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48" r:id="rId4"/>
  </p:sldMasterIdLst>
  <p:notesMasterIdLst>
    <p:notesMasterId r:id="rId5"/>
  </p:notesMasterIdLst>
  <p:sldIdLst>
    <p:sldId id="256" r:id="rId6"/>
    <p:sldId id="257" r:id="rId7"/>
    <p:sldId id="258" r:id="rId8"/>
    <p:sldId id="259" r:id="rId9"/>
    <p:sldId id="260" r:id="rId10"/>
  </p:sldIdLst>
  <p:sldSz cy="6858000" cx="9144000"/>
  <p:notesSz cx="68580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712">
          <p15:clr>
            <a:srgbClr val="A4A3A4"/>
          </p15:clr>
        </p15:guide>
        <p15:guide id="2" pos="2880">
          <p15:clr>
            <a:srgbClr val="A4A3A4"/>
          </p15:clr>
        </p15:guide>
        <p15:guide id="3" orient="horz" pos="903">
          <p15:clr>
            <a:srgbClr val="A4A3A4"/>
          </p15:clr>
        </p15:guide>
        <p15:guide id="4" orient="horz" pos="1082">
          <p15:clr>
            <a:srgbClr val="A4A3A4"/>
          </p15:clr>
        </p15:guide>
        <p15:guide id="5" pos="2994">
          <p15:clr>
            <a:srgbClr val="A4A3A4"/>
          </p15:clr>
        </p15:guide>
        <p15:guide id="6" pos="5541">
          <p15:clr>
            <a:srgbClr val="A4A3A4"/>
          </p15:clr>
        </p15:guide>
        <p15:guide id="7" pos="2878">
          <p15:clr>
            <a:srgbClr val="A4A3A4"/>
          </p15:clr>
        </p15:guide>
        <p15:guide id="8" pos="214">
          <p15:clr>
            <a:srgbClr val="A4A3A4"/>
          </p15:clr>
        </p15:guide>
      </p15:sldGuideLst>
    </p:ext>
    <p:ext uri="http://customooxmlschemas.google.com/">
      <go:slidesCustomData xmlns:go="http://customooxmlschemas.google.com/" r:id="rId11" roundtripDataSignature="AMtx7migexBeJOgiSFdfF6VD48gQzvZIJ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712" orient="horz"/>
        <p:guide pos="2880"/>
        <p:guide pos="903" orient="horz"/>
        <p:guide pos="1082" orient="horz"/>
        <p:guide pos="2994"/>
        <p:guide pos="5541"/>
        <p:guide pos="2878"/>
        <p:guide pos="214"/>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customschemas.google.com/relationships/presentationmetadata" Target="metadata"/><Relationship Id="rId10"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66434"/>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66434"/>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382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73892"/>
            <a:ext cx="5486400" cy="3660458"/>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29967"/>
            <a:ext cx="2971800" cy="466433"/>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829967"/>
            <a:ext cx="2971800" cy="466433"/>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2:notes"/>
          <p:cNvSpPr/>
          <p:nvPr>
            <p:ph idx="2" type="sldImg"/>
          </p:nvPr>
        </p:nvSpPr>
        <p:spPr>
          <a:xfrm>
            <a:off x="13382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31" name="Google Shape;231;p2:notes"/>
          <p:cNvSpPr txBox="1"/>
          <p:nvPr>
            <p:ph idx="1" type="body"/>
          </p:nvPr>
        </p:nvSpPr>
        <p:spPr>
          <a:xfrm>
            <a:off x="685800" y="4473892"/>
            <a:ext cx="5486400" cy="3660458"/>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sz="1100">
                <a:latin typeface="Arial"/>
                <a:ea typeface="Arial"/>
                <a:cs typeface="Arial"/>
                <a:sym typeface="Arial"/>
              </a:rPr>
              <a:t>Together</a:t>
            </a:r>
            <a:r>
              <a:rPr lang="en-US" sz="1100">
                <a:latin typeface="Arial"/>
                <a:ea typeface="Arial"/>
                <a:cs typeface="Arial"/>
                <a:sym typeface="Arial"/>
              </a:rPr>
              <a:t> we are on a</a:t>
            </a:r>
            <a:r>
              <a:rPr b="1" lang="en-US" sz="1100">
                <a:latin typeface="Arial"/>
                <a:ea typeface="Arial"/>
                <a:cs typeface="Arial"/>
                <a:sym typeface="Arial"/>
              </a:rPr>
              <a:t> journey </a:t>
            </a:r>
            <a:r>
              <a:rPr lang="en-US" sz="1100">
                <a:latin typeface="Arial"/>
                <a:ea typeface="Arial"/>
                <a:cs typeface="Arial"/>
                <a:sym typeface="Arial"/>
              </a:rPr>
              <a:t>to become the most operationally capable company in our industry. The first step in is to embrace a</a:t>
            </a:r>
            <a:r>
              <a:rPr b="1" lang="en-US" sz="1100">
                <a:latin typeface="Arial"/>
                <a:ea typeface="Arial"/>
                <a:cs typeface="Arial"/>
                <a:sym typeface="Arial"/>
              </a:rPr>
              <a:t> One Adient Way </a:t>
            </a:r>
            <a:r>
              <a:rPr lang="en-US" sz="1100">
                <a:latin typeface="Arial"/>
                <a:ea typeface="Arial"/>
                <a:cs typeface="Arial"/>
                <a:sym typeface="Arial"/>
              </a:rPr>
              <a:t>of manufacturing to attain continuous world-class performance. </a:t>
            </a:r>
            <a:endParaRPr/>
          </a:p>
          <a:p>
            <a:pPr indent="0" lvl="0" marL="0" rtl="0" algn="l">
              <a:spcBef>
                <a:spcPts val="300"/>
              </a:spcBef>
              <a:spcAft>
                <a:spcPts val="0"/>
              </a:spcAft>
              <a:buNone/>
            </a:pPr>
            <a:r>
              <a:rPr lang="en-US" sz="1100">
                <a:latin typeface="Arial"/>
                <a:ea typeface="Arial"/>
                <a:cs typeface="Arial"/>
                <a:sym typeface="Arial"/>
              </a:rPr>
              <a:t>We call this our Adient Manufacturing System  (AMS).</a:t>
            </a:r>
            <a:br>
              <a:rPr lang="en-US" sz="1100">
                <a:latin typeface="Arial"/>
                <a:ea typeface="Arial"/>
                <a:cs typeface="Arial"/>
                <a:sym typeface="Arial"/>
              </a:rPr>
            </a:br>
            <a:endParaRPr sz="1100">
              <a:latin typeface="Arial"/>
              <a:ea typeface="Arial"/>
              <a:cs typeface="Arial"/>
              <a:sym typeface="Arial"/>
            </a:endParaRPr>
          </a:p>
          <a:p>
            <a:pPr indent="0" lvl="0" marL="0" rtl="0" algn="l">
              <a:spcBef>
                <a:spcPts val="300"/>
              </a:spcBef>
              <a:spcAft>
                <a:spcPts val="0"/>
              </a:spcAft>
              <a:buNone/>
            </a:pPr>
            <a:r>
              <a:rPr lang="en-US" sz="1100">
                <a:latin typeface="Arial"/>
                <a:ea typeface="Arial"/>
                <a:cs typeface="Arial"/>
                <a:sym typeface="Arial"/>
              </a:rPr>
              <a:t>Through AMS we will </a:t>
            </a:r>
            <a:r>
              <a:rPr b="1" lang="en-US" sz="1100">
                <a:latin typeface="Arial"/>
                <a:ea typeface="Arial"/>
                <a:cs typeface="Arial"/>
                <a:sym typeface="Arial"/>
              </a:rPr>
              <a:t>engage employees</a:t>
            </a:r>
            <a:r>
              <a:rPr lang="en-US" sz="1100">
                <a:latin typeface="Arial"/>
                <a:ea typeface="Arial"/>
                <a:cs typeface="Arial"/>
                <a:sym typeface="Arial"/>
              </a:rPr>
              <a:t>, </a:t>
            </a:r>
            <a:r>
              <a:rPr b="1" lang="en-US" sz="1100">
                <a:latin typeface="Arial"/>
                <a:ea typeface="Arial"/>
                <a:cs typeface="Arial"/>
                <a:sym typeface="Arial"/>
              </a:rPr>
              <a:t>drive operational excellence and grow our business.</a:t>
            </a:r>
            <a:endParaRPr sz="1100">
              <a:latin typeface="Arial"/>
              <a:ea typeface="Arial"/>
              <a:cs typeface="Arial"/>
              <a:sym typeface="Arial"/>
            </a:endParaRPr>
          </a:p>
        </p:txBody>
      </p:sp>
      <p:sp>
        <p:nvSpPr>
          <p:cNvPr id="232" name="Google Shape;232;p2:notes"/>
          <p:cNvSpPr txBox="1"/>
          <p:nvPr>
            <p:ph idx="3" type="hdr"/>
          </p:nvPr>
        </p:nvSpPr>
        <p:spPr>
          <a:xfrm>
            <a:off x="0" y="0"/>
            <a:ext cx="2971800" cy="46643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000">
                <a:solidFill>
                  <a:srgbClr val="878785"/>
                </a:solidFill>
                <a:latin typeface="Arial"/>
                <a:ea typeface="Arial"/>
                <a:cs typeface="Arial"/>
                <a:sym typeface="Arial"/>
              </a:rPr>
              <a:t>Header - Use 'Insert &gt;Header &amp; Footer' to modify this text and ‘Apply to all’</a:t>
            </a:r>
            <a:endParaRPr sz="1000">
              <a:solidFill>
                <a:srgbClr val="878785"/>
              </a:solidFill>
              <a:latin typeface="Arial"/>
              <a:ea typeface="Arial"/>
              <a:cs typeface="Arial"/>
              <a:sym typeface="Arial"/>
            </a:endParaRPr>
          </a:p>
        </p:txBody>
      </p:sp>
      <p:sp>
        <p:nvSpPr>
          <p:cNvPr id="233" name="Google Shape;233;p2:notes"/>
          <p:cNvSpPr txBox="1"/>
          <p:nvPr>
            <p:ph idx="11" type="ftr"/>
          </p:nvPr>
        </p:nvSpPr>
        <p:spPr>
          <a:xfrm>
            <a:off x="0" y="8829967"/>
            <a:ext cx="2971800" cy="466433"/>
          </a:xfrm>
          <a:prstGeom prst="rect">
            <a:avLst/>
          </a:prstGeom>
          <a:noFill/>
          <a:ln>
            <a:noFill/>
          </a:ln>
        </p:spPr>
        <p:txBody>
          <a:bodyPr anchorCtr="0" anchor="b" bIns="45700" lIns="91425" spcFirstLastPara="1" rIns="91425" wrap="square" tIns="45700">
            <a:noAutofit/>
          </a:bodyPr>
          <a:lstStyle/>
          <a:p>
            <a:pPr indent="0" lvl="0" marL="0" marR="0" rtl="0" algn="l">
              <a:spcBef>
                <a:spcPts val="0"/>
              </a:spcBef>
              <a:spcAft>
                <a:spcPts val="0"/>
              </a:spcAft>
              <a:buNone/>
            </a:pPr>
            <a:r>
              <a:rPr lang="en-US" sz="600">
                <a:solidFill>
                  <a:srgbClr val="000000"/>
                </a:solidFill>
                <a:latin typeface="Arial"/>
                <a:ea typeface="Arial"/>
                <a:cs typeface="Arial"/>
                <a:sym typeface="Arial"/>
              </a:rPr>
              <a:t>Footer - Use 'Insert &gt;Header &amp; Footer' to modify this text and ‘Apply to all’</a:t>
            </a:r>
            <a:endParaRPr/>
          </a:p>
        </p:txBody>
      </p:sp>
      <p:sp>
        <p:nvSpPr>
          <p:cNvPr id="234" name="Google Shape;234;p2:notes"/>
          <p:cNvSpPr txBox="1"/>
          <p:nvPr>
            <p:ph idx="12" type="sldNum"/>
          </p:nvPr>
        </p:nvSpPr>
        <p:spPr>
          <a:xfrm>
            <a:off x="3884613" y="8829967"/>
            <a:ext cx="2971800" cy="466433"/>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000">
                <a:solidFill>
                  <a:srgbClr val="000000"/>
                </a:solidFill>
                <a:latin typeface="Arial"/>
                <a:ea typeface="Arial"/>
                <a:cs typeface="Arial"/>
                <a:sym typeface="Arial"/>
              </a:rPr>
              <a:t>‹#›</a:t>
            </a:fld>
            <a:endParaRPr sz="1000">
              <a:solidFill>
                <a:srgbClr val="000000"/>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3:notes"/>
          <p:cNvSpPr/>
          <p:nvPr>
            <p:ph idx="2" type="sldImg"/>
          </p:nvPr>
        </p:nvSpPr>
        <p:spPr>
          <a:xfrm>
            <a:off x="13382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3" name="Google Shape;243;p3:notes"/>
          <p:cNvSpPr txBox="1"/>
          <p:nvPr>
            <p:ph idx="1" type="body"/>
          </p:nvPr>
        </p:nvSpPr>
        <p:spPr>
          <a:xfrm>
            <a:off x="685800" y="4473892"/>
            <a:ext cx="5486400" cy="3660458"/>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0" lang="en-US" sz="1100">
                <a:solidFill>
                  <a:schemeClr val="dk1"/>
                </a:solidFill>
              </a:rPr>
              <a:t>All 3 all critical to achieve manufacturing excellence,  the three dimensions must work together. If we do not have all three, the results will not be sustained. </a:t>
            </a:r>
            <a:endParaRPr/>
          </a:p>
          <a:p>
            <a:pPr indent="0" lvl="0" marL="0" rtl="0" algn="l">
              <a:spcBef>
                <a:spcPts val="0"/>
              </a:spcBef>
              <a:spcAft>
                <a:spcPts val="0"/>
              </a:spcAft>
              <a:buNone/>
            </a:pPr>
            <a:r>
              <a:rPr b="0" lang="en-US" sz="1100">
                <a:solidFill>
                  <a:schemeClr val="dk1"/>
                </a:solidFill>
              </a:rPr>
              <a:t>ONE operating system at all plants around the world -- our Adient Manufacturing System (AMS). </a:t>
            </a:r>
            <a:endParaRPr/>
          </a:p>
          <a:p>
            <a:pPr indent="0" lvl="0" marL="0" rtl="0" algn="l">
              <a:spcBef>
                <a:spcPts val="0"/>
              </a:spcBef>
              <a:spcAft>
                <a:spcPts val="0"/>
              </a:spcAft>
              <a:buNone/>
            </a:pPr>
            <a:r>
              <a:rPr b="0" lang="en-US" sz="1100">
                <a:solidFill>
                  <a:schemeClr val="dk1"/>
                </a:solidFill>
              </a:rPr>
              <a:t>Manufacturing Infrastructure: This is more than staffing. It also includes learning and development for employees, High Performance Teams, governance and the workflow.</a:t>
            </a:r>
            <a:endParaRPr/>
          </a:p>
          <a:p>
            <a:pPr indent="0" lvl="0" marL="0" rtl="0" algn="l">
              <a:spcBef>
                <a:spcPts val="0"/>
              </a:spcBef>
              <a:spcAft>
                <a:spcPts val="0"/>
              </a:spcAft>
              <a:buNone/>
            </a:pPr>
            <a:r>
              <a:rPr b="0" lang="en-US" sz="1100">
                <a:solidFill>
                  <a:schemeClr val="dk1"/>
                </a:solidFill>
              </a:rPr>
              <a:t>Mindsets and Behaviors include 4-core components:</a:t>
            </a:r>
            <a:endParaRPr/>
          </a:p>
          <a:p>
            <a:pPr indent="0" lvl="1" marL="457200" rtl="0" algn="l">
              <a:spcBef>
                <a:spcPts val="0"/>
              </a:spcBef>
              <a:spcAft>
                <a:spcPts val="0"/>
              </a:spcAft>
              <a:buNone/>
            </a:pPr>
            <a:r>
              <a:rPr b="0" lang="en-US" sz="1100">
                <a:solidFill>
                  <a:schemeClr val="dk1"/>
                </a:solidFill>
              </a:rPr>
              <a:t>Visibly role modeling the next generation AMS behaviors</a:t>
            </a:r>
            <a:endParaRPr/>
          </a:p>
          <a:p>
            <a:pPr indent="0" lvl="1" marL="457200" rtl="0" algn="l">
              <a:spcBef>
                <a:spcPts val="0"/>
              </a:spcBef>
              <a:spcAft>
                <a:spcPts val="0"/>
              </a:spcAft>
              <a:buNone/>
            </a:pPr>
            <a:r>
              <a:rPr b="0" lang="en-US" sz="1100">
                <a:solidFill>
                  <a:schemeClr val="dk1"/>
                </a:solidFill>
              </a:rPr>
              <a:t>Clearly communicating the what, why and how of AMS</a:t>
            </a:r>
            <a:endParaRPr/>
          </a:p>
          <a:p>
            <a:pPr indent="0" lvl="1" marL="457200" rtl="0" algn="l">
              <a:spcBef>
                <a:spcPts val="0"/>
              </a:spcBef>
              <a:spcAft>
                <a:spcPts val="0"/>
              </a:spcAft>
              <a:buNone/>
            </a:pPr>
            <a:r>
              <a:rPr b="0" lang="en-US" sz="1100">
                <a:solidFill>
                  <a:schemeClr val="dk1"/>
                </a:solidFill>
              </a:rPr>
              <a:t>Ensuring people have the right skills to improve the maturity</a:t>
            </a:r>
            <a:endParaRPr/>
          </a:p>
          <a:p>
            <a:pPr indent="0" lvl="1" marL="457200" rtl="0" algn="l">
              <a:spcBef>
                <a:spcPts val="0"/>
              </a:spcBef>
              <a:spcAft>
                <a:spcPts val="0"/>
              </a:spcAft>
              <a:buNone/>
            </a:pPr>
            <a:r>
              <a:rPr b="0" lang="en-US" sz="1100">
                <a:solidFill>
                  <a:schemeClr val="dk1"/>
                </a:solidFill>
              </a:rPr>
              <a:t>Reinforcing the right behaviors and ensuring old habits will not come back</a:t>
            </a:r>
            <a:endParaRPr/>
          </a:p>
          <a:p>
            <a:pPr indent="0" lvl="0" marL="0" rtl="0" algn="l">
              <a:spcBef>
                <a:spcPts val="0"/>
              </a:spcBef>
              <a:spcAft>
                <a:spcPts val="0"/>
              </a:spcAft>
              <a:buNone/>
            </a:pPr>
            <a:r>
              <a:rPr b="0" lang="en-US" sz="1100">
                <a:solidFill>
                  <a:schemeClr val="dk1"/>
                </a:solidFill>
              </a:rPr>
              <a:t> </a:t>
            </a:r>
            <a:endParaRPr/>
          </a:p>
          <a:p>
            <a:pPr indent="-273050" lvl="0" marL="342900" rtl="0" algn="l">
              <a:spcBef>
                <a:spcPts val="0"/>
              </a:spcBef>
              <a:spcAft>
                <a:spcPts val="0"/>
              </a:spcAft>
              <a:buClr>
                <a:schemeClr val="dk1"/>
              </a:buClr>
              <a:buSzPts val="1100"/>
              <a:buFont typeface="Calibri"/>
              <a:buNone/>
            </a:pPr>
            <a:r>
              <a:t/>
            </a:r>
            <a:endParaRPr b="0" sz="1100">
              <a:solidFill>
                <a:schemeClr val="dk1"/>
              </a:solidFill>
              <a:latin typeface="Arial"/>
              <a:ea typeface="Arial"/>
              <a:cs typeface="Arial"/>
              <a:sym typeface="Arial"/>
            </a:endParaRPr>
          </a:p>
          <a:p>
            <a:pPr indent="0" lvl="0" marL="0" rtl="0" algn="l">
              <a:spcBef>
                <a:spcPts val="0"/>
              </a:spcBef>
              <a:spcAft>
                <a:spcPts val="0"/>
              </a:spcAft>
              <a:buNone/>
            </a:pPr>
            <a:r>
              <a:t/>
            </a:r>
            <a:endParaRPr/>
          </a:p>
        </p:txBody>
      </p:sp>
      <p:sp>
        <p:nvSpPr>
          <p:cNvPr id="244" name="Google Shape;244;p3:notes"/>
          <p:cNvSpPr txBox="1"/>
          <p:nvPr>
            <p:ph idx="12" type="sldNum"/>
          </p:nvPr>
        </p:nvSpPr>
        <p:spPr>
          <a:xfrm>
            <a:off x="3884613" y="8829967"/>
            <a:ext cx="2971800" cy="466433"/>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p4:notes"/>
          <p:cNvSpPr/>
          <p:nvPr>
            <p:ph idx="2" type="sldImg"/>
          </p:nvPr>
        </p:nvSpPr>
        <p:spPr>
          <a:xfrm>
            <a:off x="13382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2" name="Google Shape;262;p4:notes"/>
          <p:cNvSpPr txBox="1"/>
          <p:nvPr>
            <p:ph idx="1" type="body"/>
          </p:nvPr>
        </p:nvSpPr>
        <p:spPr>
          <a:xfrm>
            <a:off x="685800" y="4473892"/>
            <a:ext cx="5486400" cy="3660458"/>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sz="1200">
                <a:latin typeface="Arial"/>
                <a:ea typeface="Arial"/>
                <a:cs typeface="Arial"/>
                <a:sym typeface="Arial"/>
              </a:rPr>
              <a:t>AMS has the guiding ideals, practices and standards that govern how we make things.  It also includes common metrics to assess our performance, the tools we can leverage, and even the way certain things should look and feel in every plant, everywhere.  </a:t>
            </a:r>
            <a:r>
              <a:rPr b="1" lang="en-US" sz="1200">
                <a:latin typeface="Arial"/>
                <a:ea typeface="Arial"/>
                <a:cs typeface="Arial"/>
                <a:sym typeface="Arial"/>
              </a:rPr>
              <a:t>Our new system has FOUR BUILDING BLOCKS: </a:t>
            </a:r>
            <a:endParaRPr/>
          </a:p>
          <a:p>
            <a:pPr indent="-285750" lvl="0" marL="285750" rtl="0" algn="l">
              <a:spcBef>
                <a:spcPts val="0"/>
              </a:spcBef>
              <a:spcAft>
                <a:spcPts val="0"/>
              </a:spcAft>
              <a:buClr>
                <a:schemeClr val="dk1"/>
              </a:buClr>
              <a:buSzPts val="1200"/>
              <a:buFont typeface="Arial"/>
              <a:buChar char="•"/>
            </a:pPr>
            <a:r>
              <a:rPr b="1" lang="en-US" sz="1200">
                <a:latin typeface="Arial"/>
                <a:ea typeface="Arial"/>
                <a:cs typeface="Arial"/>
                <a:sym typeface="Arial"/>
              </a:rPr>
              <a:t>4 foundational concepts, </a:t>
            </a:r>
            <a:endParaRPr/>
          </a:p>
          <a:p>
            <a:pPr indent="-285750" lvl="0" marL="285750" rtl="0" algn="l">
              <a:spcBef>
                <a:spcPts val="0"/>
              </a:spcBef>
              <a:spcAft>
                <a:spcPts val="0"/>
              </a:spcAft>
              <a:buClr>
                <a:schemeClr val="dk1"/>
              </a:buClr>
              <a:buSzPts val="1200"/>
              <a:buFont typeface="Arial"/>
              <a:buChar char="•"/>
            </a:pPr>
            <a:r>
              <a:rPr b="1" lang="en-US" sz="1200">
                <a:latin typeface="Arial"/>
                <a:ea typeface="Arial"/>
                <a:cs typeface="Arial"/>
                <a:sym typeface="Arial"/>
              </a:rPr>
              <a:t>9 principles, </a:t>
            </a:r>
            <a:endParaRPr/>
          </a:p>
          <a:p>
            <a:pPr indent="-285750" lvl="0" marL="285750" rtl="0" algn="l">
              <a:spcBef>
                <a:spcPts val="0"/>
              </a:spcBef>
              <a:spcAft>
                <a:spcPts val="0"/>
              </a:spcAft>
              <a:buClr>
                <a:schemeClr val="dk1"/>
              </a:buClr>
              <a:buSzPts val="1200"/>
              <a:buFont typeface="Arial"/>
              <a:buChar char="•"/>
            </a:pPr>
            <a:r>
              <a:rPr b="1" lang="en-US" sz="1200">
                <a:latin typeface="Arial"/>
                <a:ea typeface="Arial"/>
                <a:cs typeface="Arial"/>
                <a:sym typeface="Arial"/>
              </a:rPr>
              <a:t>1 assessment, </a:t>
            </a:r>
            <a:endParaRPr/>
          </a:p>
          <a:p>
            <a:pPr indent="-285750" lvl="0" marL="285750" rtl="0" algn="l">
              <a:spcBef>
                <a:spcPts val="0"/>
              </a:spcBef>
              <a:spcAft>
                <a:spcPts val="0"/>
              </a:spcAft>
              <a:buClr>
                <a:schemeClr val="dk1"/>
              </a:buClr>
              <a:buSzPts val="1200"/>
              <a:buFont typeface="Arial"/>
              <a:buChar char="•"/>
            </a:pPr>
            <a:r>
              <a:rPr b="1" lang="en-US" sz="1200">
                <a:latin typeface="Arial"/>
                <a:ea typeface="Arial"/>
                <a:cs typeface="Arial"/>
                <a:sym typeface="Arial"/>
              </a:rPr>
              <a:t>and 1 action plan</a:t>
            </a:r>
            <a:r>
              <a:rPr lang="en-US" sz="1200">
                <a:latin typeface="Arial"/>
                <a:ea typeface="Arial"/>
                <a:cs typeface="Arial"/>
                <a:sym typeface="Arial"/>
              </a:rPr>
              <a:t>.   </a:t>
            </a:r>
            <a:endParaRPr/>
          </a:p>
          <a:p>
            <a:pPr indent="0" lvl="0" marL="0" rtl="0" algn="l">
              <a:spcBef>
                <a:spcPts val="0"/>
              </a:spcBef>
              <a:spcAft>
                <a:spcPts val="0"/>
              </a:spcAft>
              <a:buNone/>
            </a:pPr>
            <a:r>
              <a:rPr lang="en-US" sz="1200">
                <a:latin typeface="Arial"/>
                <a:ea typeface="Arial"/>
                <a:cs typeface="Arial"/>
                <a:sym typeface="Arial"/>
              </a:rPr>
              <a:t>	Our system has four key components:  4 foundational concepts, 9 principles, 1 assessment, and 1 action plan.   The foundational concepts include:  customer focus, ensuring a stable production environment, organizing around customer pull, and exercising zero tolerance for waste.  The 9 principles provide a comprehensive model for managing any manufacturing facility. These principles have a set of manufacturing practices that provide a path for maturing a team’s capability level.  There are also a common set of metrics for each principle.  And there are a set of required standards every single plant must meet over time.  It all comes together in an assessment tool that can be used to determine each plant’s unique maturity level.  Finally, and most importantly, the system will help plant managers develop and author their own unique plant action plan.  This action plan provides a path for capability and performance improvement. </a:t>
            </a:r>
            <a:endParaRPr/>
          </a:p>
          <a:p>
            <a:pPr indent="0" lvl="0" marL="0" rtl="0" algn="l">
              <a:spcBef>
                <a:spcPts val="0"/>
              </a:spcBef>
              <a:spcAft>
                <a:spcPts val="0"/>
              </a:spcAft>
              <a:buNone/>
            </a:pPr>
            <a:r>
              <a:rPr lang="en-US" sz="1200">
                <a:latin typeface="Arial"/>
                <a:ea typeface="Arial"/>
                <a:cs typeface="Arial"/>
                <a:sym typeface="Arial"/>
              </a:rPr>
              <a:t>	This system becomes a core platform to delivering ongoing operational excellence, raising employee engagement, and ensuring we are equipped – from a manufacturing perspective – to meet our growth targets and goals. </a:t>
            </a:r>
            <a:endParaRPr/>
          </a:p>
          <a:p>
            <a:pPr indent="0" lvl="0" marL="0" rtl="0" algn="l">
              <a:spcBef>
                <a:spcPts val="0"/>
              </a:spcBef>
              <a:spcAft>
                <a:spcPts val="0"/>
              </a:spcAft>
              <a:buNone/>
            </a:pPr>
            <a:r>
              <a:t/>
            </a:r>
            <a:endParaRPr/>
          </a:p>
        </p:txBody>
      </p:sp>
      <p:sp>
        <p:nvSpPr>
          <p:cNvPr id="263" name="Google Shape;263;p4:notes"/>
          <p:cNvSpPr txBox="1"/>
          <p:nvPr>
            <p:ph idx="12" type="sldNum"/>
          </p:nvPr>
        </p:nvSpPr>
        <p:spPr>
          <a:xfrm>
            <a:off x="3884613" y="8829967"/>
            <a:ext cx="2971800" cy="466433"/>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p5:notes"/>
          <p:cNvSpPr/>
          <p:nvPr>
            <p:ph idx="2" type="sldImg"/>
          </p:nvPr>
        </p:nvSpPr>
        <p:spPr>
          <a:xfrm>
            <a:off x="13382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0" name="Google Shape;280;p5:notes"/>
          <p:cNvSpPr txBox="1"/>
          <p:nvPr>
            <p:ph idx="1" type="body"/>
          </p:nvPr>
        </p:nvSpPr>
        <p:spPr>
          <a:xfrm>
            <a:off x="685800" y="4473892"/>
            <a:ext cx="5486400" cy="3660458"/>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Based on benchmarking and research internally and externally, we have created a manufacturing system with four key foundations:</a:t>
            </a:r>
            <a:endParaRPr/>
          </a:p>
          <a:p>
            <a:pPr indent="0" lvl="0" marL="0" rtl="0" algn="l">
              <a:spcBef>
                <a:spcPts val="0"/>
              </a:spcBef>
              <a:spcAft>
                <a:spcPts val="0"/>
              </a:spcAft>
              <a:buNone/>
            </a:pPr>
            <a:r>
              <a:rPr lang="en-US"/>
              <a:t>	Customer focus</a:t>
            </a:r>
            <a:endParaRPr/>
          </a:p>
          <a:p>
            <a:pPr indent="0" lvl="0" marL="0" rtl="0" algn="l">
              <a:spcBef>
                <a:spcPts val="0"/>
              </a:spcBef>
              <a:spcAft>
                <a:spcPts val="0"/>
              </a:spcAft>
              <a:buNone/>
            </a:pPr>
            <a:r>
              <a:rPr lang="en-US"/>
              <a:t>	Stable operations environment</a:t>
            </a:r>
            <a:endParaRPr/>
          </a:p>
          <a:p>
            <a:pPr indent="0" lvl="0" marL="0" rtl="0" algn="l">
              <a:spcBef>
                <a:spcPts val="0"/>
              </a:spcBef>
              <a:spcAft>
                <a:spcPts val="0"/>
              </a:spcAft>
              <a:buNone/>
            </a:pPr>
            <a:r>
              <a:rPr lang="en-US"/>
              <a:t>	Organize around Pull</a:t>
            </a:r>
            <a:endParaRPr/>
          </a:p>
          <a:p>
            <a:pPr indent="0" lvl="0" marL="0" rtl="0" algn="l">
              <a:spcBef>
                <a:spcPts val="0"/>
              </a:spcBef>
              <a:spcAft>
                <a:spcPts val="0"/>
              </a:spcAft>
              <a:buNone/>
            </a:pPr>
            <a:r>
              <a:rPr lang="en-US"/>
              <a:t>	Zero tolerance for waste</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Something about the 8 wastes…</a:t>
            </a:r>
            <a:endParaRPr/>
          </a:p>
          <a:p>
            <a:pPr indent="0" lvl="0" marL="0" rtl="0" algn="l">
              <a:spcBef>
                <a:spcPts val="0"/>
              </a:spcBef>
              <a:spcAft>
                <a:spcPts val="0"/>
              </a:spcAft>
              <a:buNone/>
            </a:pPr>
            <a:r>
              <a:t/>
            </a:r>
            <a:endParaRPr/>
          </a:p>
        </p:txBody>
      </p:sp>
      <p:sp>
        <p:nvSpPr>
          <p:cNvPr id="281" name="Google Shape;281;p5:notes"/>
          <p:cNvSpPr txBox="1"/>
          <p:nvPr>
            <p:ph idx="12" type="sldNum"/>
          </p:nvPr>
        </p:nvSpPr>
        <p:spPr>
          <a:xfrm>
            <a:off x="3884613" y="8829967"/>
            <a:ext cx="2971800" cy="466433"/>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p6:notes"/>
          <p:cNvSpPr/>
          <p:nvPr>
            <p:ph idx="2" type="sldImg"/>
          </p:nvPr>
        </p:nvSpPr>
        <p:spPr>
          <a:xfrm>
            <a:off x="13382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0" name="Google Shape;290;p6:notes"/>
          <p:cNvSpPr txBox="1"/>
          <p:nvPr>
            <p:ph idx="1" type="body"/>
          </p:nvPr>
        </p:nvSpPr>
        <p:spPr>
          <a:xfrm>
            <a:off x="685800" y="4473892"/>
            <a:ext cx="5486400" cy="3660458"/>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latin typeface="Arial"/>
                <a:ea typeface="Arial"/>
                <a:cs typeface="Arial"/>
                <a:sym typeface="Arial"/>
              </a:rPr>
              <a:t>The AMS includes an assessment tool that evaluates a plant’s capability and maturity level based on its practices and adherence to enterprise-wide standards.  Note that “enterprise” means every single Adient manufacturing facility across the globe.  </a:t>
            </a:r>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rPr lang="en-US">
                <a:latin typeface="Arial"/>
                <a:ea typeface="Arial"/>
                <a:cs typeface="Arial"/>
                <a:sym typeface="Arial"/>
              </a:rPr>
              <a:t>The goal in our system is IMPROVEMENT.  We all want to get better, together.   </a:t>
            </a:r>
            <a:endParaRPr/>
          </a:p>
          <a:p>
            <a:pPr indent="0" lvl="0" marL="0" rtl="0" algn="l">
              <a:spcBef>
                <a:spcPts val="0"/>
              </a:spcBef>
              <a:spcAft>
                <a:spcPts val="0"/>
              </a:spcAft>
              <a:buNone/>
            </a:pPr>
            <a:r>
              <a:t/>
            </a:r>
            <a:endParaRPr/>
          </a:p>
        </p:txBody>
      </p:sp>
      <p:sp>
        <p:nvSpPr>
          <p:cNvPr id="291" name="Google Shape;291;p6:notes"/>
          <p:cNvSpPr txBox="1"/>
          <p:nvPr>
            <p:ph idx="12" type="sldNum"/>
          </p:nvPr>
        </p:nvSpPr>
        <p:spPr>
          <a:xfrm>
            <a:off x="3884613" y="8829967"/>
            <a:ext cx="2971800" cy="466433"/>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14" name="Shape 14"/>
        <p:cNvGrpSpPr/>
        <p:nvPr/>
      </p:nvGrpSpPr>
      <p:grpSpPr>
        <a:xfrm>
          <a:off x="0" y="0"/>
          <a:ext cx="0" cy="0"/>
          <a:chOff x="0" y="0"/>
          <a:chExt cx="0" cy="0"/>
        </a:xfrm>
      </p:grpSpPr>
      <p:sp>
        <p:nvSpPr>
          <p:cNvPr id="15" name="Google Shape;15;p8"/>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8"/>
          <p:cNvSpPr txBox="1"/>
          <p:nvPr>
            <p:ph idx="12" type="sldNum"/>
          </p:nvPr>
        </p:nvSpPr>
        <p:spPr>
          <a:xfrm>
            <a:off x="8301789" y="6296196"/>
            <a:ext cx="499311"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7" name="Google Shape;17;p8"/>
          <p:cNvSpPr txBox="1"/>
          <p:nvPr>
            <p:ph type="title"/>
          </p:nvPr>
        </p:nvSpPr>
        <p:spPr>
          <a:xfrm>
            <a:off x="329184" y="428622"/>
            <a:ext cx="8458200" cy="802158"/>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green">
  <p:cSld name="Quote green">
    <p:bg>
      <p:bgPr>
        <a:solidFill>
          <a:schemeClr val="lt2"/>
        </a:solidFill>
      </p:bgPr>
    </p:bg>
    <p:spTree>
      <p:nvGrpSpPr>
        <p:cNvPr id="73" name="Shape 73"/>
        <p:cNvGrpSpPr/>
        <p:nvPr/>
      </p:nvGrpSpPr>
      <p:grpSpPr>
        <a:xfrm>
          <a:off x="0" y="0"/>
          <a:ext cx="0" cy="0"/>
          <a:chOff x="0" y="0"/>
          <a:chExt cx="0" cy="0"/>
        </a:xfrm>
      </p:grpSpPr>
      <p:sp>
        <p:nvSpPr>
          <p:cNvPr id="74" name="Google Shape;74;p17"/>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7"/>
          <p:cNvSpPr txBox="1"/>
          <p:nvPr>
            <p:ph idx="12" type="sldNum"/>
          </p:nvPr>
        </p:nvSpPr>
        <p:spPr>
          <a:xfrm>
            <a:off x="8301789" y="6296196"/>
            <a:ext cx="499311" cy="365125"/>
          </a:xfrm>
          <a:prstGeom prst="rect">
            <a:avLst/>
          </a:prstGeom>
          <a:noFill/>
          <a:ln>
            <a:noFill/>
          </a:ln>
        </p:spPr>
        <p:txBody>
          <a:bodyPr anchorCtr="0" anchor="b" bIns="0" lIns="0" spcFirstLastPara="1" rIns="0" wrap="square" tIns="0">
            <a:noAutofit/>
          </a:bodyPr>
          <a:lstStyle>
            <a:lvl1pPr indent="0" lvl="0" marL="0" algn="r">
              <a:spcBef>
                <a:spcPts val="0"/>
              </a:spcBef>
              <a:buNone/>
              <a:defRPr sz="1000">
                <a:solidFill>
                  <a:schemeClr val="dk2"/>
                </a:solidFill>
                <a:latin typeface="Arial"/>
                <a:ea typeface="Arial"/>
                <a:cs typeface="Arial"/>
                <a:sym typeface="Arial"/>
              </a:defRPr>
            </a:lvl1pPr>
            <a:lvl2pPr indent="0" lvl="1" marL="0" algn="r">
              <a:spcBef>
                <a:spcPts val="0"/>
              </a:spcBef>
              <a:buNone/>
              <a:defRPr sz="1000">
                <a:solidFill>
                  <a:schemeClr val="dk2"/>
                </a:solidFill>
                <a:latin typeface="Arial"/>
                <a:ea typeface="Arial"/>
                <a:cs typeface="Arial"/>
                <a:sym typeface="Arial"/>
              </a:defRPr>
            </a:lvl2pPr>
            <a:lvl3pPr indent="0" lvl="2" marL="0" algn="r">
              <a:spcBef>
                <a:spcPts val="0"/>
              </a:spcBef>
              <a:buNone/>
              <a:defRPr sz="1000">
                <a:solidFill>
                  <a:schemeClr val="dk2"/>
                </a:solidFill>
                <a:latin typeface="Arial"/>
                <a:ea typeface="Arial"/>
                <a:cs typeface="Arial"/>
                <a:sym typeface="Arial"/>
              </a:defRPr>
            </a:lvl3pPr>
            <a:lvl4pPr indent="0" lvl="3" marL="0" algn="r">
              <a:spcBef>
                <a:spcPts val="0"/>
              </a:spcBef>
              <a:buNone/>
              <a:defRPr sz="1000">
                <a:solidFill>
                  <a:schemeClr val="dk2"/>
                </a:solidFill>
                <a:latin typeface="Arial"/>
                <a:ea typeface="Arial"/>
                <a:cs typeface="Arial"/>
                <a:sym typeface="Arial"/>
              </a:defRPr>
            </a:lvl4pPr>
            <a:lvl5pPr indent="0" lvl="4" marL="0" algn="r">
              <a:spcBef>
                <a:spcPts val="0"/>
              </a:spcBef>
              <a:buNone/>
              <a:defRPr sz="1000">
                <a:solidFill>
                  <a:schemeClr val="dk2"/>
                </a:solidFill>
                <a:latin typeface="Arial"/>
                <a:ea typeface="Arial"/>
                <a:cs typeface="Arial"/>
                <a:sym typeface="Arial"/>
              </a:defRPr>
            </a:lvl5pPr>
            <a:lvl6pPr indent="0" lvl="5" marL="0" algn="r">
              <a:spcBef>
                <a:spcPts val="0"/>
              </a:spcBef>
              <a:buNone/>
              <a:defRPr sz="1000">
                <a:solidFill>
                  <a:schemeClr val="dk2"/>
                </a:solidFill>
                <a:latin typeface="Arial"/>
                <a:ea typeface="Arial"/>
                <a:cs typeface="Arial"/>
                <a:sym typeface="Arial"/>
              </a:defRPr>
            </a:lvl6pPr>
            <a:lvl7pPr indent="0" lvl="6" marL="0" algn="r">
              <a:spcBef>
                <a:spcPts val="0"/>
              </a:spcBef>
              <a:buNone/>
              <a:defRPr sz="1000">
                <a:solidFill>
                  <a:schemeClr val="dk2"/>
                </a:solidFill>
                <a:latin typeface="Arial"/>
                <a:ea typeface="Arial"/>
                <a:cs typeface="Arial"/>
                <a:sym typeface="Arial"/>
              </a:defRPr>
            </a:lvl7pPr>
            <a:lvl8pPr indent="0" lvl="7" marL="0" algn="r">
              <a:spcBef>
                <a:spcPts val="0"/>
              </a:spcBef>
              <a:buNone/>
              <a:defRPr sz="1000">
                <a:solidFill>
                  <a:schemeClr val="dk2"/>
                </a:solidFill>
                <a:latin typeface="Arial"/>
                <a:ea typeface="Arial"/>
                <a:cs typeface="Arial"/>
                <a:sym typeface="Arial"/>
              </a:defRPr>
            </a:lvl8pPr>
            <a:lvl9pPr indent="0" lvl="8" marL="0" algn="r">
              <a:spcBef>
                <a:spcPts val="0"/>
              </a:spcBef>
              <a:buNone/>
              <a:defRPr sz="1000">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76" name="Google Shape;76;p17"/>
          <p:cNvSpPr txBox="1"/>
          <p:nvPr>
            <p:ph idx="1" type="body"/>
          </p:nvPr>
        </p:nvSpPr>
        <p:spPr>
          <a:xfrm>
            <a:off x="329184" y="1322738"/>
            <a:ext cx="8458200" cy="4916669"/>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3200"/>
              <a:buNone/>
              <a:defRPr sz="3200">
                <a:solidFill>
                  <a:schemeClr val="dk2"/>
                </a:solidFill>
              </a:defRPr>
            </a:lvl1pPr>
            <a:lvl2pPr indent="-228600" lvl="1" marL="914400" algn="l">
              <a:lnSpc>
                <a:spcPct val="100000"/>
              </a:lnSpc>
              <a:spcBef>
                <a:spcPts val="450"/>
              </a:spcBef>
              <a:spcAft>
                <a:spcPts val="0"/>
              </a:spcAft>
              <a:buClr>
                <a:schemeClr val="dk2"/>
              </a:buClr>
              <a:buSzPts val="2800"/>
              <a:buNone/>
              <a:defRPr sz="2800">
                <a:solidFill>
                  <a:schemeClr val="dk2"/>
                </a:solidFill>
              </a:defRPr>
            </a:lvl2pPr>
            <a:lvl3pPr indent="-406400" lvl="2" marL="1371600" algn="l">
              <a:lnSpc>
                <a:spcPct val="100000"/>
              </a:lnSpc>
              <a:spcBef>
                <a:spcPts val="450"/>
              </a:spcBef>
              <a:spcAft>
                <a:spcPts val="0"/>
              </a:spcAft>
              <a:buClr>
                <a:schemeClr val="dk2"/>
              </a:buClr>
              <a:buSzPts val="2800"/>
              <a:buChar char="&gt;"/>
              <a:defRPr sz="2800">
                <a:solidFill>
                  <a:schemeClr val="dk2"/>
                </a:solidFill>
              </a:defRPr>
            </a:lvl3pPr>
            <a:lvl4pPr indent="-406400" lvl="3" marL="1828800" algn="l">
              <a:lnSpc>
                <a:spcPct val="100000"/>
              </a:lnSpc>
              <a:spcBef>
                <a:spcPts val="450"/>
              </a:spcBef>
              <a:spcAft>
                <a:spcPts val="0"/>
              </a:spcAft>
              <a:buClr>
                <a:schemeClr val="dk2"/>
              </a:buClr>
              <a:buSzPts val="2800"/>
              <a:buChar char="‒"/>
              <a:defRPr sz="2800">
                <a:solidFill>
                  <a:schemeClr val="dk2"/>
                </a:solidFill>
              </a:defRPr>
            </a:lvl4pPr>
            <a:lvl5pPr indent="-406400" lvl="4" marL="2286000" algn="l">
              <a:lnSpc>
                <a:spcPct val="100000"/>
              </a:lnSpc>
              <a:spcBef>
                <a:spcPts val="450"/>
              </a:spcBef>
              <a:spcAft>
                <a:spcPts val="0"/>
              </a:spcAft>
              <a:buClr>
                <a:schemeClr val="dk2"/>
              </a:buClr>
              <a:buSzPts val="2800"/>
              <a:buChar char="‒"/>
              <a:defRPr sz="2800">
                <a:solidFill>
                  <a:schemeClr val="dk2"/>
                </a:solidFill>
              </a:defRPr>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hite">
  <p:cSld name="Quote white">
    <p:bg>
      <p:bgPr>
        <a:solidFill>
          <a:schemeClr val="lt1"/>
        </a:solidFill>
      </p:bgPr>
    </p:bg>
    <p:spTree>
      <p:nvGrpSpPr>
        <p:cNvPr id="77" name="Shape 77"/>
        <p:cNvGrpSpPr/>
        <p:nvPr/>
      </p:nvGrpSpPr>
      <p:grpSpPr>
        <a:xfrm>
          <a:off x="0" y="0"/>
          <a:ext cx="0" cy="0"/>
          <a:chOff x="0" y="0"/>
          <a:chExt cx="0" cy="0"/>
        </a:xfrm>
      </p:grpSpPr>
      <p:sp>
        <p:nvSpPr>
          <p:cNvPr id="78" name="Google Shape;78;p18"/>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8"/>
          <p:cNvSpPr txBox="1"/>
          <p:nvPr>
            <p:ph idx="12" type="sldNum"/>
          </p:nvPr>
        </p:nvSpPr>
        <p:spPr>
          <a:xfrm>
            <a:off x="8301789" y="6296196"/>
            <a:ext cx="499311" cy="365125"/>
          </a:xfrm>
          <a:prstGeom prst="rect">
            <a:avLst/>
          </a:prstGeom>
          <a:noFill/>
          <a:ln>
            <a:noFill/>
          </a:ln>
        </p:spPr>
        <p:txBody>
          <a:bodyPr anchorCtr="0" anchor="b" bIns="0" lIns="0" spcFirstLastPara="1" rIns="0" wrap="square" tIns="0">
            <a:noAutofit/>
          </a:bodyPr>
          <a:lstStyle>
            <a:lvl1pPr indent="0" lvl="0" marL="0" algn="r">
              <a:spcBef>
                <a:spcPts val="0"/>
              </a:spcBef>
              <a:buNone/>
              <a:defRPr sz="1000">
                <a:solidFill>
                  <a:schemeClr val="dk2"/>
                </a:solidFill>
                <a:latin typeface="Arial"/>
                <a:ea typeface="Arial"/>
                <a:cs typeface="Arial"/>
                <a:sym typeface="Arial"/>
              </a:defRPr>
            </a:lvl1pPr>
            <a:lvl2pPr indent="0" lvl="1" marL="0" algn="r">
              <a:spcBef>
                <a:spcPts val="0"/>
              </a:spcBef>
              <a:buNone/>
              <a:defRPr sz="1000">
                <a:solidFill>
                  <a:schemeClr val="dk2"/>
                </a:solidFill>
                <a:latin typeface="Arial"/>
                <a:ea typeface="Arial"/>
                <a:cs typeface="Arial"/>
                <a:sym typeface="Arial"/>
              </a:defRPr>
            </a:lvl2pPr>
            <a:lvl3pPr indent="0" lvl="2" marL="0" algn="r">
              <a:spcBef>
                <a:spcPts val="0"/>
              </a:spcBef>
              <a:buNone/>
              <a:defRPr sz="1000">
                <a:solidFill>
                  <a:schemeClr val="dk2"/>
                </a:solidFill>
                <a:latin typeface="Arial"/>
                <a:ea typeface="Arial"/>
                <a:cs typeface="Arial"/>
                <a:sym typeface="Arial"/>
              </a:defRPr>
            </a:lvl3pPr>
            <a:lvl4pPr indent="0" lvl="3" marL="0" algn="r">
              <a:spcBef>
                <a:spcPts val="0"/>
              </a:spcBef>
              <a:buNone/>
              <a:defRPr sz="1000">
                <a:solidFill>
                  <a:schemeClr val="dk2"/>
                </a:solidFill>
                <a:latin typeface="Arial"/>
                <a:ea typeface="Arial"/>
                <a:cs typeface="Arial"/>
                <a:sym typeface="Arial"/>
              </a:defRPr>
            </a:lvl4pPr>
            <a:lvl5pPr indent="0" lvl="4" marL="0" algn="r">
              <a:spcBef>
                <a:spcPts val="0"/>
              </a:spcBef>
              <a:buNone/>
              <a:defRPr sz="1000">
                <a:solidFill>
                  <a:schemeClr val="dk2"/>
                </a:solidFill>
                <a:latin typeface="Arial"/>
                <a:ea typeface="Arial"/>
                <a:cs typeface="Arial"/>
                <a:sym typeface="Arial"/>
              </a:defRPr>
            </a:lvl5pPr>
            <a:lvl6pPr indent="0" lvl="5" marL="0" algn="r">
              <a:spcBef>
                <a:spcPts val="0"/>
              </a:spcBef>
              <a:buNone/>
              <a:defRPr sz="1000">
                <a:solidFill>
                  <a:schemeClr val="dk2"/>
                </a:solidFill>
                <a:latin typeface="Arial"/>
                <a:ea typeface="Arial"/>
                <a:cs typeface="Arial"/>
                <a:sym typeface="Arial"/>
              </a:defRPr>
            </a:lvl6pPr>
            <a:lvl7pPr indent="0" lvl="6" marL="0" algn="r">
              <a:spcBef>
                <a:spcPts val="0"/>
              </a:spcBef>
              <a:buNone/>
              <a:defRPr sz="1000">
                <a:solidFill>
                  <a:schemeClr val="dk2"/>
                </a:solidFill>
                <a:latin typeface="Arial"/>
                <a:ea typeface="Arial"/>
                <a:cs typeface="Arial"/>
                <a:sym typeface="Arial"/>
              </a:defRPr>
            </a:lvl7pPr>
            <a:lvl8pPr indent="0" lvl="7" marL="0" algn="r">
              <a:spcBef>
                <a:spcPts val="0"/>
              </a:spcBef>
              <a:buNone/>
              <a:defRPr sz="1000">
                <a:solidFill>
                  <a:schemeClr val="dk2"/>
                </a:solidFill>
                <a:latin typeface="Arial"/>
                <a:ea typeface="Arial"/>
                <a:cs typeface="Arial"/>
                <a:sym typeface="Arial"/>
              </a:defRPr>
            </a:lvl8pPr>
            <a:lvl9pPr indent="0" lvl="8" marL="0" algn="r">
              <a:spcBef>
                <a:spcPts val="0"/>
              </a:spcBef>
              <a:buNone/>
              <a:defRPr sz="1000">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80" name="Google Shape;80;p18"/>
          <p:cNvSpPr txBox="1"/>
          <p:nvPr>
            <p:ph idx="1" type="body"/>
          </p:nvPr>
        </p:nvSpPr>
        <p:spPr>
          <a:xfrm>
            <a:off x="329184" y="1322738"/>
            <a:ext cx="8458200" cy="4916669"/>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3200"/>
              <a:buNone/>
              <a:defRPr sz="3200">
                <a:solidFill>
                  <a:schemeClr val="dk2"/>
                </a:solidFill>
              </a:defRPr>
            </a:lvl1pPr>
            <a:lvl2pPr indent="-228600" lvl="1" marL="914400" algn="l">
              <a:lnSpc>
                <a:spcPct val="100000"/>
              </a:lnSpc>
              <a:spcBef>
                <a:spcPts val="450"/>
              </a:spcBef>
              <a:spcAft>
                <a:spcPts val="0"/>
              </a:spcAft>
              <a:buClr>
                <a:schemeClr val="dk2"/>
              </a:buClr>
              <a:buSzPts val="2800"/>
              <a:buNone/>
              <a:defRPr sz="2800">
                <a:solidFill>
                  <a:schemeClr val="dk2"/>
                </a:solidFill>
              </a:defRPr>
            </a:lvl2pPr>
            <a:lvl3pPr indent="-406400" lvl="2" marL="1371600" algn="l">
              <a:lnSpc>
                <a:spcPct val="100000"/>
              </a:lnSpc>
              <a:spcBef>
                <a:spcPts val="450"/>
              </a:spcBef>
              <a:spcAft>
                <a:spcPts val="0"/>
              </a:spcAft>
              <a:buClr>
                <a:schemeClr val="dk2"/>
              </a:buClr>
              <a:buSzPts val="2800"/>
              <a:buChar char="&gt;"/>
              <a:defRPr sz="2800">
                <a:solidFill>
                  <a:schemeClr val="dk2"/>
                </a:solidFill>
              </a:defRPr>
            </a:lvl3pPr>
            <a:lvl4pPr indent="-406400" lvl="3" marL="1828800" algn="l">
              <a:lnSpc>
                <a:spcPct val="100000"/>
              </a:lnSpc>
              <a:spcBef>
                <a:spcPts val="450"/>
              </a:spcBef>
              <a:spcAft>
                <a:spcPts val="0"/>
              </a:spcAft>
              <a:buClr>
                <a:schemeClr val="dk2"/>
              </a:buClr>
              <a:buSzPts val="2800"/>
              <a:buChar char="‒"/>
              <a:defRPr sz="2800">
                <a:solidFill>
                  <a:schemeClr val="dk2"/>
                </a:solidFill>
              </a:defRPr>
            </a:lvl4pPr>
            <a:lvl5pPr indent="-406400" lvl="4" marL="2286000" algn="l">
              <a:lnSpc>
                <a:spcPct val="100000"/>
              </a:lnSpc>
              <a:spcBef>
                <a:spcPts val="450"/>
              </a:spcBef>
              <a:spcAft>
                <a:spcPts val="0"/>
              </a:spcAft>
              <a:buClr>
                <a:schemeClr val="dk2"/>
              </a:buClr>
              <a:buSzPts val="2800"/>
              <a:buChar char="‒"/>
              <a:defRPr sz="2800">
                <a:solidFill>
                  <a:schemeClr val="dk2"/>
                </a:solidFill>
              </a:defRPr>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genda" type="obj">
  <p:cSld name="OBJECT">
    <p:bg>
      <p:bgPr>
        <a:solidFill>
          <a:schemeClr val="dk2"/>
        </a:solidFill>
      </p:bgPr>
    </p:bg>
    <p:spTree>
      <p:nvGrpSpPr>
        <p:cNvPr id="81" name="Shape 81"/>
        <p:cNvGrpSpPr/>
        <p:nvPr/>
      </p:nvGrpSpPr>
      <p:grpSpPr>
        <a:xfrm>
          <a:off x="0" y="0"/>
          <a:ext cx="0" cy="0"/>
          <a:chOff x="0" y="0"/>
          <a:chExt cx="0" cy="0"/>
        </a:xfrm>
      </p:grpSpPr>
      <p:sp>
        <p:nvSpPr>
          <p:cNvPr id="82" name="Google Shape;82;p19"/>
          <p:cNvSpPr txBox="1"/>
          <p:nvPr>
            <p:ph type="title"/>
          </p:nvPr>
        </p:nvSpPr>
        <p:spPr>
          <a:xfrm>
            <a:off x="329184" y="436557"/>
            <a:ext cx="8458200" cy="802158"/>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Clr>
                <a:schemeClr val="lt1"/>
              </a:buClr>
              <a:buSzPts val="3200"/>
              <a:buFont typeface="Arial"/>
              <a:buNone/>
              <a:defRPr sz="3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3" name="Google Shape;83;p19"/>
          <p:cNvSpPr txBox="1"/>
          <p:nvPr>
            <p:ph idx="1" type="body"/>
          </p:nvPr>
        </p:nvSpPr>
        <p:spPr>
          <a:xfrm>
            <a:off x="329184" y="1714500"/>
            <a:ext cx="8458200" cy="4459469"/>
          </a:xfrm>
          <a:prstGeom prst="rect">
            <a:avLst/>
          </a:prstGeom>
          <a:noFill/>
          <a:ln>
            <a:noFill/>
          </a:ln>
        </p:spPr>
        <p:txBody>
          <a:bodyPr anchorCtr="0" anchor="t" bIns="0" lIns="0" spcFirstLastPara="1" rIns="0" wrap="square" tIns="0">
            <a:noAutofit/>
          </a:bodyPr>
          <a:lstStyle>
            <a:lvl1pPr indent="-381000" lvl="0" marL="457200" algn="l">
              <a:lnSpc>
                <a:spcPct val="100000"/>
              </a:lnSpc>
              <a:spcBef>
                <a:spcPts val="0"/>
              </a:spcBef>
              <a:spcAft>
                <a:spcPts val="0"/>
              </a:spcAft>
              <a:buClr>
                <a:schemeClr val="lt1"/>
              </a:buClr>
              <a:buSzPts val="2400"/>
              <a:buFont typeface="Arial"/>
              <a:buChar char="&gt;"/>
              <a:defRPr sz="2400">
                <a:solidFill>
                  <a:schemeClr val="lt1"/>
                </a:solidFill>
              </a:defRPr>
            </a:lvl1pPr>
            <a:lvl2pPr indent="-368300" lvl="1" marL="914400" algn="l">
              <a:lnSpc>
                <a:spcPct val="100000"/>
              </a:lnSpc>
              <a:spcBef>
                <a:spcPts val="1350"/>
              </a:spcBef>
              <a:spcAft>
                <a:spcPts val="0"/>
              </a:spcAft>
              <a:buClr>
                <a:schemeClr val="lt1"/>
              </a:buClr>
              <a:buSzPts val="2200"/>
              <a:buFont typeface="Arial"/>
              <a:buChar char="‒"/>
              <a:defRPr sz="2200">
                <a:solidFill>
                  <a:schemeClr val="lt1"/>
                </a:solidFill>
              </a:defRPr>
            </a:lvl2pPr>
            <a:lvl3pPr indent="-361950" lvl="2" marL="1371600" algn="l">
              <a:lnSpc>
                <a:spcPct val="100000"/>
              </a:lnSpc>
              <a:spcBef>
                <a:spcPts val="1350"/>
              </a:spcBef>
              <a:spcAft>
                <a:spcPts val="0"/>
              </a:spcAft>
              <a:buClr>
                <a:schemeClr val="dk1"/>
              </a:buClr>
              <a:buSzPts val="2100"/>
              <a:buChar char="&gt;"/>
              <a:defRPr sz="2100"/>
            </a:lvl3pPr>
            <a:lvl4pPr indent="-361950" lvl="3" marL="1828800" algn="l">
              <a:lnSpc>
                <a:spcPct val="100000"/>
              </a:lnSpc>
              <a:spcBef>
                <a:spcPts val="1350"/>
              </a:spcBef>
              <a:spcAft>
                <a:spcPts val="0"/>
              </a:spcAft>
              <a:buClr>
                <a:schemeClr val="dk1"/>
              </a:buClr>
              <a:buSzPts val="2100"/>
              <a:buChar char="‒"/>
              <a:defRPr sz="2100"/>
            </a:lvl4pPr>
            <a:lvl5pPr indent="-361950" lvl="4" marL="2286000" algn="l">
              <a:lnSpc>
                <a:spcPct val="100000"/>
              </a:lnSpc>
              <a:spcBef>
                <a:spcPts val="1350"/>
              </a:spcBef>
              <a:spcAft>
                <a:spcPts val="0"/>
              </a:spcAft>
              <a:buClr>
                <a:schemeClr val="dk1"/>
              </a:buClr>
              <a:buSzPts val="2100"/>
              <a:buChar char="‒"/>
              <a:defRPr sz="2100"/>
            </a:lvl5pPr>
            <a:lvl6pPr indent="-342900" lvl="5" marL="2743200" algn="l">
              <a:lnSpc>
                <a:spcPct val="90000"/>
              </a:lnSpc>
              <a:spcBef>
                <a:spcPts val="13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84" name="Google Shape;84;p19"/>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19"/>
          <p:cNvSpPr txBox="1"/>
          <p:nvPr>
            <p:ph idx="12" type="sldNum"/>
          </p:nvPr>
        </p:nvSpPr>
        <p:spPr>
          <a:xfrm>
            <a:off x="8301789" y="6296196"/>
            <a:ext cx="499311" cy="365125"/>
          </a:xfrm>
          <a:prstGeom prst="rect">
            <a:avLst/>
          </a:prstGeom>
          <a:noFill/>
          <a:ln>
            <a:noFill/>
          </a:ln>
        </p:spPr>
        <p:txBody>
          <a:bodyPr anchorCtr="0" anchor="b" bIns="0" lIns="0" spcFirstLastPara="1" rIns="0" wrap="square" tIns="0">
            <a:noAutofit/>
          </a:bodyPr>
          <a:lstStyle>
            <a:lvl1pPr indent="0" lvl="0" marL="0" algn="r">
              <a:spcBef>
                <a:spcPts val="0"/>
              </a:spcBef>
              <a:buNone/>
              <a:defRPr sz="1000">
                <a:solidFill>
                  <a:schemeClr val="lt1"/>
                </a:solidFill>
                <a:latin typeface="Arial"/>
                <a:ea typeface="Arial"/>
                <a:cs typeface="Arial"/>
                <a:sym typeface="Arial"/>
              </a:defRPr>
            </a:lvl1pPr>
            <a:lvl2pPr indent="0" lvl="1" marL="0" algn="r">
              <a:spcBef>
                <a:spcPts val="0"/>
              </a:spcBef>
              <a:buNone/>
              <a:defRPr sz="1000">
                <a:solidFill>
                  <a:schemeClr val="lt1"/>
                </a:solidFill>
                <a:latin typeface="Arial"/>
                <a:ea typeface="Arial"/>
                <a:cs typeface="Arial"/>
                <a:sym typeface="Arial"/>
              </a:defRPr>
            </a:lvl2pPr>
            <a:lvl3pPr indent="0" lvl="2" marL="0" algn="r">
              <a:spcBef>
                <a:spcPts val="0"/>
              </a:spcBef>
              <a:buNone/>
              <a:defRPr sz="1000">
                <a:solidFill>
                  <a:schemeClr val="lt1"/>
                </a:solidFill>
                <a:latin typeface="Arial"/>
                <a:ea typeface="Arial"/>
                <a:cs typeface="Arial"/>
                <a:sym typeface="Arial"/>
              </a:defRPr>
            </a:lvl3pPr>
            <a:lvl4pPr indent="0" lvl="3" marL="0" algn="r">
              <a:spcBef>
                <a:spcPts val="0"/>
              </a:spcBef>
              <a:buNone/>
              <a:defRPr sz="1000">
                <a:solidFill>
                  <a:schemeClr val="lt1"/>
                </a:solidFill>
                <a:latin typeface="Arial"/>
                <a:ea typeface="Arial"/>
                <a:cs typeface="Arial"/>
                <a:sym typeface="Arial"/>
              </a:defRPr>
            </a:lvl4pPr>
            <a:lvl5pPr indent="0" lvl="4" marL="0" algn="r">
              <a:spcBef>
                <a:spcPts val="0"/>
              </a:spcBef>
              <a:buNone/>
              <a:defRPr sz="1000">
                <a:solidFill>
                  <a:schemeClr val="lt1"/>
                </a:solidFill>
                <a:latin typeface="Arial"/>
                <a:ea typeface="Arial"/>
                <a:cs typeface="Arial"/>
                <a:sym typeface="Arial"/>
              </a:defRPr>
            </a:lvl5pPr>
            <a:lvl6pPr indent="0" lvl="5" marL="0" algn="r">
              <a:spcBef>
                <a:spcPts val="0"/>
              </a:spcBef>
              <a:buNone/>
              <a:defRPr sz="1000">
                <a:solidFill>
                  <a:schemeClr val="lt1"/>
                </a:solidFill>
                <a:latin typeface="Arial"/>
                <a:ea typeface="Arial"/>
                <a:cs typeface="Arial"/>
                <a:sym typeface="Arial"/>
              </a:defRPr>
            </a:lvl6pPr>
            <a:lvl7pPr indent="0" lvl="6" marL="0" algn="r">
              <a:spcBef>
                <a:spcPts val="0"/>
              </a:spcBef>
              <a:buNone/>
              <a:defRPr sz="1000">
                <a:solidFill>
                  <a:schemeClr val="lt1"/>
                </a:solidFill>
                <a:latin typeface="Arial"/>
                <a:ea typeface="Arial"/>
                <a:cs typeface="Arial"/>
                <a:sym typeface="Arial"/>
              </a:defRPr>
            </a:lvl7pPr>
            <a:lvl8pPr indent="0" lvl="7" marL="0" algn="r">
              <a:spcBef>
                <a:spcPts val="0"/>
              </a:spcBef>
              <a:buNone/>
              <a:defRPr sz="1000">
                <a:solidFill>
                  <a:schemeClr val="lt1"/>
                </a:solidFill>
                <a:latin typeface="Arial"/>
                <a:ea typeface="Arial"/>
                <a:cs typeface="Arial"/>
                <a:sym typeface="Arial"/>
              </a:defRPr>
            </a:lvl8pPr>
            <a:lvl9pPr indent="0" lvl="8" marL="0" algn="r">
              <a:spcBef>
                <a:spcPts val="0"/>
              </a:spcBef>
              <a:buNone/>
              <a:defRPr sz="10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eal">
  <p:cSld name="Section Header teal">
    <p:bg>
      <p:bgPr>
        <a:solidFill>
          <a:schemeClr val="dk2"/>
        </a:solidFill>
      </p:bgPr>
    </p:bg>
    <p:spTree>
      <p:nvGrpSpPr>
        <p:cNvPr id="86" name="Shape 86"/>
        <p:cNvGrpSpPr/>
        <p:nvPr/>
      </p:nvGrpSpPr>
      <p:grpSpPr>
        <a:xfrm>
          <a:off x="0" y="0"/>
          <a:ext cx="0" cy="0"/>
          <a:chOff x="0" y="0"/>
          <a:chExt cx="0" cy="0"/>
        </a:xfrm>
      </p:grpSpPr>
      <p:sp>
        <p:nvSpPr>
          <p:cNvPr id="87" name="Google Shape;87;p20"/>
          <p:cNvSpPr txBox="1"/>
          <p:nvPr>
            <p:ph type="title"/>
          </p:nvPr>
        </p:nvSpPr>
        <p:spPr>
          <a:xfrm>
            <a:off x="329185" y="1323978"/>
            <a:ext cx="8458199" cy="1579626"/>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Clr>
                <a:schemeClr val="lt2"/>
              </a:buClr>
              <a:buSzPts val="3200"/>
              <a:buFont typeface="Arial"/>
              <a:buNone/>
              <a:defRPr sz="3200">
                <a:solidFill>
                  <a:schemeClr val="l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8" name="Google Shape;88;p20"/>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20"/>
          <p:cNvSpPr txBox="1"/>
          <p:nvPr>
            <p:ph idx="12" type="sldNum"/>
          </p:nvPr>
        </p:nvSpPr>
        <p:spPr>
          <a:xfrm>
            <a:off x="8301789" y="6296196"/>
            <a:ext cx="499311" cy="365125"/>
          </a:xfrm>
          <a:prstGeom prst="rect">
            <a:avLst/>
          </a:prstGeom>
          <a:noFill/>
          <a:ln>
            <a:noFill/>
          </a:ln>
        </p:spPr>
        <p:txBody>
          <a:bodyPr anchorCtr="0" anchor="b" bIns="0" lIns="0" spcFirstLastPara="1" rIns="0" wrap="square" tIns="0">
            <a:noAutofit/>
          </a:bodyPr>
          <a:lstStyle>
            <a:lvl1pPr indent="0" lvl="0" marL="0" algn="r">
              <a:spcBef>
                <a:spcPts val="0"/>
              </a:spcBef>
              <a:buNone/>
              <a:defRPr sz="1000">
                <a:solidFill>
                  <a:schemeClr val="lt1"/>
                </a:solidFill>
                <a:latin typeface="Arial"/>
                <a:ea typeface="Arial"/>
                <a:cs typeface="Arial"/>
                <a:sym typeface="Arial"/>
              </a:defRPr>
            </a:lvl1pPr>
            <a:lvl2pPr indent="0" lvl="1" marL="0" algn="r">
              <a:spcBef>
                <a:spcPts val="0"/>
              </a:spcBef>
              <a:buNone/>
              <a:defRPr sz="1000">
                <a:solidFill>
                  <a:schemeClr val="lt1"/>
                </a:solidFill>
                <a:latin typeface="Arial"/>
                <a:ea typeface="Arial"/>
                <a:cs typeface="Arial"/>
                <a:sym typeface="Arial"/>
              </a:defRPr>
            </a:lvl2pPr>
            <a:lvl3pPr indent="0" lvl="2" marL="0" algn="r">
              <a:spcBef>
                <a:spcPts val="0"/>
              </a:spcBef>
              <a:buNone/>
              <a:defRPr sz="1000">
                <a:solidFill>
                  <a:schemeClr val="lt1"/>
                </a:solidFill>
                <a:latin typeface="Arial"/>
                <a:ea typeface="Arial"/>
                <a:cs typeface="Arial"/>
                <a:sym typeface="Arial"/>
              </a:defRPr>
            </a:lvl3pPr>
            <a:lvl4pPr indent="0" lvl="3" marL="0" algn="r">
              <a:spcBef>
                <a:spcPts val="0"/>
              </a:spcBef>
              <a:buNone/>
              <a:defRPr sz="1000">
                <a:solidFill>
                  <a:schemeClr val="lt1"/>
                </a:solidFill>
                <a:latin typeface="Arial"/>
                <a:ea typeface="Arial"/>
                <a:cs typeface="Arial"/>
                <a:sym typeface="Arial"/>
              </a:defRPr>
            </a:lvl4pPr>
            <a:lvl5pPr indent="0" lvl="4" marL="0" algn="r">
              <a:spcBef>
                <a:spcPts val="0"/>
              </a:spcBef>
              <a:buNone/>
              <a:defRPr sz="1000">
                <a:solidFill>
                  <a:schemeClr val="lt1"/>
                </a:solidFill>
                <a:latin typeface="Arial"/>
                <a:ea typeface="Arial"/>
                <a:cs typeface="Arial"/>
                <a:sym typeface="Arial"/>
              </a:defRPr>
            </a:lvl5pPr>
            <a:lvl6pPr indent="0" lvl="5" marL="0" algn="r">
              <a:spcBef>
                <a:spcPts val="0"/>
              </a:spcBef>
              <a:buNone/>
              <a:defRPr sz="1000">
                <a:solidFill>
                  <a:schemeClr val="lt1"/>
                </a:solidFill>
                <a:latin typeface="Arial"/>
                <a:ea typeface="Arial"/>
                <a:cs typeface="Arial"/>
                <a:sym typeface="Arial"/>
              </a:defRPr>
            </a:lvl6pPr>
            <a:lvl7pPr indent="0" lvl="6" marL="0" algn="r">
              <a:spcBef>
                <a:spcPts val="0"/>
              </a:spcBef>
              <a:buNone/>
              <a:defRPr sz="1000">
                <a:solidFill>
                  <a:schemeClr val="lt1"/>
                </a:solidFill>
                <a:latin typeface="Arial"/>
                <a:ea typeface="Arial"/>
                <a:cs typeface="Arial"/>
                <a:sym typeface="Arial"/>
              </a:defRPr>
            </a:lvl7pPr>
            <a:lvl8pPr indent="0" lvl="7" marL="0" algn="r">
              <a:spcBef>
                <a:spcPts val="0"/>
              </a:spcBef>
              <a:buNone/>
              <a:defRPr sz="1000">
                <a:solidFill>
                  <a:schemeClr val="lt1"/>
                </a:solidFill>
                <a:latin typeface="Arial"/>
                <a:ea typeface="Arial"/>
                <a:cs typeface="Arial"/>
                <a:sym typeface="Arial"/>
              </a:defRPr>
            </a:lvl8pPr>
            <a:lvl9pPr indent="0" lvl="8" marL="0" algn="r">
              <a:spcBef>
                <a:spcPts val="0"/>
              </a:spcBef>
              <a:buNone/>
              <a:defRPr sz="10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90" name="Google Shape;90;p20"/>
          <p:cNvSpPr txBox="1"/>
          <p:nvPr>
            <p:ph idx="1" type="body"/>
          </p:nvPr>
        </p:nvSpPr>
        <p:spPr>
          <a:xfrm>
            <a:off x="329184" y="3158492"/>
            <a:ext cx="8458200" cy="299466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lt1"/>
              </a:buClr>
              <a:buSzPts val="2200"/>
              <a:buNone/>
              <a:defRPr sz="2200">
                <a:solidFill>
                  <a:schemeClr val="lt1"/>
                </a:solidFill>
              </a:defRPr>
            </a:lvl1pPr>
            <a:lvl2pPr indent="-228600" lvl="1" marL="914400" algn="l">
              <a:lnSpc>
                <a:spcPct val="100000"/>
              </a:lnSpc>
              <a:spcBef>
                <a:spcPts val="450"/>
              </a:spcBef>
              <a:spcAft>
                <a:spcPts val="0"/>
              </a:spcAft>
              <a:buClr>
                <a:schemeClr val="lt1"/>
              </a:buClr>
              <a:buSzPts val="1500"/>
              <a:buNone/>
              <a:defRPr sz="1500">
                <a:solidFill>
                  <a:schemeClr val="lt1"/>
                </a:solidFill>
              </a:defRPr>
            </a:lvl2pPr>
            <a:lvl3pPr indent="-323850" lvl="2" marL="1371600" algn="l">
              <a:lnSpc>
                <a:spcPct val="100000"/>
              </a:lnSpc>
              <a:spcBef>
                <a:spcPts val="450"/>
              </a:spcBef>
              <a:spcAft>
                <a:spcPts val="0"/>
              </a:spcAft>
              <a:buClr>
                <a:schemeClr val="lt1"/>
              </a:buClr>
              <a:buSzPts val="1500"/>
              <a:buChar char="&gt;"/>
              <a:defRPr sz="1500">
                <a:solidFill>
                  <a:schemeClr val="lt1"/>
                </a:solidFill>
              </a:defRPr>
            </a:lvl3pPr>
            <a:lvl4pPr indent="-323850" lvl="3" marL="1828800" algn="l">
              <a:lnSpc>
                <a:spcPct val="100000"/>
              </a:lnSpc>
              <a:spcBef>
                <a:spcPts val="450"/>
              </a:spcBef>
              <a:spcAft>
                <a:spcPts val="0"/>
              </a:spcAft>
              <a:buClr>
                <a:schemeClr val="lt1"/>
              </a:buClr>
              <a:buSzPts val="1500"/>
              <a:buChar char="‒"/>
              <a:defRPr sz="1500">
                <a:solidFill>
                  <a:schemeClr val="lt1"/>
                </a:solidFill>
              </a:defRPr>
            </a:lvl4pPr>
            <a:lvl5pPr indent="-323850" lvl="4" marL="2286000" algn="l">
              <a:lnSpc>
                <a:spcPct val="100000"/>
              </a:lnSpc>
              <a:spcBef>
                <a:spcPts val="450"/>
              </a:spcBef>
              <a:spcAft>
                <a:spcPts val="0"/>
              </a:spcAft>
              <a:buClr>
                <a:schemeClr val="lt1"/>
              </a:buClr>
              <a:buSzPts val="1500"/>
              <a:buChar char="‒"/>
              <a:defRPr sz="1500">
                <a:solidFill>
                  <a:schemeClr val="lt1"/>
                </a:solidFill>
              </a:defRPr>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91" name="Google Shape;91;p20"/>
          <p:cNvSpPr/>
          <p:nvPr/>
        </p:nvSpPr>
        <p:spPr>
          <a:xfrm>
            <a:off x="342901" y="462090"/>
            <a:ext cx="8458200" cy="108475"/>
          </a:xfrm>
          <a:custGeom>
            <a:rect b="b" l="l" r="r" t="t"/>
            <a:pathLst>
              <a:path extrusionOk="0" h="365" w="38050">
                <a:moveTo>
                  <a:pt x="37719" y="364"/>
                </a:moveTo>
                <a:cubicBezTo>
                  <a:pt x="37711" y="364"/>
                  <a:pt x="37703" y="362"/>
                  <a:pt x="37696" y="356"/>
                </a:cubicBezTo>
                <a:cubicBezTo>
                  <a:pt x="37683" y="343"/>
                  <a:pt x="37683" y="322"/>
                  <a:pt x="37696" y="309"/>
                </a:cubicBezTo>
                <a:lnTo>
                  <a:pt x="37990" y="15"/>
                </a:lnTo>
                <a:cubicBezTo>
                  <a:pt x="38003" y="2"/>
                  <a:pt x="38024" y="2"/>
                  <a:pt x="38037" y="15"/>
                </a:cubicBezTo>
                <a:cubicBezTo>
                  <a:pt x="38049" y="28"/>
                  <a:pt x="38049" y="49"/>
                  <a:pt x="38037" y="62"/>
                </a:cubicBezTo>
                <a:lnTo>
                  <a:pt x="37743" y="356"/>
                </a:lnTo>
                <a:cubicBezTo>
                  <a:pt x="37736" y="360"/>
                  <a:pt x="37728" y="364"/>
                  <a:pt x="37719" y="364"/>
                </a:cubicBezTo>
                <a:close/>
                <a:moveTo>
                  <a:pt x="37132" y="364"/>
                </a:moveTo>
                <a:cubicBezTo>
                  <a:pt x="37123" y="364"/>
                  <a:pt x="37115" y="362"/>
                  <a:pt x="37108" y="356"/>
                </a:cubicBezTo>
                <a:cubicBezTo>
                  <a:pt x="37096" y="343"/>
                  <a:pt x="37096" y="322"/>
                  <a:pt x="37108" y="309"/>
                </a:cubicBezTo>
                <a:lnTo>
                  <a:pt x="37402" y="15"/>
                </a:lnTo>
                <a:cubicBezTo>
                  <a:pt x="37415" y="2"/>
                  <a:pt x="37436" y="2"/>
                  <a:pt x="37449" y="15"/>
                </a:cubicBezTo>
                <a:cubicBezTo>
                  <a:pt x="37461" y="28"/>
                  <a:pt x="37461" y="49"/>
                  <a:pt x="37449" y="62"/>
                </a:cubicBezTo>
                <a:lnTo>
                  <a:pt x="37155" y="356"/>
                </a:lnTo>
                <a:cubicBezTo>
                  <a:pt x="37148" y="360"/>
                  <a:pt x="37140" y="364"/>
                  <a:pt x="37132" y="364"/>
                </a:cubicBezTo>
                <a:close/>
                <a:moveTo>
                  <a:pt x="36542" y="364"/>
                </a:moveTo>
                <a:cubicBezTo>
                  <a:pt x="36533" y="364"/>
                  <a:pt x="36525" y="362"/>
                  <a:pt x="36518" y="356"/>
                </a:cubicBezTo>
                <a:cubicBezTo>
                  <a:pt x="36506" y="343"/>
                  <a:pt x="36506" y="322"/>
                  <a:pt x="36518" y="309"/>
                </a:cubicBezTo>
                <a:lnTo>
                  <a:pt x="36812" y="15"/>
                </a:lnTo>
                <a:cubicBezTo>
                  <a:pt x="36825" y="2"/>
                  <a:pt x="36846" y="2"/>
                  <a:pt x="36859" y="15"/>
                </a:cubicBezTo>
                <a:cubicBezTo>
                  <a:pt x="36871" y="28"/>
                  <a:pt x="36871" y="49"/>
                  <a:pt x="36859" y="62"/>
                </a:cubicBezTo>
                <a:lnTo>
                  <a:pt x="36565" y="356"/>
                </a:lnTo>
                <a:cubicBezTo>
                  <a:pt x="36559" y="360"/>
                  <a:pt x="36550" y="364"/>
                  <a:pt x="36542" y="364"/>
                </a:cubicBezTo>
                <a:close/>
                <a:moveTo>
                  <a:pt x="35954" y="364"/>
                </a:moveTo>
                <a:cubicBezTo>
                  <a:pt x="35945" y="364"/>
                  <a:pt x="35937" y="362"/>
                  <a:pt x="35930" y="356"/>
                </a:cubicBezTo>
                <a:cubicBezTo>
                  <a:pt x="35918" y="343"/>
                  <a:pt x="35918" y="322"/>
                  <a:pt x="35930" y="309"/>
                </a:cubicBezTo>
                <a:lnTo>
                  <a:pt x="36224" y="15"/>
                </a:lnTo>
                <a:cubicBezTo>
                  <a:pt x="36237" y="2"/>
                  <a:pt x="36258" y="2"/>
                  <a:pt x="36271" y="15"/>
                </a:cubicBezTo>
                <a:cubicBezTo>
                  <a:pt x="36284" y="28"/>
                  <a:pt x="36284" y="49"/>
                  <a:pt x="36271" y="62"/>
                </a:cubicBezTo>
                <a:lnTo>
                  <a:pt x="35977" y="356"/>
                </a:lnTo>
                <a:cubicBezTo>
                  <a:pt x="35971" y="360"/>
                  <a:pt x="35962" y="364"/>
                  <a:pt x="35954" y="364"/>
                </a:cubicBezTo>
                <a:close/>
                <a:moveTo>
                  <a:pt x="35364" y="364"/>
                </a:moveTo>
                <a:cubicBezTo>
                  <a:pt x="35355" y="364"/>
                  <a:pt x="35347" y="362"/>
                  <a:pt x="35340" y="356"/>
                </a:cubicBezTo>
                <a:cubicBezTo>
                  <a:pt x="35328" y="343"/>
                  <a:pt x="35328" y="322"/>
                  <a:pt x="35340" y="309"/>
                </a:cubicBezTo>
                <a:lnTo>
                  <a:pt x="35634" y="15"/>
                </a:lnTo>
                <a:cubicBezTo>
                  <a:pt x="35647" y="2"/>
                  <a:pt x="35668" y="2"/>
                  <a:pt x="35681" y="15"/>
                </a:cubicBezTo>
                <a:cubicBezTo>
                  <a:pt x="35694" y="28"/>
                  <a:pt x="35694" y="49"/>
                  <a:pt x="35681" y="62"/>
                </a:cubicBezTo>
                <a:lnTo>
                  <a:pt x="35387" y="356"/>
                </a:lnTo>
                <a:cubicBezTo>
                  <a:pt x="35381" y="360"/>
                  <a:pt x="35372" y="364"/>
                  <a:pt x="35364" y="364"/>
                </a:cubicBezTo>
                <a:close/>
                <a:moveTo>
                  <a:pt x="34776" y="364"/>
                </a:moveTo>
                <a:cubicBezTo>
                  <a:pt x="34767" y="364"/>
                  <a:pt x="34759" y="362"/>
                  <a:pt x="34753" y="356"/>
                </a:cubicBezTo>
                <a:cubicBezTo>
                  <a:pt x="34740" y="343"/>
                  <a:pt x="34740" y="322"/>
                  <a:pt x="34753" y="309"/>
                </a:cubicBezTo>
                <a:lnTo>
                  <a:pt x="35047" y="15"/>
                </a:lnTo>
                <a:cubicBezTo>
                  <a:pt x="35059" y="2"/>
                  <a:pt x="35080" y="2"/>
                  <a:pt x="35093" y="15"/>
                </a:cubicBezTo>
                <a:cubicBezTo>
                  <a:pt x="35106" y="28"/>
                  <a:pt x="35106" y="49"/>
                  <a:pt x="35093" y="62"/>
                </a:cubicBezTo>
                <a:lnTo>
                  <a:pt x="34799" y="353"/>
                </a:lnTo>
                <a:cubicBezTo>
                  <a:pt x="34793" y="360"/>
                  <a:pt x="34784" y="364"/>
                  <a:pt x="34776" y="364"/>
                </a:cubicBezTo>
                <a:close/>
                <a:moveTo>
                  <a:pt x="34188" y="364"/>
                </a:moveTo>
                <a:cubicBezTo>
                  <a:pt x="34180" y="364"/>
                  <a:pt x="34171" y="362"/>
                  <a:pt x="34165" y="356"/>
                </a:cubicBezTo>
                <a:cubicBezTo>
                  <a:pt x="34152" y="343"/>
                  <a:pt x="34152" y="322"/>
                  <a:pt x="34165" y="309"/>
                </a:cubicBezTo>
                <a:lnTo>
                  <a:pt x="34459" y="15"/>
                </a:lnTo>
                <a:cubicBezTo>
                  <a:pt x="34471" y="2"/>
                  <a:pt x="34493" y="2"/>
                  <a:pt x="34505" y="15"/>
                </a:cubicBezTo>
                <a:cubicBezTo>
                  <a:pt x="34518" y="28"/>
                  <a:pt x="34518" y="49"/>
                  <a:pt x="34505" y="62"/>
                </a:cubicBezTo>
                <a:lnTo>
                  <a:pt x="34211" y="356"/>
                </a:lnTo>
                <a:cubicBezTo>
                  <a:pt x="34203" y="360"/>
                  <a:pt x="34194" y="364"/>
                  <a:pt x="34188" y="364"/>
                </a:cubicBezTo>
                <a:close/>
                <a:moveTo>
                  <a:pt x="33598" y="364"/>
                </a:moveTo>
                <a:cubicBezTo>
                  <a:pt x="33590" y="364"/>
                  <a:pt x="33581" y="362"/>
                  <a:pt x="33575" y="356"/>
                </a:cubicBezTo>
                <a:cubicBezTo>
                  <a:pt x="33562" y="343"/>
                  <a:pt x="33562" y="322"/>
                  <a:pt x="33575" y="309"/>
                </a:cubicBezTo>
                <a:lnTo>
                  <a:pt x="33869" y="15"/>
                </a:lnTo>
                <a:cubicBezTo>
                  <a:pt x="33881" y="2"/>
                  <a:pt x="33903" y="2"/>
                  <a:pt x="33915" y="15"/>
                </a:cubicBezTo>
                <a:cubicBezTo>
                  <a:pt x="33928" y="28"/>
                  <a:pt x="33928" y="49"/>
                  <a:pt x="33915" y="62"/>
                </a:cubicBezTo>
                <a:lnTo>
                  <a:pt x="33621" y="356"/>
                </a:lnTo>
                <a:cubicBezTo>
                  <a:pt x="33615" y="360"/>
                  <a:pt x="33606" y="364"/>
                  <a:pt x="33598" y="364"/>
                </a:cubicBezTo>
                <a:close/>
                <a:moveTo>
                  <a:pt x="33010" y="364"/>
                </a:moveTo>
                <a:cubicBezTo>
                  <a:pt x="33002" y="364"/>
                  <a:pt x="32993" y="362"/>
                  <a:pt x="32987" y="356"/>
                </a:cubicBezTo>
                <a:cubicBezTo>
                  <a:pt x="32974" y="343"/>
                  <a:pt x="32974" y="322"/>
                  <a:pt x="32987" y="309"/>
                </a:cubicBezTo>
                <a:lnTo>
                  <a:pt x="33281" y="15"/>
                </a:lnTo>
                <a:cubicBezTo>
                  <a:pt x="33294" y="2"/>
                  <a:pt x="33315" y="2"/>
                  <a:pt x="33327" y="15"/>
                </a:cubicBezTo>
                <a:cubicBezTo>
                  <a:pt x="33340" y="28"/>
                  <a:pt x="33340" y="49"/>
                  <a:pt x="33327" y="62"/>
                </a:cubicBezTo>
                <a:lnTo>
                  <a:pt x="33033" y="356"/>
                </a:lnTo>
                <a:cubicBezTo>
                  <a:pt x="33025" y="360"/>
                  <a:pt x="33019" y="364"/>
                  <a:pt x="33010" y="364"/>
                </a:cubicBezTo>
                <a:close/>
                <a:moveTo>
                  <a:pt x="32420" y="364"/>
                </a:moveTo>
                <a:cubicBezTo>
                  <a:pt x="32412" y="364"/>
                  <a:pt x="32403" y="362"/>
                  <a:pt x="32397" y="356"/>
                </a:cubicBezTo>
                <a:cubicBezTo>
                  <a:pt x="32384" y="343"/>
                  <a:pt x="32384" y="322"/>
                  <a:pt x="32397" y="309"/>
                </a:cubicBezTo>
                <a:lnTo>
                  <a:pt x="32691" y="15"/>
                </a:lnTo>
                <a:cubicBezTo>
                  <a:pt x="32704" y="2"/>
                  <a:pt x="32725" y="2"/>
                  <a:pt x="32737" y="15"/>
                </a:cubicBezTo>
                <a:cubicBezTo>
                  <a:pt x="32750" y="28"/>
                  <a:pt x="32750" y="49"/>
                  <a:pt x="32737" y="62"/>
                </a:cubicBezTo>
                <a:lnTo>
                  <a:pt x="32443" y="356"/>
                </a:lnTo>
                <a:cubicBezTo>
                  <a:pt x="32437" y="360"/>
                  <a:pt x="32429" y="364"/>
                  <a:pt x="32420" y="364"/>
                </a:cubicBezTo>
                <a:close/>
                <a:moveTo>
                  <a:pt x="31832" y="364"/>
                </a:moveTo>
                <a:cubicBezTo>
                  <a:pt x="31824" y="364"/>
                  <a:pt x="31815" y="362"/>
                  <a:pt x="31809" y="356"/>
                </a:cubicBezTo>
                <a:cubicBezTo>
                  <a:pt x="31796" y="343"/>
                  <a:pt x="31796" y="322"/>
                  <a:pt x="31809" y="309"/>
                </a:cubicBezTo>
                <a:lnTo>
                  <a:pt x="32103" y="15"/>
                </a:lnTo>
                <a:cubicBezTo>
                  <a:pt x="32116" y="2"/>
                  <a:pt x="32137" y="2"/>
                  <a:pt x="32150" y="15"/>
                </a:cubicBezTo>
                <a:cubicBezTo>
                  <a:pt x="32162" y="28"/>
                  <a:pt x="32162" y="49"/>
                  <a:pt x="32150" y="62"/>
                </a:cubicBezTo>
                <a:lnTo>
                  <a:pt x="31856" y="356"/>
                </a:lnTo>
                <a:cubicBezTo>
                  <a:pt x="31849" y="360"/>
                  <a:pt x="31841" y="364"/>
                  <a:pt x="31832" y="364"/>
                </a:cubicBezTo>
                <a:close/>
                <a:moveTo>
                  <a:pt x="31242" y="364"/>
                </a:moveTo>
                <a:cubicBezTo>
                  <a:pt x="31234" y="364"/>
                  <a:pt x="31225" y="362"/>
                  <a:pt x="31219" y="356"/>
                </a:cubicBezTo>
                <a:cubicBezTo>
                  <a:pt x="31206" y="343"/>
                  <a:pt x="31206" y="322"/>
                  <a:pt x="31219" y="309"/>
                </a:cubicBezTo>
                <a:lnTo>
                  <a:pt x="31513" y="15"/>
                </a:lnTo>
                <a:cubicBezTo>
                  <a:pt x="31526" y="2"/>
                  <a:pt x="31547" y="2"/>
                  <a:pt x="31560" y="15"/>
                </a:cubicBezTo>
                <a:cubicBezTo>
                  <a:pt x="31572" y="28"/>
                  <a:pt x="31572" y="49"/>
                  <a:pt x="31560" y="62"/>
                </a:cubicBezTo>
                <a:lnTo>
                  <a:pt x="31266" y="356"/>
                </a:lnTo>
                <a:cubicBezTo>
                  <a:pt x="31259" y="360"/>
                  <a:pt x="31251" y="364"/>
                  <a:pt x="31242" y="364"/>
                </a:cubicBezTo>
                <a:close/>
                <a:moveTo>
                  <a:pt x="30654" y="364"/>
                </a:moveTo>
                <a:cubicBezTo>
                  <a:pt x="30646" y="364"/>
                  <a:pt x="30638" y="362"/>
                  <a:pt x="30631" y="356"/>
                </a:cubicBezTo>
                <a:cubicBezTo>
                  <a:pt x="30619" y="343"/>
                  <a:pt x="30619" y="322"/>
                  <a:pt x="30631" y="309"/>
                </a:cubicBezTo>
                <a:lnTo>
                  <a:pt x="30925" y="15"/>
                </a:lnTo>
                <a:cubicBezTo>
                  <a:pt x="30938" y="2"/>
                  <a:pt x="30959" y="2"/>
                  <a:pt x="30972" y="15"/>
                </a:cubicBezTo>
                <a:cubicBezTo>
                  <a:pt x="30984" y="28"/>
                  <a:pt x="30984" y="49"/>
                  <a:pt x="30972" y="62"/>
                </a:cubicBezTo>
                <a:lnTo>
                  <a:pt x="30678" y="356"/>
                </a:lnTo>
                <a:cubicBezTo>
                  <a:pt x="30671" y="360"/>
                  <a:pt x="30663" y="364"/>
                  <a:pt x="30654" y="364"/>
                </a:cubicBezTo>
                <a:close/>
                <a:moveTo>
                  <a:pt x="30064" y="364"/>
                </a:moveTo>
                <a:cubicBezTo>
                  <a:pt x="30056" y="364"/>
                  <a:pt x="30048" y="362"/>
                  <a:pt x="30041" y="356"/>
                </a:cubicBezTo>
                <a:cubicBezTo>
                  <a:pt x="30029" y="343"/>
                  <a:pt x="30029" y="322"/>
                  <a:pt x="30041" y="309"/>
                </a:cubicBezTo>
                <a:lnTo>
                  <a:pt x="30335" y="15"/>
                </a:lnTo>
                <a:cubicBezTo>
                  <a:pt x="30348" y="2"/>
                  <a:pt x="30369" y="2"/>
                  <a:pt x="30382" y="15"/>
                </a:cubicBezTo>
                <a:cubicBezTo>
                  <a:pt x="30394" y="28"/>
                  <a:pt x="30394" y="49"/>
                  <a:pt x="30382" y="62"/>
                </a:cubicBezTo>
                <a:lnTo>
                  <a:pt x="30088" y="356"/>
                </a:lnTo>
                <a:cubicBezTo>
                  <a:pt x="30081" y="360"/>
                  <a:pt x="30073" y="364"/>
                  <a:pt x="30064" y="364"/>
                </a:cubicBezTo>
                <a:close/>
                <a:moveTo>
                  <a:pt x="29477" y="364"/>
                </a:moveTo>
                <a:cubicBezTo>
                  <a:pt x="29468" y="364"/>
                  <a:pt x="29460" y="362"/>
                  <a:pt x="29453" y="356"/>
                </a:cubicBezTo>
                <a:cubicBezTo>
                  <a:pt x="29441" y="343"/>
                  <a:pt x="29441" y="322"/>
                  <a:pt x="29453" y="309"/>
                </a:cubicBezTo>
                <a:lnTo>
                  <a:pt x="29747" y="15"/>
                </a:lnTo>
                <a:cubicBezTo>
                  <a:pt x="29760" y="2"/>
                  <a:pt x="29781" y="2"/>
                  <a:pt x="29794" y="15"/>
                </a:cubicBezTo>
                <a:cubicBezTo>
                  <a:pt x="29807" y="28"/>
                  <a:pt x="29807" y="49"/>
                  <a:pt x="29794" y="62"/>
                </a:cubicBezTo>
                <a:lnTo>
                  <a:pt x="29500" y="356"/>
                </a:lnTo>
                <a:cubicBezTo>
                  <a:pt x="29494" y="360"/>
                  <a:pt x="29485" y="364"/>
                  <a:pt x="29477" y="364"/>
                </a:cubicBezTo>
                <a:close/>
                <a:moveTo>
                  <a:pt x="28887" y="364"/>
                </a:moveTo>
                <a:cubicBezTo>
                  <a:pt x="28878" y="364"/>
                  <a:pt x="28870" y="362"/>
                  <a:pt x="28863" y="356"/>
                </a:cubicBezTo>
                <a:cubicBezTo>
                  <a:pt x="28851" y="343"/>
                  <a:pt x="28851" y="322"/>
                  <a:pt x="28863" y="309"/>
                </a:cubicBezTo>
                <a:lnTo>
                  <a:pt x="29157" y="15"/>
                </a:lnTo>
                <a:cubicBezTo>
                  <a:pt x="29170" y="2"/>
                  <a:pt x="29191" y="2"/>
                  <a:pt x="29204" y="15"/>
                </a:cubicBezTo>
                <a:cubicBezTo>
                  <a:pt x="29217" y="28"/>
                  <a:pt x="29217" y="49"/>
                  <a:pt x="29204" y="62"/>
                </a:cubicBezTo>
                <a:lnTo>
                  <a:pt x="28910" y="356"/>
                </a:lnTo>
                <a:cubicBezTo>
                  <a:pt x="28904" y="360"/>
                  <a:pt x="28895" y="364"/>
                  <a:pt x="28887" y="364"/>
                </a:cubicBezTo>
                <a:close/>
                <a:moveTo>
                  <a:pt x="28299" y="364"/>
                </a:moveTo>
                <a:cubicBezTo>
                  <a:pt x="28290" y="364"/>
                  <a:pt x="28282" y="362"/>
                  <a:pt x="28276" y="356"/>
                </a:cubicBezTo>
                <a:cubicBezTo>
                  <a:pt x="28263" y="343"/>
                  <a:pt x="28263" y="322"/>
                  <a:pt x="28276" y="309"/>
                </a:cubicBezTo>
                <a:lnTo>
                  <a:pt x="28569" y="15"/>
                </a:lnTo>
                <a:cubicBezTo>
                  <a:pt x="28582" y="2"/>
                  <a:pt x="28603" y="2"/>
                  <a:pt x="28616" y="15"/>
                </a:cubicBezTo>
                <a:cubicBezTo>
                  <a:pt x="28629" y="28"/>
                  <a:pt x="28629" y="49"/>
                  <a:pt x="28616" y="62"/>
                </a:cubicBezTo>
                <a:lnTo>
                  <a:pt x="28322" y="356"/>
                </a:lnTo>
                <a:cubicBezTo>
                  <a:pt x="28316" y="360"/>
                  <a:pt x="28307" y="364"/>
                  <a:pt x="28299" y="364"/>
                </a:cubicBezTo>
                <a:close/>
                <a:moveTo>
                  <a:pt x="27709" y="364"/>
                </a:moveTo>
                <a:cubicBezTo>
                  <a:pt x="27700" y="364"/>
                  <a:pt x="27692" y="362"/>
                  <a:pt x="27686" y="356"/>
                </a:cubicBezTo>
                <a:cubicBezTo>
                  <a:pt x="27673" y="343"/>
                  <a:pt x="27673" y="322"/>
                  <a:pt x="27686" y="309"/>
                </a:cubicBezTo>
                <a:lnTo>
                  <a:pt x="27979" y="15"/>
                </a:lnTo>
                <a:cubicBezTo>
                  <a:pt x="27992" y="2"/>
                  <a:pt x="28013" y="2"/>
                  <a:pt x="28026" y="15"/>
                </a:cubicBezTo>
                <a:cubicBezTo>
                  <a:pt x="28039" y="28"/>
                  <a:pt x="28039" y="49"/>
                  <a:pt x="28026" y="62"/>
                </a:cubicBezTo>
                <a:lnTo>
                  <a:pt x="27732" y="356"/>
                </a:lnTo>
                <a:cubicBezTo>
                  <a:pt x="27726" y="360"/>
                  <a:pt x="27717" y="364"/>
                  <a:pt x="27709" y="364"/>
                </a:cubicBezTo>
                <a:close/>
                <a:moveTo>
                  <a:pt x="27121" y="364"/>
                </a:moveTo>
                <a:cubicBezTo>
                  <a:pt x="27112" y="364"/>
                  <a:pt x="27104" y="362"/>
                  <a:pt x="27098" y="356"/>
                </a:cubicBezTo>
                <a:cubicBezTo>
                  <a:pt x="27085" y="343"/>
                  <a:pt x="27085" y="322"/>
                  <a:pt x="27098" y="309"/>
                </a:cubicBezTo>
                <a:lnTo>
                  <a:pt x="27392" y="15"/>
                </a:lnTo>
                <a:cubicBezTo>
                  <a:pt x="27404" y="2"/>
                  <a:pt x="27425" y="2"/>
                  <a:pt x="27438" y="15"/>
                </a:cubicBezTo>
                <a:cubicBezTo>
                  <a:pt x="27451" y="28"/>
                  <a:pt x="27451" y="49"/>
                  <a:pt x="27438" y="62"/>
                </a:cubicBezTo>
                <a:lnTo>
                  <a:pt x="27144" y="353"/>
                </a:lnTo>
                <a:cubicBezTo>
                  <a:pt x="27138" y="360"/>
                  <a:pt x="27129" y="364"/>
                  <a:pt x="27121" y="364"/>
                </a:cubicBezTo>
                <a:close/>
                <a:moveTo>
                  <a:pt x="26533" y="364"/>
                </a:moveTo>
                <a:cubicBezTo>
                  <a:pt x="26525" y="364"/>
                  <a:pt x="26516" y="362"/>
                  <a:pt x="26510" y="356"/>
                </a:cubicBezTo>
                <a:cubicBezTo>
                  <a:pt x="26497" y="343"/>
                  <a:pt x="26497" y="322"/>
                  <a:pt x="26510" y="309"/>
                </a:cubicBezTo>
                <a:lnTo>
                  <a:pt x="26804" y="15"/>
                </a:lnTo>
                <a:cubicBezTo>
                  <a:pt x="26816" y="2"/>
                  <a:pt x="26838" y="2"/>
                  <a:pt x="26850" y="15"/>
                </a:cubicBezTo>
                <a:cubicBezTo>
                  <a:pt x="26863" y="28"/>
                  <a:pt x="26863" y="49"/>
                  <a:pt x="26850" y="62"/>
                </a:cubicBezTo>
                <a:lnTo>
                  <a:pt x="26556" y="356"/>
                </a:lnTo>
                <a:cubicBezTo>
                  <a:pt x="26548" y="360"/>
                  <a:pt x="26539" y="364"/>
                  <a:pt x="26533" y="364"/>
                </a:cubicBezTo>
                <a:close/>
                <a:moveTo>
                  <a:pt x="25943" y="364"/>
                </a:moveTo>
                <a:cubicBezTo>
                  <a:pt x="25935" y="364"/>
                  <a:pt x="25926" y="362"/>
                  <a:pt x="25920" y="356"/>
                </a:cubicBezTo>
                <a:cubicBezTo>
                  <a:pt x="25907" y="343"/>
                  <a:pt x="25907" y="322"/>
                  <a:pt x="25920" y="309"/>
                </a:cubicBezTo>
                <a:lnTo>
                  <a:pt x="26214" y="15"/>
                </a:lnTo>
                <a:cubicBezTo>
                  <a:pt x="26226" y="2"/>
                  <a:pt x="26248" y="2"/>
                  <a:pt x="26260" y="15"/>
                </a:cubicBezTo>
                <a:cubicBezTo>
                  <a:pt x="26273" y="28"/>
                  <a:pt x="26273" y="49"/>
                  <a:pt x="26260" y="62"/>
                </a:cubicBezTo>
                <a:lnTo>
                  <a:pt x="25966" y="356"/>
                </a:lnTo>
                <a:cubicBezTo>
                  <a:pt x="25960" y="360"/>
                  <a:pt x="25952" y="364"/>
                  <a:pt x="25943" y="364"/>
                </a:cubicBezTo>
                <a:close/>
                <a:moveTo>
                  <a:pt x="25355" y="364"/>
                </a:moveTo>
                <a:cubicBezTo>
                  <a:pt x="25347" y="364"/>
                  <a:pt x="25338" y="362"/>
                  <a:pt x="25332" y="356"/>
                </a:cubicBezTo>
                <a:cubicBezTo>
                  <a:pt x="25319" y="343"/>
                  <a:pt x="25319" y="322"/>
                  <a:pt x="25332" y="309"/>
                </a:cubicBezTo>
                <a:lnTo>
                  <a:pt x="25626" y="15"/>
                </a:lnTo>
                <a:cubicBezTo>
                  <a:pt x="25639" y="2"/>
                  <a:pt x="25660" y="2"/>
                  <a:pt x="25672" y="15"/>
                </a:cubicBezTo>
                <a:cubicBezTo>
                  <a:pt x="25685" y="28"/>
                  <a:pt x="25685" y="49"/>
                  <a:pt x="25672" y="62"/>
                </a:cubicBezTo>
                <a:lnTo>
                  <a:pt x="25378" y="356"/>
                </a:lnTo>
                <a:cubicBezTo>
                  <a:pt x="25370" y="360"/>
                  <a:pt x="25364" y="364"/>
                  <a:pt x="25355" y="364"/>
                </a:cubicBezTo>
                <a:close/>
                <a:moveTo>
                  <a:pt x="24765" y="364"/>
                </a:moveTo>
                <a:cubicBezTo>
                  <a:pt x="24757" y="364"/>
                  <a:pt x="24748" y="362"/>
                  <a:pt x="24742" y="356"/>
                </a:cubicBezTo>
                <a:cubicBezTo>
                  <a:pt x="24729" y="343"/>
                  <a:pt x="24729" y="322"/>
                  <a:pt x="24742" y="309"/>
                </a:cubicBezTo>
                <a:lnTo>
                  <a:pt x="25036" y="15"/>
                </a:lnTo>
                <a:cubicBezTo>
                  <a:pt x="25049" y="2"/>
                  <a:pt x="25070" y="2"/>
                  <a:pt x="25082" y="15"/>
                </a:cubicBezTo>
                <a:cubicBezTo>
                  <a:pt x="25095" y="28"/>
                  <a:pt x="25095" y="49"/>
                  <a:pt x="25082" y="62"/>
                </a:cubicBezTo>
                <a:lnTo>
                  <a:pt x="24788" y="356"/>
                </a:lnTo>
                <a:cubicBezTo>
                  <a:pt x="24782" y="360"/>
                  <a:pt x="24774" y="364"/>
                  <a:pt x="24765" y="364"/>
                </a:cubicBezTo>
                <a:close/>
                <a:moveTo>
                  <a:pt x="24177" y="364"/>
                </a:moveTo>
                <a:cubicBezTo>
                  <a:pt x="24169" y="364"/>
                  <a:pt x="24160" y="362"/>
                  <a:pt x="24154" y="356"/>
                </a:cubicBezTo>
                <a:cubicBezTo>
                  <a:pt x="24141" y="343"/>
                  <a:pt x="24141" y="322"/>
                  <a:pt x="24154" y="309"/>
                </a:cubicBezTo>
                <a:lnTo>
                  <a:pt x="24448" y="15"/>
                </a:lnTo>
                <a:cubicBezTo>
                  <a:pt x="24461" y="2"/>
                  <a:pt x="24482" y="2"/>
                  <a:pt x="24495" y="15"/>
                </a:cubicBezTo>
                <a:cubicBezTo>
                  <a:pt x="24507" y="28"/>
                  <a:pt x="24507" y="49"/>
                  <a:pt x="24495" y="62"/>
                </a:cubicBezTo>
                <a:lnTo>
                  <a:pt x="24201" y="356"/>
                </a:lnTo>
                <a:cubicBezTo>
                  <a:pt x="24194" y="360"/>
                  <a:pt x="24186" y="364"/>
                  <a:pt x="24177" y="364"/>
                </a:cubicBezTo>
                <a:close/>
                <a:moveTo>
                  <a:pt x="23587" y="364"/>
                </a:moveTo>
                <a:cubicBezTo>
                  <a:pt x="23579" y="364"/>
                  <a:pt x="23570" y="362"/>
                  <a:pt x="23564" y="356"/>
                </a:cubicBezTo>
                <a:cubicBezTo>
                  <a:pt x="23551" y="343"/>
                  <a:pt x="23551" y="322"/>
                  <a:pt x="23564" y="309"/>
                </a:cubicBezTo>
                <a:lnTo>
                  <a:pt x="23858" y="15"/>
                </a:lnTo>
                <a:cubicBezTo>
                  <a:pt x="23871" y="2"/>
                  <a:pt x="23892" y="2"/>
                  <a:pt x="23905" y="15"/>
                </a:cubicBezTo>
                <a:cubicBezTo>
                  <a:pt x="23917" y="28"/>
                  <a:pt x="23917" y="49"/>
                  <a:pt x="23905" y="62"/>
                </a:cubicBezTo>
                <a:lnTo>
                  <a:pt x="23611" y="356"/>
                </a:lnTo>
                <a:cubicBezTo>
                  <a:pt x="23604" y="360"/>
                  <a:pt x="23596" y="364"/>
                  <a:pt x="23587" y="364"/>
                </a:cubicBezTo>
                <a:close/>
                <a:moveTo>
                  <a:pt x="23000" y="364"/>
                </a:moveTo>
                <a:cubicBezTo>
                  <a:pt x="22991" y="364"/>
                  <a:pt x="22983" y="362"/>
                  <a:pt x="22976" y="356"/>
                </a:cubicBezTo>
                <a:cubicBezTo>
                  <a:pt x="22964" y="343"/>
                  <a:pt x="22964" y="322"/>
                  <a:pt x="22976" y="309"/>
                </a:cubicBezTo>
                <a:lnTo>
                  <a:pt x="23270" y="15"/>
                </a:lnTo>
                <a:cubicBezTo>
                  <a:pt x="23283" y="2"/>
                  <a:pt x="23304" y="2"/>
                  <a:pt x="23317" y="15"/>
                </a:cubicBezTo>
                <a:cubicBezTo>
                  <a:pt x="23329" y="28"/>
                  <a:pt x="23329" y="49"/>
                  <a:pt x="23317" y="62"/>
                </a:cubicBezTo>
                <a:lnTo>
                  <a:pt x="23023" y="356"/>
                </a:lnTo>
                <a:cubicBezTo>
                  <a:pt x="23016" y="360"/>
                  <a:pt x="23008" y="364"/>
                  <a:pt x="23000" y="364"/>
                </a:cubicBezTo>
                <a:close/>
                <a:moveTo>
                  <a:pt x="22410" y="364"/>
                </a:moveTo>
                <a:cubicBezTo>
                  <a:pt x="22401" y="364"/>
                  <a:pt x="22393" y="362"/>
                  <a:pt x="22386" y="356"/>
                </a:cubicBezTo>
                <a:cubicBezTo>
                  <a:pt x="22374" y="343"/>
                  <a:pt x="22374" y="322"/>
                  <a:pt x="22386" y="309"/>
                </a:cubicBezTo>
                <a:lnTo>
                  <a:pt x="22680" y="15"/>
                </a:lnTo>
                <a:cubicBezTo>
                  <a:pt x="22693" y="2"/>
                  <a:pt x="22714" y="2"/>
                  <a:pt x="22727" y="15"/>
                </a:cubicBezTo>
                <a:cubicBezTo>
                  <a:pt x="22739" y="28"/>
                  <a:pt x="22739" y="49"/>
                  <a:pt x="22727" y="62"/>
                </a:cubicBezTo>
                <a:lnTo>
                  <a:pt x="22433" y="356"/>
                </a:lnTo>
                <a:cubicBezTo>
                  <a:pt x="22426" y="360"/>
                  <a:pt x="22418" y="364"/>
                  <a:pt x="22410" y="364"/>
                </a:cubicBezTo>
                <a:close/>
                <a:moveTo>
                  <a:pt x="21822" y="364"/>
                </a:moveTo>
                <a:cubicBezTo>
                  <a:pt x="21813" y="364"/>
                  <a:pt x="21805" y="362"/>
                  <a:pt x="21798" y="356"/>
                </a:cubicBezTo>
                <a:cubicBezTo>
                  <a:pt x="21786" y="343"/>
                  <a:pt x="21786" y="322"/>
                  <a:pt x="21798" y="309"/>
                </a:cubicBezTo>
                <a:lnTo>
                  <a:pt x="22092" y="15"/>
                </a:lnTo>
                <a:cubicBezTo>
                  <a:pt x="22105" y="2"/>
                  <a:pt x="22126" y="2"/>
                  <a:pt x="22139" y="15"/>
                </a:cubicBezTo>
                <a:cubicBezTo>
                  <a:pt x="22152" y="28"/>
                  <a:pt x="22152" y="49"/>
                  <a:pt x="22139" y="62"/>
                </a:cubicBezTo>
                <a:lnTo>
                  <a:pt x="21845" y="356"/>
                </a:lnTo>
                <a:cubicBezTo>
                  <a:pt x="21839" y="360"/>
                  <a:pt x="21830" y="364"/>
                  <a:pt x="21822" y="364"/>
                </a:cubicBezTo>
                <a:close/>
                <a:moveTo>
                  <a:pt x="21232" y="364"/>
                </a:moveTo>
                <a:cubicBezTo>
                  <a:pt x="21223" y="364"/>
                  <a:pt x="21215" y="362"/>
                  <a:pt x="21208" y="356"/>
                </a:cubicBezTo>
                <a:cubicBezTo>
                  <a:pt x="21196" y="343"/>
                  <a:pt x="21196" y="322"/>
                  <a:pt x="21208" y="309"/>
                </a:cubicBezTo>
                <a:lnTo>
                  <a:pt x="21502" y="15"/>
                </a:lnTo>
                <a:cubicBezTo>
                  <a:pt x="21515" y="2"/>
                  <a:pt x="21536" y="2"/>
                  <a:pt x="21549" y="15"/>
                </a:cubicBezTo>
                <a:cubicBezTo>
                  <a:pt x="21562" y="28"/>
                  <a:pt x="21562" y="49"/>
                  <a:pt x="21549" y="62"/>
                </a:cubicBezTo>
                <a:lnTo>
                  <a:pt x="21255" y="356"/>
                </a:lnTo>
                <a:cubicBezTo>
                  <a:pt x="21249" y="360"/>
                  <a:pt x="21240" y="364"/>
                  <a:pt x="21232" y="364"/>
                </a:cubicBezTo>
                <a:close/>
                <a:moveTo>
                  <a:pt x="20644" y="364"/>
                </a:moveTo>
                <a:cubicBezTo>
                  <a:pt x="20635" y="364"/>
                  <a:pt x="20627" y="362"/>
                  <a:pt x="20621" y="356"/>
                </a:cubicBezTo>
                <a:cubicBezTo>
                  <a:pt x="20608" y="343"/>
                  <a:pt x="20608" y="322"/>
                  <a:pt x="20621" y="309"/>
                </a:cubicBezTo>
                <a:lnTo>
                  <a:pt x="20914" y="15"/>
                </a:lnTo>
                <a:cubicBezTo>
                  <a:pt x="20927" y="2"/>
                  <a:pt x="20948" y="2"/>
                  <a:pt x="20961" y="15"/>
                </a:cubicBezTo>
                <a:cubicBezTo>
                  <a:pt x="20974" y="28"/>
                  <a:pt x="20974" y="49"/>
                  <a:pt x="20961" y="62"/>
                </a:cubicBezTo>
                <a:lnTo>
                  <a:pt x="20667" y="356"/>
                </a:lnTo>
                <a:cubicBezTo>
                  <a:pt x="20661" y="360"/>
                  <a:pt x="20652" y="364"/>
                  <a:pt x="20644" y="364"/>
                </a:cubicBezTo>
                <a:close/>
                <a:moveTo>
                  <a:pt x="20054" y="364"/>
                </a:moveTo>
                <a:cubicBezTo>
                  <a:pt x="20045" y="364"/>
                  <a:pt x="20037" y="362"/>
                  <a:pt x="20031" y="356"/>
                </a:cubicBezTo>
                <a:cubicBezTo>
                  <a:pt x="20018" y="343"/>
                  <a:pt x="20018" y="322"/>
                  <a:pt x="20031" y="309"/>
                </a:cubicBezTo>
                <a:lnTo>
                  <a:pt x="20325" y="15"/>
                </a:lnTo>
                <a:cubicBezTo>
                  <a:pt x="20337" y="2"/>
                  <a:pt x="20358" y="2"/>
                  <a:pt x="20371" y="15"/>
                </a:cubicBezTo>
                <a:cubicBezTo>
                  <a:pt x="20384" y="28"/>
                  <a:pt x="20384" y="49"/>
                  <a:pt x="20371" y="62"/>
                </a:cubicBezTo>
                <a:lnTo>
                  <a:pt x="20077" y="356"/>
                </a:lnTo>
                <a:cubicBezTo>
                  <a:pt x="20071" y="360"/>
                  <a:pt x="20062" y="364"/>
                  <a:pt x="20054" y="364"/>
                </a:cubicBezTo>
                <a:close/>
                <a:moveTo>
                  <a:pt x="19466" y="364"/>
                </a:moveTo>
                <a:cubicBezTo>
                  <a:pt x="19458" y="364"/>
                  <a:pt x="19449" y="362"/>
                  <a:pt x="19443" y="356"/>
                </a:cubicBezTo>
                <a:cubicBezTo>
                  <a:pt x="19430" y="343"/>
                  <a:pt x="19430" y="322"/>
                  <a:pt x="19443" y="309"/>
                </a:cubicBezTo>
                <a:lnTo>
                  <a:pt x="19737" y="15"/>
                </a:lnTo>
                <a:cubicBezTo>
                  <a:pt x="19749" y="2"/>
                  <a:pt x="19770" y="2"/>
                  <a:pt x="19783" y="15"/>
                </a:cubicBezTo>
                <a:cubicBezTo>
                  <a:pt x="19796" y="28"/>
                  <a:pt x="19796" y="49"/>
                  <a:pt x="19783" y="62"/>
                </a:cubicBezTo>
                <a:lnTo>
                  <a:pt x="19489" y="353"/>
                </a:lnTo>
                <a:cubicBezTo>
                  <a:pt x="19483" y="360"/>
                  <a:pt x="19474" y="364"/>
                  <a:pt x="19466" y="364"/>
                </a:cubicBezTo>
                <a:close/>
                <a:moveTo>
                  <a:pt x="18878" y="364"/>
                </a:moveTo>
                <a:cubicBezTo>
                  <a:pt x="18870" y="364"/>
                  <a:pt x="18861" y="362"/>
                  <a:pt x="18855" y="356"/>
                </a:cubicBezTo>
                <a:cubicBezTo>
                  <a:pt x="18842" y="343"/>
                  <a:pt x="18842" y="322"/>
                  <a:pt x="18855" y="309"/>
                </a:cubicBezTo>
                <a:lnTo>
                  <a:pt x="19149" y="15"/>
                </a:lnTo>
                <a:cubicBezTo>
                  <a:pt x="19161" y="2"/>
                  <a:pt x="19183" y="2"/>
                  <a:pt x="19195" y="15"/>
                </a:cubicBezTo>
                <a:cubicBezTo>
                  <a:pt x="19208" y="28"/>
                  <a:pt x="19208" y="49"/>
                  <a:pt x="19195" y="62"/>
                </a:cubicBezTo>
                <a:lnTo>
                  <a:pt x="18901" y="356"/>
                </a:lnTo>
                <a:cubicBezTo>
                  <a:pt x="18893" y="360"/>
                  <a:pt x="18884" y="364"/>
                  <a:pt x="18878" y="364"/>
                </a:cubicBezTo>
                <a:close/>
                <a:moveTo>
                  <a:pt x="18288" y="364"/>
                </a:moveTo>
                <a:cubicBezTo>
                  <a:pt x="18280" y="364"/>
                  <a:pt x="18271" y="362"/>
                  <a:pt x="18265" y="356"/>
                </a:cubicBezTo>
                <a:cubicBezTo>
                  <a:pt x="18252" y="343"/>
                  <a:pt x="18252" y="322"/>
                  <a:pt x="18265" y="309"/>
                </a:cubicBezTo>
                <a:lnTo>
                  <a:pt x="18559" y="13"/>
                </a:lnTo>
                <a:cubicBezTo>
                  <a:pt x="18571" y="0"/>
                  <a:pt x="18593" y="0"/>
                  <a:pt x="18605" y="13"/>
                </a:cubicBezTo>
                <a:cubicBezTo>
                  <a:pt x="18618" y="26"/>
                  <a:pt x="18618" y="47"/>
                  <a:pt x="18605" y="60"/>
                </a:cubicBezTo>
                <a:lnTo>
                  <a:pt x="18311" y="353"/>
                </a:lnTo>
                <a:cubicBezTo>
                  <a:pt x="18305" y="360"/>
                  <a:pt x="18297" y="364"/>
                  <a:pt x="18288" y="364"/>
                </a:cubicBezTo>
                <a:close/>
                <a:moveTo>
                  <a:pt x="17701" y="364"/>
                </a:moveTo>
                <a:cubicBezTo>
                  <a:pt x="17693" y="364"/>
                  <a:pt x="17684" y="362"/>
                  <a:pt x="17678" y="356"/>
                </a:cubicBezTo>
                <a:cubicBezTo>
                  <a:pt x="17665" y="343"/>
                  <a:pt x="17665" y="322"/>
                  <a:pt x="17678" y="309"/>
                </a:cubicBezTo>
                <a:lnTo>
                  <a:pt x="17972" y="15"/>
                </a:lnTo>
                <a:cubicBezTo>
                  <a:pt x="17985" y="2"/>
                  <a:pt x="18005" y="2"/>
                  <a:pt x="18017" y="15"/>
                </a:cubicBezTo>
                <a:cubicBezTo>
                  <a:pt x="18030" y="28"/>
                  <a:pt x="18030" y="49"/>
                  <a:pt x="18017" y="62"/>
                </a:cubicBezTo>
                <a:lnTo>
                  <a:pt x="17725" y="356"/>
                </a:lnTo>
                <a:cubicBezTo>
                  <a:pt x="17716" y="360"/>
                  <a:pt x="17710" y="364"/>
                  <a:pt x="17701" y="364"/>
                </a:cubicBezTo>
                <a:close/>
                <a:moveTo>
                  <a:pt x="17111" y="364"/>
                </a:moveTo>
                <a:cubicBezTo>
                  <a:pt x="17103" y="364"/>
                  <a:pt x="17094" y="362"/>
                  <a:pt x="17088" y="356"/>
                </a:cubicBezTo>
                <a:cubicBezTo>
                  <a:pt x="17075" y="343"/>
                  <a:pt x="17075" y="322"/>
                  <a:pt x="17088" y="309"/>
                </a:cubicBezTo>
                <a:lnTo>
                  <a:pt x="17382" y="15"/>
                </a:lnTo>
                <a:cubicBezTo>
                  <a:pt x="17395" y="2"/>
                  <a:pt x="17415" y="2"/>
                  <a:pt x="17428" y="15"/>
                </a:cubicBezTo>
                <a:cubicBezTo>
                  <a:pt x="17440" y="28"/>
                  <a:pt x="17441" y="49"/>
                  <a:pt x="17428" y="62"/>
                </a:cubicBezTo>
                <a:lnTo>
                  <a:pt x="17135" y="356"/>
                </a:lnTo>
                <a:cubicBezTo>
                  <a:pt x="17128" y="360"/>
                  <a:pt x="17120" y="364"/>
                  <a:pt x="17111" y="364"/>
                </a:cubicBezTo>
                <a:close/>
                <a:moveTo>
                  <a:pt x="16523" y="364"/>
                </a:moveTo>
                <a:cubicBezTo>
                  <a:pt x="16515" y="364"/>
                  <a:pt x="16506" y="362"/>
                  <a:pt x="16500" y="356"/>
                </a:cubicBezTo>
                <a:cubicBezTo>
                  <a:pt x="16487" y="343"/>
                  <a:pt x="16487" y="322"/>
                  <a:pt x="16500" y="309"/>
                </a:cubicBezTo>
                <a:lnTo>
                  <a:pt x="16794" y="15"/>
                </a:lnTo>
                <a:cubicBezTo>
                  <a:pt x="16807" y="2"/>
                  <a:pt x="16828" y="2"/>
                  <a:pt x="16841" y="15"/>
                </a:cubicBezTo>
                <a:cubicBezTo>
                  <a:pt x="16853" y="28"/>
                  <a:pt x="16853" y="49"/>
                  <a:pt x="16841" y="62"/>
                </a:cubicBezTo>
                <a:lnTo>
                  <a:pt x="16547" y="356"/>
                </a:lnTo>
                <a:cubicBezTo>
                  <a:pt x="16540" y="360"/>
                  <a:pt x="16532" y="364"/>
                  <a:pt x="16523" y="364"/>
                </a:cubicBezTo>
                <a:close/>
                <a:moveTo>
                  <a:pt x="15933" y="364"/>
                </a:moveTo>
                <a:cubicBezTo>
                  <a:pt x="15925" y="364"/>
                  <a:pt x="15917" y="362"/>
                  <a:pt x="15910" y="356"/>
                </a:cubicBezTo>
                <a:cubicBezTo>
                  <a:pt x="15897" y="343"/>
                  <a:pt x="15897" y="322"/>
                  <a:pt x="15910" y="309"/>
                </a:cubicBezTo>
                <a:lnTo>
                  <a:pt x="16204" y="15"/>
                </a:lnTo>
                <a:cubicBezTo>
                  <a:pt x="16217" y="2"/>
                  <a:pt x="16238" y="2"/>
                  <a:pt x="16251" y="15"/>
                </a:cubicBezTo>
                <a:cubicBezTo>
                  <a:pt x="16263" y="28"/>
                  <a:pt x="16263" y="49"/>
                  <a:pt x="16251" y="62"/>
                </a:cubicBezTo>
                <a:lnTo>
                  <a:pt x="15957" y="356"/>
                </a:lnTo>
                <a:cubicBezTo>
                  <a:pt x="15950" y="360"/>
                  <a:pt x="15942" y="364"/>
                  <a:pt x="15933" y="364"/>
                </a:cubicBezTo>
                <a:close/>
                <a:moveTo>
                  <a:pt x="15346" y="364"/>
                </a:moveTo>
                <a:cubicBezTo>
                  <a:pt x="15337" y="364"/>
                  <a:pt x="15329" y="362"/>
                  <a:pt x="15322" y="356"/>
                </a:cubicBezTo>
                <a:cubicBezTo>
                  <a:pt x="15310" y="343"/>
                  <a:pt x="15310" y="322"/>
                  <a:pt x="15322" y="309"/>
                </a:cubicBezTo>
                <a:lnTo>
                  <a:pt x="15616" y="15"/>
                </a:lnTo>
                <a:cubicBezTo>
                  <a:pt x="15629" y="2"/>
                  <a:pt x="15650" y="2"/>
                  <a:pt x="15663" y="15"/>
                </a:cubicBezTo>
                <a:cubicBezTo>
                  <a:pt x="15675" y="28"/>
                  <a:pt x="15675" y="49"/>
                  <a:pt x="15663" y="62"/>
                </a:cubicBezTo>
                <a:lnTo>
                  <a:pt x="15369" y="356"/>
                </a:lnTo>
                <a:cubicBezTo>
                  <a:pt x="15362" y="360"/>
                  <a:pt x="15354" y="364"/>
                  <a:pt x="15346" y="364"/>
                </a:cubicBezTo>
                <a:close/>
                <a:moveTo>
                  <a:pt x="14756" y="364"/>
                </a:moveTo>
                <a:cubicBezTo>
                  <a:pt x="14747" y="364"/>
                  <a:pt x="14739" y="362"/>
                  <a:pt x="14732" y="356"/>
                </a:cubicBezTo>
                <a:cubicBezTo>
                  <a:pt x="14720" y="343"/>
                  <a:pt x="14720" y="322"/>
                  <a:pt x="14732" y="309"/>
                </a:cubicBezTo>
                <a:lnTo>
                  <a:pt x="15028" y="13"/>
                </a:lnTo>
                <a:cubicBezTo>
                  <a:pt x="15041" y="0"/>
                  <a:pt x="15062" y="0"/>
                  <a:pt x="15075" y="13"/>
                </a:cubicBezTo>
                <a:cubicBezTo>
                  <a:pt x="15088" y="26"/>
                  <a:pt x="15088" y="47"/>
                  <a:pt x="15075" y="60"/>
                </a:cubicBezTo>
                <a:lnTo>
                  <a:pt x="14781" y="353"/>
                </a:lnTo>
                <a:cubicBezTo>
                  <a:pt x="14773" y="360"/>
                  <a:pt x="14764" y="364"/>
                  <a:pt x="14756" y="364"/>
                </a:cubicBezTo>
                <a:close/>
                <a:moveTo>
                  <a:pt x="14168" y="364"/>
                </a:moveTo>
                <a:cubicBezTo>
                  <a:pt x="14159" y="364"/>
                  <a:pt x="14151" y="362"/>
                  <a:pt x="14144" y="356"/>
                </a:cubicBezTo>
                <a:cubicBezTo>
                  <a:pt x="14132" y="343"/>
                  <a:pt x="14132" y="322"/>
                  <a:pt x="14144" y="309"/>
                </a:cubicBezTo>
                <a:lnTo>
                  <a:pt x="14438" y="15"/>
                </a:lnTo>
                <a:cubicBezTo>
                  <a:pt x="14451" y="2"/>
                  <a:pt x="14472" y="2"/>
                  <a:pt x="14485" y="15"/>
                </a:cubicBezTo>
                <a:cubicBezTo>
                  <a:pt x="14498" y="28"/>
                  <a:pt x="14498" y="49"/>
                  <a:pt x="14485" y="62"/>
                </a:cubicBezTo>
                <a:lnTo>
                  <a:pt x="14191" y="356"/>
                </a:lnTo>
                <a:cubicBezTo>
                  <a:pt x="14185" y="360"/>
                  <a:pt x="14176" y="364"/>
                  <a:pt x="14168" y="364"/>
                </a:cubicBezTo>
                <a:close/>
                <a:moveTo>
                  <a:pt x="13578" y="364"/>
                </a:moveTo>
                <a:cubicBezTo>
                  <a:pt x="13569" y="364"/>
                  <a:pt x="13561" y="362"/>
                  <a:pt x="13554" y="356"/>
                </a:cubicBezTo>
                <a:cubicBezTo>
                  <a:pt x="13542" y="343"/>
                  <a:pt x="13542" y="322"/>
                  <a:pt x="13554" y="309"/>
                </a:cubicBezTo>
                <a:lnTo>
                  <a:pt x="13848" y="15"/>
                </a:lnTo>
                <a:cubicBezTo>
                  <a:pt x="13861" y="2"/>
                  <a:pt x="13882" y="2"/>
                  <a:pt x="13895" y="15"/>
                </a:cubicBezTo>
                <a:cubicBezTo>
                  <a:pt x="13908" y="28"/>
                  <a:pt x="13908" y="49"/>
                  <a:pt x="13895" y="62"/>
                </a:cubicBezTo>
                <a:lnTo>
                  <a:pt x="13601" y="356"/>
                </a:lnTo>
                <a:cubicBezTo>
                  <a:pt x="13595" y="360"/>
                  <a:pt x="13586" y="364"/>
                  <a:pt x="13578" y="364"/>
                </a:cubicBezTo>
                <a:close/>
                <a:moveTo>
                  <a:pt x="12990" y="364"/>
                </a:moveTo>
                <a:cubicBezTo>
                  <a:pt x="12981" y="364"/>
                  <a:pt x="12973" y="362"/>
                  <a:pt x="12967" y="356"/>
                </a:cubicBezTo>
                <a:cubicBezTo>
                  <a:pt x="12954" y="343"/>
                  <a:pt x="12954" y="322"/>
                  <a:pt x="12967" y="309"/>
                </a:cubicBezTo>
                <a:lnTo>
                  <a:pt x="13261" y="15"/>
                </a:lnTo>
                <a:cubicBezTo>
                  <a:pt x="13273" y="2"/>
                  <a:pt x="13294" y="2"/>
                  <a:pt x="13307" y="15"/>
                </a:cubicBezTo>
                <a:cubicBezTo>
                  <a:pt x="13320" y="28"/>
                  <a:pt x="13320" y="49"/>
                  <a:pt x="13307" y="62"/>
                </a:cubicBezTo>
                <a:lnTo>
                  <a:pt x="13013" y="356"/>
                </a:lnTo>
                <a:cubicBezTo>
                  <a:pt x="13007" y="360"/>
                  <a:pt x="12998" y="364"/>
                  <a:pt x="12990" y="364"/>
                </a:cubicBezTo>
                <a:close/>
                <a:moveTo>
                  <a:pt x="12400" y="364"/>
                </a:moveTo>
                <a:cubicBezTo>
                  <a:pt x="12391" y="364"/>
                  <a:pt x="12383" y="362"/>
                  <a:pt x="12377" y="356"/>
                </a:cubicBezTo>
                <a:cubicBezTo>
                  <a:pt x="12364" y="343"/>
                  <a:pt x="12364" y="322"/>
                  <a:pt x="12377" y="309"/>
                </a:cubicBezTo>
                <a:lnTo>
                  <a:pt x="12671" y="15"/>
                </a:lnTo>
                <a:cubicBezTo>
                  <a:pt x="12683" y="2"/>
                  <a:pt x="12704" y="2"/>
                  <a:pt x="12717" y="15"/>
                </a:cubicBezTo>
                <a:cubicBezTo>
                  <a:pt x="12730" y="28"/>
                  <a:pt x="12730" y="49"/>
                  <a:pt x="12717" y="62"/>
                </a:cubicBezTo>
                <a:lnTo>
                  <a:pt x="12423" y="356"/>
                </a:lnTo>
                <a:cubicBezTo>
                  <a:pt x="12417" y="360"/>
                  <a:pt x="12408" y="364"/>
                  <a:pt x="12400" y="364"/>
                </a:cubicBezTo>
                <a:close/>
                <a:moveTo>
                  <a:pt x="11812" y="364"/>
                </a:moveTo>
                <a:cubicBezTo>
                  <a:pt x="11804" y="364"/>
                  <a:pt x="11795" y="362"/>
                  <a:pt x="11789" y="356"/>
                </a:cubicBezTo>
                <a:cubicBezTo>
                  <a:pt x="11776" y="343"/>
                  <a:pt x="11776" y="322"/>
                  <a:pt x="11789" y="309"/>
                </a:cubicBezTo>
                <a:lnTo>
                  <a:pt x="12083" y="15"/>
                </a:lnTo>
                <a:cubicBezTo>
                  <a:pt x="12095" y="2"/>
                  <a:pt x="12116" y="2"/>
                  <a:pt x="12129" y="15"/>
                </a:cubicBezTo>
                <a:cubicBezTo>
                  <a:pt x="12141" y="28"/>
                  <a:pt x="12142" y="49"/>
                  <a:pt x="12129" y="62"/>
                </a:cubicBezTo>
                <a:lnTo>
                  <a:pt x="11835" y="353"/>
                </a:lnTo>
                <a:cubicBezTo>
                  <a:pt x="11829" y="360"/>
                  <a:pt x="11820" y="364"/>
                  <a:pt x="11812" y="364"/>
                </a:cubicBezTo>
                <a:close/>
                <a:moveTo>
                  <a:pt x="11224" y="364"/>
                </a:moveTo>
                <a:cubicBezTo>
                  <a:pt x="11216" y="364"/>
                  <a:pt x="11207" y="362"/>
                  <a:pt x="11201" y="356"/>
                </a:cubicBezTo>
                <a:cubicBezTo>
                  <a:pt x="11188" y="343"/>
                  <a:pt x="11188" y="322"/>
                  <a:pt x="11201" y="309"/>
                </a:cubicBezTo>
                <a:lnTo>
                  <a:pt x="11495" y="15"/>
                </a:lnTo>
                <a:cubicBezTo>
                  <a:pt x="11508" y="2"/>
                  <a:pt x="11528" y="2"/>
                  <a:pt x="11541" y="15"/>
                </a:cubicBezTo>
                <a:cubicBezTo>
                  <a:pt x="11553" y="28"/>
                  <a:pt x="11554" y="49"/>
                  <a:pt x="11541" y="62"/>
                </a:cubicBezTo>
                <a:lnTo>
                  <a:pt x="11247" y="356"/>
                </a:lnTo>
                <a:cubicBezTo>
                  <a:pt x="11239" y="360"/>
                  <a:pt x="11231" y="364"/>
                  <a:pt x="11224" y="364"/>
                </a:cubicBezTo>
                <a:close/>
                <a:moveTo>
                  <a:pt x="10634" y="364"/>
                </a:moveTo>
                <a:cubicBezTo>
                  <a:pt x="10626" y="364"/>
                  <a:pt x="10617" y="362"/>
                  <a:pt x="10611" y="356"/>
                </a:cubicBezTo>
                <a:cubicBezTo>
                  <a:pt x="10598" y="343"/>
                  <a:pt x="10598" y="322"/>
                  <a:pt x="10611" y="309"/>
                </a:cubicBezTo>
                <a:lnTo>
                  <a:pt x="10905" y="13"/>
                </a:lnTo>
                <a:cubicBezTo>
                  <a:pt x="10918" y="0"/>
                  <a:pt x="10938" y="0"/>
                  <a:pt x="10951" y="13"/>
                </a:cubicBezTo>
                <a:cubicBezTo>
                  <a:pt x="10963" y="26"/>
                  <a:pt x="10964" y="47"/>
                  <a:pt x="10951" y="60"/>
                </a:cubicBezTo>
                <a:lnTo>
                  <a:pt x="10657" y="353"/>
                </a:lnTo>
                <a:cubicBezTo>
                  <a:pt x="10651" y="360"/>
                  <a:pt x="10643" y="364"/>
                  <a:pt x="10634" y="364"/>
                </a:cubicBezTo>
                <a:close/>
                <a:moveTo>
                  <a:pt x="10046" y="364"/>
                </a:moveTo>
                <a:cubicBezTo>
                  <a:pt x="10038" y="364"/>
                  <a:pt x="10029" y="362"/>
                  <a:pt x="10023" y="356"/>
                </a:cubicBezTo>
                <a:cubicBezTo>
                  <a:pt x="10010" y="343"/>
                  <a:pt x="10010" y="322"/>
                  <a:pt x="10023" y="309"/>
                </a:cubicBezTo>
                <a:lnTo>
                  <a:pt x="10317" y="15"/>
                </a:lnTo>
                <a:cubicBezTo>
                  <a:pt x="10330" y="2"/>
                  <a:pt x="10351" y="2"/>
                  <a:pt x="10364" y="15"/>
                </a:cubicBezTo>
                <a:cubicBezTo>
                  <a:pt x="10376" y="28"/>
                  <a:pt x="10376" y="49"/>
                  <a:pt x="10364" y="62"/>
                </a:cubicBezTo>
                <a:lnTo>
                  <a:pt x="10070" y="356"/>
                </a:lnTo>
                <a:cubicBezTo>
                  <a:pt x="10061" y="360"/>
                  <a:pt x="10055" y="364"/>
                  <a:pt x="10046" y="364"/>
                </a:cubicBezTo>
                <a:close/>
                <a:moveTo>
                  <a:pt x="9456" y="364"/>
                </a:moveTo>
                <a:cubicBezTo>
                  <a:pt x="9448" y="364"/>
                  <a:pt x="9439" y="362"/>
                  <a:pt x="9433" y="356"/>
                </a:cubicBezTo>
                <a:cubicBezTo>
                  <a:pt x="9420" y="343"/>
                  <a:pt x="9420" y="322"/>
                  <a:pt x="9433" y="309"/>
                </a:cubicBezTo>
                <a:lnTo>
                  <a:pt x="9727" y="15"/>
                </a:lnTo>
                <a:cubicBezTo>
                  <a:pt x="9740" y="2"/>
                  <a:pt x="9761" y="2"/>
                  <a:pt x="9774" y="15"/>
                </a:cubicBezTo>
                <a:cubicBezTo>
                  <a:pt x="9786" y="28"/>
                  <a:pt x="9786" y="49"/>
                  <a:pt x="9774" y="62"/>
                </a:cubicBezTo>
                <a:lnTo>
                  <a:pt x="9480" y="356"/>
                </a:lnTo>
                <a:cubicBezTo>
                  <a:pt x="9473" y="360"/>
                  <a:pt x="9465" y="364"/>
                  <a:pt x="9456" y="364"/>
                </a:cubicBezTo>
                <a:close/>
                <a:moveTo>
                  <a:pt x="8868" y="364"/>
                </a:moveTo>
                <a:cubicBezTo>
                  <a:pt x="8860" y="364"/>
                  <a:pt x="8852" y="362"/>
                  <a:pt x="8845" y="356"/>
                </a:cubicBezTo>
                <a:cubicBezTo>
                  <a:pt x="8833" y="343"/>
                  <a:pt x="8833" y="322"/>
                  <a:pt x="8845" y="309"/>
                </a:cubicBezTo>
                <a:lnTo>
                  <a:pt x="9139" y="15"/>
                </a:lnTo>
                <a:cubicBezTo>
                  <a:pt x="9152" y="2"/>
                  <a:pt x="9173" y="2"/>
                  <a:pt x="9186" y="15"/>
                </a:cubicBezTo>
                <a:cubicBezTo>
                  <a:pt x="9198" y="28"/>
                  <a:pt x="9198" y="49"/>
                  <a:pt x="9186" y="62"/>
                </a:cubicBezTo>
                <a:lnTo>
                  <a:pt x="8892" y="356"/>
                </a:lnTo>
                <a:cubicBezTo>
                  <a:pt x="8885" y="360"/>
                  <a:pt x="8877" y="364"/>
                  <a:pt x="8868" y="364"/>
                </a:cubicBezTo>
                <a:close/>
                <a:moveTo>
                  <a:pt x="8278" y="364"/>
                </a:moveTo>
                <a:cubicBezTo>
                  <a:pt x="8270" y="364"/>
                  <a:pt x="8262" y="362"/>
                  <a:pt x="8255" y="356"/>
                </a:cubicBezTo>
                <a:cubicBezTo>
                  <a:pt x="8243" y="343"/>
                  <a:pt x="8243" y="322"/>
                  <a:pt x="8255" y="309"/>
                </a:cubicBezTo>
                <a:lnTo>
                  <a:pt x="8549" y="15"/>
                </a:lnTo>
                <a:cubicBezTo>
                  <a:pt x="8562" y="2"/>
                  <a:pt x="8583" y="2"/>
                  <a:pt x="8596" y="15"/>
                </a:cubicBezTo>
                <a:cubicBezTo>
                  <a:pt x="8608" y="28"/>
                  <a:pt x="8608" y="49"/>
                  <a:pt x="8596" y="62"/>
                </a:cubicBezTo>
                <a:lnTo>
                  <a:pt x="8302" y="356"/>
                </a:lnTo>
                <a:cubicBezTo>
                  <a:pt x="8295" y="360"/>
                  <a:pt x="8287" y="364"/>
                  <a:pt x="8278" y="364"/>
                </a:cubicBezTo>
                <a:close/>
                <a:moveTo>
                  <a:pt x="7691" y="364"/>
                </a:moveTo>
                <a:cubicBezTo>
                  <a:pt x="7682" y="364"/>
                  <a:pt x="7674" y="362"/>
                  <a:pt x="7667" y="356"/>
                </a:cubicBezTo>
                <a:cubicBezTo>
                  <a:pt x="7655" y="343"/>
                  <a:pt x="7655" y="322"/>
                  <a:pt x="7667" y="309"/>
                </a:cubicBezTo>
                <a:lnTo>
                  <a:pt x="7961" y="15"/>
                </a:lnTo>
                <a:cubicBezTo>
                  <a:pt x="7974" y="2"/>
                  <a:pt x="7995" y="2"/>
                  <a:pt x="8008" y="15"/>
                </a:cubicBezTo>
                <a:cubicBezTo>
                  <a:pt x="8020" y="28"/>
                  <a:pt x="8020" y="49"/>
                  <a:pt x="8008" y="62"/>
                </a:cubicBezTo>
                <a:lnTo>
                  <a:pt x="7714" y="356"/>
                </a:lnTo>
                <a:cubicBezTo>
                  <a:pt x="7708" y="360"/>
                  <a:pt x="7699" y="364"/>
                  <a:pt x="7691" y="364"/>
                </a:cubicBezTo>
                <a:close/>
                <a:moveTo>
                  <a:pt x="7101" y="364"/>
                </a:moveTo>
                <a:cubicBezTo>
                  <a:pt x="7092" y="364"/>
                  <a:pt x="7084" y="362"/>
                  <a:pt x="7077" y="356"/>
                </a:cubicBezTo>
                <a:cubicBezTo>
                  <a:pt x="7065" y="343"/>
                  <a:pt x="7065" y="322"/>
                  <a:pt x="7077" y="309"/>
                </a:cubicBezTo>
                <a:lnTo>
                  <a:pt x="7373" y="13"/>
                </a:lnTo>
                <a:cubicBezTo>
                  <a:pt x="7386" y="0"/>
                  <a:pt x="7407" y="0"/>
                  <a:pt x="7420" y="13"/>
                </a:cubicBezTo>
                <a:cubicBezTo>
                  <a:pt x="7433" y="26"/>
                  <a:pt x="7433" y="47"/>
                  <a:pt x="7420" y="60"/>
                </a:cubicBezTo>
                <a:lnTo>
                  <a:pt x="7126" y="353"/>
                </a:lnTo>
                <a:cubicBezTo>
                  <a:pt x="7118" y="360"/>
                  <a:pt x="7109" y="364"/>
                  <a:pt x="7101" y="364"/>
                </a:cubicBezTo>
                <a:close/>
                <a:moveTo>
                  <a:pt x="6513" y="364"/>
                </a:moveTo>
                <a:cubicBezTo>
                  <a:pt x="6504" y="364"/>
                  <a:pt x="6496" y="362"/>
                  <a:pt x="6490" y="356"/>
                </a:cubicBezTo>
                <a:cubicBezTo>
                  <a:pt x="6477" y="343"/>
                  <a:pt x="6477" y="322"/>
                  <a:pt x="6490" y="309"/>
                </a:cubicBezTo>
                <a:lnTo>
                  <a:pt x="6783" y="15"/>
                </a:lnTo>
                <a:cubicBezTo>
                  <a:pt x="6796" y="2"/>
                  <a:pt x="6817" y="2"/>
                  <a:pt x="6830" y="15"/>
                </a:cubicBezTo>
                <a:cubicBezTo>
                  <a:pt x="6843" y="28"/>
                  <a:pt x="6843" y="49"/>
                  <a:pt x="6830" y="62"/>
                </a:cubicBezTo>
                <a:lnTo>
                  <a:pt x="6536" y="356"/>
                </a:lnTo>
                <a:cubicBezTo>
                  <a:pt x="6530" y="360"/>
                  <a:pt x="6521" y="364"/>
                  <a:pt x="6513" y="364"/>
                </a:cubicBezTo>
                <a:close/>
                <a:moveTo>
                  <a:pt x="5923" y="364"/>
                </a:moveTo>
                <a:cubicBezTo>
                  <a:pt x="5914" y="364"/>
                  <a:pt x="5906" y="362"/>
                  <a:pt x="5900" y="356"/>
                </a:cubicBezTo>
                <a:cubicBezTo>
                  <a:pt x="5887" y="343"/>
                  <a:pt x="5887" y="322"/>
                  <a:pt x="5900" y="309"/>
                </a:cubicBezTo>
                <a:lnTo>
                  <a:pt x="6193" y="15"/>
                </a:lnTo>
                <a:cubicBezTo>
                  <a:pt x="6206" y="2"/>
                  <a:pt x="6227" y="2"/>
                  <a:pt x="6240" y="15"/>
                </a:cubicBezTo>
                <a:cubicBezTo>
                  <a:pt x="6253" y="28"/>
                  <a:pt x="6253" y="49"/>
                  <a:pt x="6240" y="62"/>
                </a:cubicBezTo>
                <a:lnTo>
                  <a:pt x="5946" y="356"/>
                </a:lnTo>
                <a:cubicBezTo>
                  <a:pt x="5940" y="360"/>
                  <a:pt x="5931" y="364"/>
                  <a:pt x="5923" y="364"/>
                </a:cubicBezTo>
                <a:close/>
                <a:moveTo>
                  <a:pt x="5335" y="364"/>
                </a:moveTo>
                <a:cubicBezTo>
                  <a:pt x="5326" y="364"/>
                  <a:pt x="5318" y="362"/>
                  <a:pt x="5312" y="356"/>
                </a:cubicBezTo>
                <a:cubicBezTo>
                  <a:pt x="5299" y="343"/>
                  <a:pt x="5299" y="322"/>
                  <a:pt x="5312" y="309"/>
                </a:cubicBezTo>
                <a:lnTo>
                  <a:pt x="5606" y="15"/>
                </a:lnTo>
                <a:cubicBezTo>
                  <a:pt x="5618" y="2"/>
                  <a:pt x="5639" y="2"/>
                  <a:pt x="5652" y="15"/>
                </a:cubicBezTo>
                <a:cubicBezTo>
                  <a:pt x="5665" y="28"/>
                  <a:pt x="5665" y="49"/>
                  <a:pt x="5652" y="62"/>
                </a:cubicBezTo>
                <a:lnTo>
                  <a:pt x="5358" y="356"/>
                </a:lnTo>
                <a:cubicBezTo>
                  <a:pt x="5352" y="360"/>
                  <a:pt x="5343" y="364"/>
                  <a:pt x="5335" y="364"/>
                </a:cubicBezTo>
                <a:close/>
                <a:moveTo>
                  <a:pt x="4745" y="364"/>
                </a:moveTo>
                <a:cubicBezTo>
                  <a:pt x="4736" y="364"/>
                  <a:pt x="4728" y="362"/>
                  <a:pt x="4722" y="356"/>
                </a:cubicBezTo>
                <a:cubicBezTo>
                  <a:pt x="4709" y="343"/>
                  <a:pt x="4709" y="322"/>
                  <a:pt x="4722" y="309"/>
                </a:cubicBezTo>
                <a:lnTo>
                  <a:pt x="5016" y="15"/>
                </a:lnTo>
                <a:cubicBezTo>
                  <a:pt x="5028" y="2"/>
                  <a:pt x="5049" y="2"/>
                  <a:pt x="5062" y="15"/>
                </a:cubicBezTo>
                <a:cubicBezTo>
                  <a:pt x="5075" y="28"/>
                  <a:pt x="5075" y="49"/>
                  <a:pt x="5062" y="62"/>
                </a:cubicBezTo>
                <a:lnTo>
                  <a:pt x="4768" y="356"/>
                </a:lnTo>
                <a:cubicBezTo>
                  <a:pt x="4762" y="360"/>
                  <a:pt x="4753" y="364"/>
                  <a:pt x="4745" y="364"/>
                </a:cubicBezTo>
                <a:close/>
                <a:moveTo>
                  <a:pt x="4157" y="364"/>
                </a:moveTo>
                <a:cubicBezTo>
                  <a:pt x="4149" y="364"/>
                  <a:pt x="4140" y="362"/>
                  <a:pt x="4134" y="356"/>
                </a:cubicBezTo>
                <a:cubicBezTo>
                  <a:pt x="4121" y="343"/>
                  <a:pt x="4121" y="322"/>
                  <a:pt x="4134" y="309"/>
                </a:cubicBezTo>
                <a:lnTo>
                  <a:pt x="4428" y="15"/>
                </a:lnTo>
                <a:cubicBezTo>
                  <a:pt x="4440" y="2"/>
                  <a:pt x="4461" y="2"/>
                  <a:pt x="4474" y="15"/>
                </a:cubicBezTo>
                <a:cubicBezTo>
                  <a:pt x="4486" y="28"/>
                  <a:pt x="4487" y="49"/>
                  <a:pt x="4474" y="62"/>
                </a:cubicBezTo>
                <a:lnTo>
                  <a:pt x="4180" y="353"/>
                </a:lnTo>
                <a:cubicBezTo>
                  <a:pt x="4174" y="360"/>
                  <a:pt x="4166" y="364"/>
                  <a:pt x="4157" y="364"/>
                </a:cubicBezTo>
                <a:close/>
                <a:moveTo>
                  <a:pt x="3569" y="364"/>
                </a:moveTo>
                <a:cubicBezTo>
                  <a:pt x="3561" y="364"/>
                  <a:pt x="3552" y="362"/>
                  <a:pt x="3546" y="356"/>
                </a:cubicBezTo>
                <a:cubicBezTo>
                  <a:pt x="3533" y="343"/>
                  <a:pt x="3533" y="322"/>
                  <a:pt x="3546" y="309"/>
                </a:cubicBezTo>
                <a:lnTo>
                  <a:pt x="3840" y="15"/>
                </a:lnTo>
                <a:cubicBezTo>
                  <a:pt x="3853" y="2"/>
                  <a:pt x="3874" y="2"/>
                  <a:pt x="3886" y="15"/>
                </a:cubicBezTo>
                <a:cubicBezTo>
                  <a:pt x="3899" y="28"/>
                  <a:pt x="3899" y="49"/>
                  <a:pt x="3886" y="62"/>
                </a:cubicBezTo>
                <a:lnTo>
                  <a:pt x="3592" y="356"/>
                </a:lnTo>
                <a:cubicBezTo>
                  <a:pt x="3584" y="360"/>
                  <a:pt x="3576" y="364"/>
                  <a:pt x="3569" y="364"/>
                </a:cubicBezTo>
                <a:close/>
                <a:moveTo>
                  <a:pt x="2979" y="364"/>
                </a:moveTo>
                <a:cubicBezTo>
                  <a:pt x="2971" y="364"/>
                  <a:pt x="2962" y="362"/>
                  <a:pt x="2956" y="356"/>
                </a:cubicBezTo>
                <a:cubicBezTo>
                  <a:pt x="2943" y="343"/>
                  <a:pt x="2943" y="322"/>
                  <a:pt x="2956" y="309"/>
                </a:cubicBezTo>
                <a:lnTo>
                  <a:pt x="3250" y="13"/>
                </a:lnTo>
                <a:cubicBezTo>
                  <a:pt x="3263" y="0"/>
                  <a:pt x="3284" y="0"/>
                  <a:pt x="3296" y="13"/>
                </a:cubicBezTo>
                <a:cubicBezTo>
                  <a:pt x="3309" y="26"/>
                  <a:pt x="3309" y="47"/>
                  <a:pt x="3296" y="60"/>
                </a:cubicBezTo>
                <a:lnTo>
                  <a:pt x="3002" y="353"/>
                </a:lnTo>
                <a:cubicBezTo>
                  <a:pt x="2996" y="360"/>
                  <a:pt x="2988" y="364"/>
                  <a:pt x="2979" y="364"/>
                </a:cubicBezTo>
                <a:close/>
                <a:moveTo>
                  <a:pt x="2391" y="364"/>
                </a:moveTo>
                <a:cubicBezTo>
                  <a:pt x="2383" y="364"/>
                  <a:pt x="2374" y="362"/>
                  <a:pt x="2368" y="356"/>
                </a:cubicBezTo>
                <a:cubicBezTo>
                  <a:pt x="2355" y="343"/>
                  <a:pt x="2355" y="322"/>
                  <a:pt x="2368" y="309"/>
                </a:cubicBezTo>
                <a:lnTo>
                  <a:pt x="2662" y="15"/>
                </a:lnTo>
                <a:cubicBezTo>
                  <a:pt x="2675" y="2"/>
                  <a:pt x="2696" y="2"/>
                  <a:pt x="2709" y="15"/>
                </a:cubicBezTo>
                <a:cubicBezTo>
                  <a:pt x="2721" y="28"/>
                  <a:pt x="2721" y="49"/>
                  <a:pt x="2709" y="62"/>
                </a:cubicBezTo>
                <a:lnTo>
                  <a:pt x="2415" y="356"/>
                </a:lnTo>
                <a:cubicBezTo>
                  <a:pt x="2406" y="360"/>
                  <a:pt x="2400" y="364"/>
                  <a:pt x="2391" y="364"/>
                </a:cubicBezTo>
                <a:close/>
                <a:moveTo>
                  <a:pt x="1801" y="364"/>
                </a:moveTo>
                <a:cubicBezTo>
                  <a:pt x="1793" y="364"/>
                  <a:pt x="1784" y="362"/>
                  <a:pt x="1778" y="356"/>
                </a:cubicBezTo>
                <a:cubicBezTo>
                  <a:pt x="1765" y="343"/>
                  <a:pt x="1765" y="322"/>
                  <a:pt x="1778" y="309"/>
                </a:cubicBezTo>
                <a:lnTo>
                  <a:pt x="2072" y="15"/>
                </a:lnTo>
                <a:cubicBezTo>
                  <a:pt x="2085" y="2"/>
                  <a:pt x="2106" y="2"/>
                  <a:pt x="2119" y="15"/>
                </a:cubicBezTo>
                <a:cubicBezTo>
                  <a:pt x="2131" y="28"/>
                  <a:pt x="2131" y="49"/>
                  <a:pt x="2119" y="62"/>
                </a:cubicBezTo>
                <a:lnTo>
                  <a:pt x="1825" y="356"/>
                </a:lnTo>
                <a:cubicBezTo>
                  <a:pt x="1818" y="360"/>
                  <a:pt x="1810" y="364"/>
                  <a:pt x="1801" y="364"/>
                </a:cubicBezTo>
                <a:close/>
                <a:moveTo>
                  <a:pt x="1214" y="364"/>
                </a:moveTo>
                <a:cubicBezTo>
                  <a:pt x="1205" y="364"/>
                  <a:pt x="1197" y="362"/>
                  <a:pt x="1190" y="356"/>
                </a:cubicBezTo>
                <a:cubicBezTo>
                  <a:pt x="1178" y="343"/>
                  <a:pt x="1178" y="322"/>
                  <a:pt x="1190" y="309"/>
                </a:cubicBezTo>
                <a:lnTo>
                  <a:pt x="1484" y="15"/>
                </a:lnTo>
                <a:cubicBezTo>
                  <a:pt x="1497" y="2"/>
                  <a:pt x="1518" y="2"/>
                  <a:pt x="1531" y="15"/>
                </a:cubicBezTo>
                <a:cubicBezTo>
                  <a:pt x="1543" y="28"/>
                  <a:pt x="1543" y="49"/>
                  <a:pt x="1531" y="62"/>
                </a:cubicBezTo>
                <a:lnTo>
                  <a:pt x="1237" y="356"/>
                </a:lnTo>
                <a:cubicBezTo>
                  <a:pt x="1230" y="360"/>
                  <a:pt x="1222" y="364"/>
                  <a:pt x="1214" y="364"/>
                </a:cubicBezTo>
                <a:close/>
                <a:moveTo>
                  <a:pt x="624" y="364"/>
                </a:moveTo>
                <a:cubicBezTo>
                  <a:pt x="615" y="364"/>
                  <a:pt x="607" y="362"/>
                  <a:pt x="600" y="356"/>
                </a:cubicBezTo>
                <a:cubicBezTo>
                  <a:pt x="588" y="343"/>
                  <a:pt x="588" y="322"/>
                  <a:pt x="600" y="309"/>
                </a:cubicBezTo>
                <a:lnTo>
                  <a:pt x="894" y="15"/>
                </a:lnTo>
                <a:cubicBezTo>
                  <a:pt x="907" y="2"/>
                  <a:pt x="928" y="2"/>
                  <a:pt x="941" y="15"/>
                </a:cubicBezTo>
                <a:cubicBezTo>
                  <a:pt x="953" y="28"/>
                  <a:pt x="953" y="49"/>
                  <a:pt x="941" y="62"/>
                </a:cubicBezTo>
                <a:lnTo>
                  <a:pt x="647" y="356"/>
                </a:lnTo>
                <a:cubicBezTo>
                  <a:pt x="640" y="360"/>
                  <a:pt x="632" y="364"/>
                  <a:pt x="624" y="364"/>
                </a:cubicBezTo>
                <a:close/>
                <a:moveTo>
                  <a:pt x="36" y="364"/>
                </a:moveTo>
                <a:cubicBezTo>
                  <a:pt x="27" y="364"/>
                  <a:pt x="19" y="362"/>
                  <a:pt x="12" y="356"/>
                </a:cubicBezTo>
                <a:cubicBezTo>
                  <a:pt x="0" y="343"/>
                  <a:pt x="0" y="322"/>
                  <a:pt x="12" y="309"/>
                </a:cubicBezTo>
                <a:lnTo>
                  <a:pt x="306" y="15"/>
                </a:lnTo>
                <a:cubicBezTo>
                  <a:pt x="319" y="2"/>
                  <a:pt x="340" y="2"/>
                  <a:pt x="353" y="15"/>
                </a:cubicBezTo>
                <a:cubicBezTo>
                  <a:pt x="366" y="28"/>
                  <a:pt x="366" y="49"/>
                  <a:pt x="353" y="62"/>
                </a:cubicBezTo>
                <a:lnTo>
                  <a:pt x="59" y="356"/>
                </a:lnTo>
                <a:cubicBezTo>
                  <a:pt x="53" y="360"/>
                  <a:pt x="44" y="364"/>
                  <a:pt x="36" y="364"/>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350">
              <a:solidFill>
                <a:schemeClr val="dk1"/>
              </a:solidFill>
              <a:latin typeface="Arial"/>
              <a:ea typeface="Arial"/>
              <a:cs typeface="Arial"/>
              <a:sym typeface="Arial"/>
            </a:endParaRPr>
          </a:p>
        </p:txBody>
      </p:sp>
      <p:sp>
        <p:nvSpPr>
          <p:cNvPr id="92" name="Google Shape;92;p20"/>
          <p:cNvSpPr/>
          <p:nvPr/>
        </p:nvSpPr>
        <p:spPr>
          <a:xfrm>
            <a:off x="342901" y="462090"/>
            <a:ext cx="8458200" cy="108475"/>
          </a:xfrm>
          <a:custGeom>
            <a:rect b="b" l="l" r="r" t="t"/>
            <a:pathLst>
              <a:path extrusionOk="0" h="365" w="38050">
                <a:moveTo>
                  <a:pt x="37719" y="364"/>
                </a:moveTo>
                <a:cubicBezTo>
                  <a:pt x="37711" y="364"/>
                  <a:pt x="37703" y="362"/>
                  <a:pt x="37696" y="356"/>
                </a:cubicBezTo>
                <a:cubicBezTo>
                  <a:pt x="37683" y="343"/>
                  <a:pt x="37683" y="322"/>
                  <a:pt x="37696" y="309"/>
                </a:cubicBezTo>
                <a:lnTo>
                  <a:pt x="37990" y="15"/>
                </a:lnTo>
                <a:cubicBezTo>
                  <a:pt x="38003" y="2"/>
                  <a:pt x="38024" y="2"/>
                  <a:pt x="38037" y="15"/>
                </a:cubicBezTo>
                <a:cubicBezTo>
                  <a:pt x="38049" y="28"/>
                  <a:pt x="38049" y="49"/>
                  <a:pt x="38037" y="62"/>
                </a:cubicBezTo>
                <a:lnTo>
                  <a:pt x="37743" y="356"/>
                </a:lnTo>
                <a:cubicBezTo>
                  <a:pt x="37736" y="360"/>
                  <a:pt x="37728" y="364"/>
                  <a:pt x="37719" y="364"/>
                </a:cubicBezTo>
                <a:close/>
                <a:moveTo>
                  <a:pt x="37132" y="364"/>
                </a:moveTo>
                <a:cubicBezTo>
                  <a:pt x="37123" y="364"/>
                  <a:pt x="37115" y="362"/>
                  <a:pt x="37108" y="356"/>
                </a:cubicBezTo>
                <a:cubicBezTo>
                  <a:pt x="37096" y="343"/>
                  <a:pt x="37096" y="322"/>
                  <a:pt x="37108" y="309"/>
                </a:cubicBezTo>
                <a:lnTo>
                  <a:pt x="37402" y="15"/>
                </a:lnTo>
                <a:cubicBezTo>
                  <a:pt x="37415" y="2"/>
                  <a:pt x="37436" y="2"/>
                  <a:pt x="37449" y="15"/>
                </a:cubicBezTo>
                <a:cubicBezTo>
                  <a:pt x="37461" y="28"/>
                  <a:pt x="37461" y="49"/>
                  <a:pt x="37449" y="62"/>
                </a:cubicBezTo>
                <a:lnTo>
                  <a:pt x="37155" y="356"/>
                </a:lnTo>
                <a:cubicBezTo>
                  <a:pt x="37148" y="360"/>
                  <a:pt x="37140" y="364"/>
                  <a:pt x="37132" y="364"/>
                </a:cubicBezTo>
                <a:close/>
                <a:moveTo>
                  <a:pt x="36542" y="364"/>
                </a:moveTo>
                <a:cubicBezTo>
                  <a:pt x="36533" y="364"/>
                  <a:pt x="36525" y="362"/>
                  <a:pt x="36518" y="356"/>
                </a:cubicBezTo>
                <a:cubicBezTo>
                  <a:pt x="36506" y="343"/>
                  <a:pt x="36506" y="322"/>
                  <a:pt x="36518" y="309"/>
                </a:cubicBezTo>
                <a:lnTo>
                  <a:pt x="36812" y="15"/>
                </a:lnTo>
                <a:cubicBezTo>
                  <a:pt x="36825" y="2"/>
                  <a:pt x="36846" y="2"/>
                  <a:pt x="36859" y="15"/>
                </a:cubicBezTo>
                <a:cubicBezTo>
                  <a:pt x="36871" y="28"/>
                  <a:pt x="36871" y="49"/>
                  <a:pt x="36859" y="62"/>
                </a:cubicBezTo>
                <a:lnTo>
                  <a:pt x="36565" y="356"/>
                </a:lnTo>
                <a:cubicBezTo>
                  <a:pt x="36559" y="360"/>
                  <a:pt x="36550" y="364"/>
                  <a:pt x="36542" y="364"/>
                </a:cubicBezTo>
                <a:close/>
                <a:moveTo>
                  <a:pt x="35954" y="364"/>
                </a:moveTo>
                <a:cubicBezTo>
                  <a:pt x="35945" y="364"/>
                  <a:pt x="35937" y="362"/>
                  <a:pt x="35930" y="356"/>
                </a:cubicBezTo>
                <a:cubicBezTo>
                  <a:pt x="35918" y="343"/>
                  <a:pt x="35918" y="322"/>
                  <a:pt x="35930" y="309"/>
                </a:cubicBezTo>
                <a:lnTo>
                  <a:pt x="36224" y="15"/>
                </a:lnTo>
                <a:cubicBezTo>
                  <a:pt x="36237" y="2"/>
                  <a:pt x="36258" y="2"/>
                  <a:pt x="36271" y="15"/>
                </a:cubicBezTo>
                <a:cubicBezTo>
                  <a:pt x="36284" y="28"/>
                  <a:pt x="36284" y="49"/>
                  <a:pt x="36271" y="62"/>
                </a:cubicBezTo>
                <a:lnTo>
                  <a:pt x="35977" y="356"/>
                </a:lnTo>
                <a:cubicBezTo>
                  <a:pt x="35971" y="360"/>
                  <a:pt x="35962" y="364"/>
                  <a:pt x="35954" y="364"/>
                </a:cubicBezTo>
                <a:close/>
                <a:moveTo>
                  <a:pt x="35364" y="364"/>
                </a:moveTo>
                <a:cubicBezTo>
                  <a:pt x="35355" y="364"/>
                  <a:pt x="35347" y="362"/>
                  <a:pt x="35340" y="356"/>
                </a:cubicBezTo>
                <a:cubicBezTo>
                  <a:pt x="35328" y="343"/>
                  <a:pt x="35328" y="322"/>
                  <a:pt x="35340" y="309"/>
                </a:cubicBezTo>
                <a:lnTo>
                  <a:pt x="35634" y="15"/>
                </a:lnTo>
                <a:cubicBezTo>
                  <a:pt x="35647" y="2"/>
                  <a:pt x="35668" y="2"/>
                  <a:pt x="35681" y="15"/>
                </a:cubicBezTo>
                <a:cubicBezTo>
                  <a:pt x="35694" y="28"/>
                  <a:pt x="35694" y="49"/>
                  <a:pt x="35681" y="62"/>
                </a:cubicBezTo>
                <a:lnTo>
                  <a:pt x="35387" y="356"/>
                </a:lnTo>
                <a:cubicBezTo>
                  <a:pt x="35381" y="360"/>
                  <a:pt x="35372" y="364"/>
                  <a:pt x="35364" y="364"/>
                </a:cubicBezTo>
                <a:close/>
                <a:moveTo>
                  <a:pt x="34776" y="364"/>
                </a:moveTo>
                <a:cubicBezTo>
                  <a:pt x="34767" y="364"/>
                  <a:pt x="34759" y="362"/>
                  <a:pt x="34753" y="356"/>
                </a:cubicBezTo>
                <a:cubicBezTo>
                  <a:pt x="34740" y="343"/>
                  <a:pt x="34740" y="322"/>
                  <a:pt x="34753" y="309"/>
                </a:cubicBezTo>
                <a:lnTo>
                  <a:pt x="35047" y="15"/>
                </a:lnTo>
                <a:cubicBezTo>
                  <a:pt x="35059" y="2"/>
                  <a:pt x="35080" y="2"/>
                  <a:pt x="35093" y="15"/>
                </a:cubicBezTo>
                <a:cubicBezTo>
                  <a:pt x="35106" y="28"/>
                  <a:pt x="35106" y="49"/>
                  <a:pt x="35093" y="62"/>
                </a:cubicBezTo>
                <a:lnTo>
                  <a:pt x="34799" y="353"/>
                </a:lnTo>
                <a:cubicBezTo>
                  <a:pt x="34793" y="360"/>
                  <a:pt x="34784" y="364"/>
                  <a:pt x="34776" y="364"/>
                </a:cubicBezTo>
                <a:close/>
                <a:moveTo>
                  <a:pt x="34188" y="364"/>
                </a:moveTo>
                <a:cubicBezTo>
                  <a:pt x="34180" y="364"/>
                  <a:pt x="34171" y="362"/>
                  <a:pt x="34165" y="356"/>
                </a:cubicBezTo>
                <a:cubicBezTo>
                  <a:pt x="34152" y="343"/>
                  <a:pt x="34152" y="322"/>
                  <a:pt x="34165" y="309"/>
                </a:cubicBezTo>
                <a:lnTo>
                  <a:pt x="34459" y="15"/>
                </a:lnTo>
                <a:cubicBezTo>
                  <a:pt x="34471" y="2"/>
                  <a:pt x="34493" y="2"/>
                  <a:pt x="34505" y="15"/>
                </a:cubicBezTo>
                <a:cubicBezTo>
                  <a:pt x="34518" y="28"/>
                  <a:pt x="34518" y="49"/>
                  <a:pt x="34505" y="62"/>
                </a:cubicBezTo>
                <a:lnTo>
                  <a:pt x="34211" y="356"/>
                </a:lnTo>
                <a:cubicBezTo>
                  <a:pt x="34203" y="360"/>
                  <a:pt x="34194" y="364"/>
                  <a:pt x="34188" y="364"/>
                </a:cubicBezTo>
                <a:close/>
                <a:moveTo>
                  <a:pt x="33598" y="364"/>
                </a:moveTo>
                <a:cubicBezTo>
                  <a:pt x="33590" y="364"/>
                  <a:pt x="33581" y="362"/>
                  <a:pt x="33575" y="356"/>
                </a:cubicBezTo>
                <a:cubicBezTo>
                  <a:pt x="33562" y="343"/>
                  <a:pt x="33562" y="322"/>
                  <a:pt x="33575" y="309"/>
                </a:cubicBezTo>
                <a:lnTo>
                  <a:pt x="33869" y="15"/>
                </a:lnTo>
                <a:cubicBezTo>
                  <a:pt x="33881" y="2"/>
                  <a:pt x="33903" y="2"/>
                  <a:pt x="33915" y="15"/>
                </a:cubicBezTo>
                <a:cubicBezTo>
                  <a:pt x="33928" y="28"/>
                  <a:pt x="33928" y="49"/>
                  <a:pt x="33915" y="62"/>
                </a:cubicBezTo>
                <a:lnTo>
                  <a:pt x="33621" y="356"/>
                </a:lnTo>
                <a:cubicBezTo>
                  <a:pt x="33615" y="360"/>
                  <a:pt x="33606" y="364"/>
                  <a:pt x="33598" y="364"/>
                </a:cubicBezTo>
                <a:close/>
                <a:moveTo>
                  <a:pt x="33010" y="364"/>
                </a:moveTo>
                <a:cubicBezTo>
                  <a:pt x="33002" y="364"/>
                  <a:pt x="32993" y="362"/>
                  <a:pt x="32987" y="356"/>
                </a:cubicBezTo>
                <a:cubicBezTo>
                  <a:pt x="32974" y="343"/>
                  <a:pt x="32974" y="322"/>
                  <a:pt x="32987" y="309"/>
                </a:cubicBezTo>
                <a:lnTo>
                  <a:pt x="33281" y="15"/>
                </a:lnTo>
                <a:cubicBezTo>
                  <a:pt x="33294" y="2"/>
                  <a:pt x="33315" y="2"/>
                  <a:pt x="33327" y="15"/>
                </a:cubicBezTo>
                <a:cubicBezTo>
                  <a:pt x="33340" y="28"/>
                  <a:pt x="33340" y="49"/>
                  <a:pt x="33327" y="62"/>
                </a:cubicBezTo>
                <a:lnTo>
                  <a:pt x="33033" y="356"/>
                </a:lnTo>
                <a:cubicBezTo>
                  <a:pt x="33025" y="360"/>
                  <a:pt x="33019" y="364"/>
                  <a:pt x="33010" y="364"/>
                </a:cubicBezTo>
                <a:close/>
                <a:moveTo>
                  <a:pt x="32420" y="364"/>
                </a:moveTo>
                <a:cubicBezTo>
                  <a:pt x="32412" y="364"/>
                  <a:pt x="32403" y="362"/>
                  <a:pt x="32397" y="356"/>
                </a:cubicBezTo>
                <a:cubicBezTo>
                  <a:pt x="32384" y="343"/>
                  <a:pt x="32384" y="322"/>
                  <a:pt x="32397" y="309"/>
                </a:cubicBezTo>
                <a:lnTo>
                  <a:pt x="32691" y="15"/>
                </a:lnTo>
                <a:cubicBezTo>
                  <a:pt x="32704" y="2"/>
                  <a:pt x="32725" y="2"/>
                  <a:pt x="32737" y="15"/>
                </a:cubicBezTo>
                <a:cubicBezTo>
                  <a:pt x="32750" y="28"/>
                  <a:pt x="32750" y="49"/>
                  <a:pt x="32737" y="62"/>
                </a:cubicBezTo>
                <a:lnTo>
                  <a:pt x="32443" y="356"/>
                </a:lnTo>
                <a:cubicBezTo>
                  <a:pt x="32437" y="360"/>
                  <a:pt x="32429" y="364"/>
                  <a:pt x="32420" y="364"/>
                </a:cubicBezTo>
                <a:close/>
                <a:moveTo>
                  <a:pt x="31832" y="364"/>
                </a:moveTo>
                <a:cubicBezTo>
                  <a:pt x="31824" y="364"/>
                  <a:pt x="31815" y="362"/>
                  <a:pt x="31809" y="356"/>
                </a:cubicBezTo>
                <a:cubicBezTo>
                  <a:pt x="31796" y="343"/>
                  <a:pt x="31796" y="322"/>
                  <a:pt x="31809" y="309"/>
                </a:cubicBezTo>
                <a:lnTo>
                  <a:pt x="32103" y="15"/>
                </a:lnTo>
                <a:cubicBezTo>
                  <a:pt x="32116" y="2"/>
                  <a:pt x="32137" y="2"/>
                  <a:pt x="32150" y="15"/>
                </a:cubicBezTo>
                <a:cubicBezTo>
                  <a:pt x="32162" y="28"/>
                  <a:pt x="32162" y="49"/>
                  <a:pt x="32150" y="62"/>
                </a:cubicBezTo>
                <a:lnTo>
                  <a:pt x="31856" y="356"/>
                </a:lnTo>
                <a:cubicBezTo>
                  <a:pt x="31849" y="360"/>
                  <a:pt x="31841" y="364"/>
                  <a:pt x="31832" y="364"/>
                </a:cubicBezTo>
                <a:close/>
                <a:moveTo>
                  <a:pt x="31242" y="364"/>
                </a:moveTo>
                <a:cubicBezTo>
                  <a:pt x="31234" y="364"/>
                  <a:pt x="31225" y="362"/>
                  <a:pt x="31219" y="356"/>
                </a:cubicBezTo>
                <a:cubicBezTo>
                  <a:pt x="31206" y="343"/>
                  <a:pt x="31206" y="322"/>
                  <a:pt x="31219" y="309"/>
                </a:cubicBezTo>
                <a:lnTo>
                  <a:pt x="31513" y="15"/>
                </a:lnTo>
                <a:cubicBezTo>
                  <a:pt x="31526" y="2"/>
                  <a:pt x="31547" y="2"/>
                  <a:pt x="31560" y="15"/>
                </a:cubicBezTo>
                <a:cubicBezTo>
                  <a:pt x="31572" y="28"/>
                  <a:pt x="31572" y="49"/>
                  <a:pt x="31560" y="62"/>
                </a:cubicBezTo>
                <a:lnTo>
                  <a:pt x="31266" y="356"/>
                </a:lnTo>
                <a:cubicBezTo>
                  <a:pt x="31259" y="360"/>
                  <a:pt x="31251" y="364"/>
                  <a:pt x="31242" y="364"/>
                </a:cubicBezTo>
                <a:close/>
                <a:moveTo>
                  <a:pt x="30654" y="364"/>
                </a:moveTo>
                <a:cubicBezTo>
                  <a:pt x="30646" y="364"/>
                  <a:pt x="30638" y="362"/>
                  <a:pt x="30631" y="356"/>
                </a:cubicBezTo>
                <a:cubicBezTo>
                  <a:pt x="30619" y="343"/>
                  <a:pt x="30619" y="322"/>
                  <a:pt x="30631" y="309"/>
                </a:cubicBezTo>
                <a:lnTo>
                  <a:pt x="30925" y="15"/>
                </a:lnTo>
                <a:cubicBezTo>
                  <a:pt x="30938" y="2"/>
                  <a:pt x="30959" y="2"/>
                  <a:pt x="30972" y="15"/>
                </a:cubicBezTo>
                <a:cubicBezTo>
                  <a:pt x="30984" y="28"/>
                  <a:pt x="30984" y="49"/>
                  <a:pt x="30972" y="62"/>
                </a:cubicBezTo>
                <a:lnTo>
                  <a:pt x="30678" y="356"/>
                </a:lnTo>
                <a:cubicBezTo>
                  <a:pt x="30671" y="360"/>
                  <a:pt x="30663" y="364"/>
                  <a:pt x="30654" y="364"/>
                </a:cubicBezTo>
                <a:close/>
                <a:moveTo>
                  <a:pt x="30064" y="364"/>
                </a:moveTo>
                <a:cubicBezTo>
                  <a:pt x="30056" y="364"/>
                  <a:pt x="30048" y="362"/>
                  <a:pt x="30041" y="356"/>
                </a:cubicBezTo>
                <a:cubicBezTo>
                  <a:pt x="30029" y="343"/>
                  <a:pt x="30029" y="322"/>
                  <a:pt x="30041" y="309"/>
                </a:cubicBezTo>
                <a:lnTo>
                  <a:pt x="30335" y="15"/>
                </a:lnTo>
                <a:cubicBezTo>
                  <a:pt x="30348" y="2"/>
                  <a:pt x="30369" y="2"/>
                  <a:pt x="30382" y="15"/>
                </a:cubicBezTo>
                <a:cubicBezTo>
                  <a:pt x="30394" y="28"/>
                  <a:pt x="30394" y="49"/>
                  <a:pt x="30382" y="62"/>
                </a:cubicBezTo>
                <a:lnTo>
                  <a:pt x="30088" y="356"/>
                </a:lnTo>
                <a:cubicBezTo>
                  <a:pt x="30081" y="360"/>
                  <a:pt x="30073" y="364"/>
                  <a:pt x="30064" y="364"/>
                </a:cubicBezTo>
                <a:close/>
                <a:moveTo>
                  <a:pt x="29477" y="364"/>
                </a:moveTo>
                <a:cubicBezTo>
                  <a:pt x="29468" y="364"/>
                  <a:pt x="29460" y="362"/>
                  <a:pt x="29453" y="356"/>
                </a:cubicBezTo>
                <a:cubicBezTo>
                  <a:pt x="29441" y="343"/>
                  <a:pt x="29441" y="322"/>
                  <a:pt x="29453" y="309"/>
                </a:cubicBezTo>
                <a:lnTo>
                  <a:pt x="29747" y="15"/>
                </a:lnTo>
                <a:cubicBezTo>
                  <a:pt x="29760" y="2"/>
                  <a:pt x="29781" y="2"/>
                  <a:pt x="29794" y="15"/>
                </a:cubicBezTo>
                <a:cubicBezTo>
                  <a:pt x="29807" y="28"/>
                  <a:pt x="29807" y="49"/>
                  <a:pt x="29794" y="62"/>
                </a:cubicBezTo>
                <a:lnTo>
                  <a:pt x="29500" y="356"/>
                </a:lnTo>
                <a:cubicBezTo>
                  <a:pt x="29494" y="360"/>
                  <a:pt x="29485" y="364"/>
                  <a:pt x="29477" y="364"/>
                </a:cubicBezTo>
                <a:close/>
                <a:moveTo>
                  <a:pt x="28887" y="364"/>
                </a:moveTo>
                <a:cubicBezTo>
                  <a:pt x="28878" y="364"/>
                  <a:pt x="28870" y="362"/>
                  <a:pt x="28863" y="356"/>
                </a:cubicBezTo>
                <a:cubicBezTo>
                  <a:pt x="28851" y="343"/>
                  <a:pt x="28851" y="322"/>
                  <a:pt x="28863" y="309"/>
                </a:cubicBezTo>
                <a:lnTo>
                  <a:pt x="29157" y="15"/>
                </a:lnTo>
                <a:cubicBezTo>
                  <a:pt x="29170" y="2"/>
                  <a:pt x="29191" y="2"/>
                  <a:pt x="29204" y="15"/>
                </a:cubicBezTo>
                <a:cubicBezTo>
                  <a:pt x="29217" y="28"/>
                  <a:pt x="29217" y="49"/>
                  <a:pt x="29204" y="62"/>
                </a:cubicBezTo>
                <a:lnTo>
                  <a:pt x="28910" y="356"/>
                </a:lnTo>
                <a:cubicBezTo>
                  <a:pt x="28904" y="360"/>
                  <a:pt x="28895" y="364"/>
                  <a:pt x="28887" y="364"/>
                </a:cubicBezTo>
                <a:close/>
                <a:moveTo>
                  <a:pt x="28299" y="364"/>
                </a:moveTo>
                <a:cubicBezTo>
                  <a:pt x="28290" y="364"/>
                  <a:pt x="28282" y="362"/>
                  <a:pt x="28276" y="356"/>
                </a:cubicBezTo>
                <a:cubicBezTo>
                  <a:pt x="28263" y="343"/>
                  <a:pt x="28263" y="322"/>
                  <a:pt x="28276" y="309"/>
                </a:cubicBezTo>
                <a:lnTo>
                  <a:pt x="28569" y="15"/>
                </a:lnTo>
                <a:cubicBezTo>
                  <a:pt x="28582" y="2"/>
                  <a:pt x="28603" y="2"/>
                  <a:pt x="28616" y="15"/>
                </a:cubicBezTo>
                <a:cubicBezTo>
                  <a:pt x="28629" y="28"/>
                  <a:pt x="28629" y="49"/>
                  <a:pt x="28616" y="62"/>
                </a:cubicBezTo>
                <a:lnTo>
                  <a:pt x="28322" y="356"/>
                </a:lnTo>
                <a:cubicBezTo>
                  <a:pt x="28316" y="360"/>
                  <a:pt x="28307" y="364"/>
                  <a:pt x="28299" y="364"/>
                </a:cubicBezTo>
                <a:close/>
                <a:moveTo>
                  <a:pt x="27709" y="364"/>
                </a:moveTo>
                <a:cubicBezTo>
                  <a:pt x="27700" y="364"/>
                  <a:pt x="27692" y="362"/>
                  <a:pt x="27686" y="356"/>
                </a:cubicBezTo>
                <a:cubicBezTo>
                  <a:pt x="27673" y="343"/>
                  <a:pt x="27673" y="322"/>
                  <a:pt x="27686" y="309"/>
                </a:cubicBezTo>
                <a:lnTo>
                  <a:pt x="27979" y="15"/>
                </a:lnTo>
                <a:cubicBezTo>
                  <a:pt x="27992" y="2"/>
                  <a:pt x="28013" y="2"/>
                  <a:pt x="28026" y="15"/>
                </a:cubicBezTo>
                <a:cubicBezTo>
                  <a:pt x="28039" y="28"/>
                  <a:pt x="28039" y="49"/>
                  <a:pt x="28026" y="62"/>
                </a:cubicBezTo>
                <a:lnTo>
                  <a:pt x="27732" y="356"/>
                </a:lnTo>
                <a:cubicBezTo>
                  <a:pt x="27726" y="360"/>
                  <a:pt x="27717" y="364"/>
                  <a:pt x="27709" y="364"/>
                </a:cubicBezTo>
                <a:close/>
                <a:moveTo>
                  <a:pt x="27121" y="364"/>
                </a:moveTo>
                <a:cubicBezTo>
                  <a:pt x="27112" y="364"/>
                  <a:pt x="27104" y="362"/>
                  <a:pt x="27098" y="356"/>
                </a:cubicBezTo>
                <a:cubicBezTo>
                  <a:pt x="27085" y="343"/>
                  <a:pt x="27085" y="322"/>
                  <a:pt x="27098" y="309"/>
                </a:cubicBezTo>
                <a:lnTo>
                  <a:pt x="27392" y="15"/>
                </a:lnTo>
                <a:cubicBezTo>
                  <a:pt x="27404" y="2"/>
                  <a:pt x="27425" y="2"/>
                  <a:pt x="27438" y="15"/>
                </a:cubicBezTo>
                <a:cubicBezTo>
                  <a:pt x="27451" y="28"/>
                  <a:pt x="27451" y="49"/>
                  <a:pt x="27438" y="62"/>
                </a:cubicBezTo>
                <a:lnTo>
                  <a:pt x="27144" y="353"/>
                </a:lnTo>
                <a:cubicBezTo>
                  <a:pt x="27138" y="360"/>
                  <a:pt x="27129" y="364"/>
                  <a:pt x="27121" y="364"/>
                </a:cubicBezTo>
                <a:close/>
                <a:moveTo>
                  <a:pt x="26533" y="364"/>
                </a:moveTo>
                <a:cubicBezTo>
                  <a:pt x="26525" y="364"/>
                  <a:pt x="26516" y="362"/>
                  <a:pt x="26510" y="356"/>
                </a:cubicBezTo>
                <a:cubicBezTo>
                  <a:pt x="26497" y="343"/>
                  <a:pt x="26497" y="322"/>
                  <a:pt x="26510" y="309"/>
                </a:cubicBezTo>
                <a:lnTo>
                  <a:pt x="26804" y="15"/>
                </a:lnTo>
                <a:cubicBezTo>
                  <a:pt x="26816" y="2"/>
                  <a:pt x="26838" y="2"/>
                  <a:pt x="26850" y="15"/>
                </a:cubicBezTo>
                <a:cubicBezTo>
                  <a:pt x="26863" y="28"/>
                  <a:pt x="26863" y="49"/>
                  <a:pt x="26850" y="62"/>
                </a:cubicBezTo>
                <a:lnTo>
                  <a:pt x="26556" y="356"/>
                </a:lnTo>
                <a:cubicBezTo>
                  <a:pt x="26548" y="360"/>
                  <a:pt x="26539" y="364"/>
                  <a:pt x="26533" y="364"/>
                </a:cubicBezTo>
                <a:close/>
                <a:moveTo>
                  <a:pt x="25943" y="364"/>
                </a:moveTo>
                <a:cubicBezTo>
                  <a:pt x="25935" y="364"/>
                  <a:pt x="25926" y="362"/>
                  <a:pt x="25920" y="356"/>
                </a:cubicBezTo>
                <a:cubicBezTo>
                  <a:pt x="25907" y="343"/>
                  <a:pt x="25907" y="322"/>
                  <a:pt x="25920" y="309"/>
                </a:cubicBezTo>
                <a:lnTo>
                  <a:pt x="26214" y="15"/>
                </a:lnTo>
                <a:cubicBezTo>
                  <a:pt x="26226" y="2"/>
                  <a:pt x="26248" y="2"/>
                  <a:pt x="26260" y="15"/>
                </a:cubicBezTo>
                <a:cubicBezTo>
                  <a:pt x="26273" y="28"/>
                  <a:pt x="26273" y="49"/>
                  <a:pt x="26260" y="62"/>
                </a:cubicBezTo>
                <a:lnTo>
                  <a:pt x="25966" y="356"/>
                </a:lnTo>
                <a:cubicBezTo>
                  <a:pt x="25960" y="360"/>
                  <a:pt x="25952" y="364"/>
                  <a:pt x="25943" y="364"/>
                </a:cubicBezTo>
                <a:close/>
                <a:moveTo>
                  <a:pt x="25355" y="364"/>
                </a:moveTo>
                <a:cubicBezTo>
                  <a:pt x="25347" y="364"/>
                  <a:pt x="25338" y="362"/>
                  <a:pt x="25332" y="356"/>
                </a:cubicBezTo>
                <a:cubicBezTo>
                  <a:pt x="25319" y="343"/>
                  <a:pt x="25319" y="322"/>
                  <a:pt x="25332" y="309"/>
                </a:cubicBezTo>
                <a:lnTo>
                  <a:pt x="25626" y="15"/>
                </a:lnTo>
                <a:cubicBezTo>
                  <a:pt x="25639" y="2"/>
                  <a:pt x="25660" y="2"/>
                  <a:pt x="25672" y="15"/>
                </a:cubicBezTo>
                <a:cubicBezTo>
                  <a:pt x="25685" y="28"/>
                  <a:pt x="25685" y="49"/>
                  <a:pt x="25672" y="62"/>
                </a:cubicBezTo>
                <a:lnTo>
                  <a:pt x="25378" y="356"/>
                </a:lnTo>
                <a:cubicBezTo>
                  <a:pt x="25370" y="360"/>
                  <a:pt x="25364" y="364"/>
                  <a:pt x="25355" y="364"/>
                </a:cubicBezTo>
                <a:close/>
                <a:moveTo>
                  <a:pt x="24765" y="364"/>
                </a:moveTo>
                <a:cubicBezTo>
                  <a:pt x="24757" y="364"/>
                  <a:pt x="24748" y="362"/>
                  <a:pt x="24742" y="356"/>
                </a:cubicBezTo>
                <a:cubicBezTo>
                  <a:pt x="24729" y="343"/>
                  <a:pt x="24729" y="322"/>
                  <a:pt x="24742" y="309"/>
                </a:cubicBezTo>
                <a:lnTo>
                  <a:pt x="25036" y="15"/>
                </a:lnTo>
                <a:cubicBezTo>
                  <a:pt x="25049" y="2"/>
                  <a:pt x="25070" y="2"/>
                  <a:pt x="25082" y="15"/>
                </a:cubicBezTo>
                <a:cubicBezTo>
                  <a:pt x="25095" y="28"/>
                  <a:pt x="25095" y="49"/>
                  <a:pt x="25082" y="62"/>
                </a:cubicBezTo>
                <a:lnTo>
                  <a:pt x="24788" y="356"/>
                </a:lnTo>
                <a:cubicBezTo>
                  <a:pt x="24782" y="360"/>
                  <a:pt x="24774" y="364"/>
                  <a:pt x="24765" y="364"/>
                </a:cubicBezTo>
                <a:close/>
                <a:moveTo>
                  <a:pt x="24177" y="364"/>
                </a:moveTo>
                <a:cubicBezTo>
                  <a:pt x="24169" y="364"/>
                  <a:pt x="24160" y="362"/>
                  <a:pt x="24154" y="356"/>
                </a:cubicBezTo>
                <a:cubicBezTo>
                  <a:pt x="24141" y="343"/>
                  <a:pt x="24141" y="322"/>
                  <a:pt x="24154" y="309"/>
                </a:cubicBezTo>
                <a:lnTo>
                  <a:pt x="24448" y="15"/>
                </a:lnTo>
                <a:cubicBezTo>
                  <a:pt x="24461" y="2"/>
                  <a:pt x="24482" y="2"/>
                  <a:pt x="24495" y="15"/>
                </a:cubicBezTo>
                <a:cubicBezTo>
                  <a:pt x="24507" y="28"/>
                  <a:pt x="24507" y="49"/>
                  <a:pt x="24495" y="62"/>
                </a:cubicBezTo>
                <a:lnTo>
                  <a:pt x="24201" y="356"/>
                </a:lnTo>
                <a:cubicBezTo>
                  <a:pt x="24194" y="360"/>
                  <a:pt x="24186" y="364"/>
                  <a:pt x="24177" y="364"/>
                </a:cubicBezTo>
                <a:close/>
                <a:moveTo>
                  <a:pt x="23587" y="364"/>
                </a:moveTo>
                <a:cubicBezTo>
                  <a:pt x="23579" y="364"/>
                  <a:pt x="23570" y="362"/>
                  <a:pt x="23564" y="356"/>
                </a:cubicBezTo>
                <a:cubicBezTo>
                  <a:pt x="23551" y="343"/>
                  <a:pt x="23551" y="322"/>
                  <a:pt x="23564" y="309"/>
                </a:cubicBezTo>
                <a:lnTo>
                  <a:pt x="23858" y="15"/>
                </a:lnTo>
                <a:cubicBezTo>
                  <a:pt x="23871" y="2"/>
                  <a:pt x="23892" y="2"/>
                  <a:pt x="23905" y="15"/>
                </a:cubicBezTo>
                <a:cubicBezTo>
                  <a:pt x="23917" y="28"/>
                  <a:pt x="23917" y="49"/>
                  <a:pt x="23905" y="62"/>
                </a:cubicBezTo>
                <a:lnTo>
                  <a:pt x="23611" y="356"/>
                </a:lnTo>
                <a:cubicBezTo>
                  <a:pt x="23604" y="360"/>
                  <a:pt x="23596" y="364"/>
                  <a:pt x="23587" y="364"/>
                </a:cubicBezTo>
                <a:close/>
                <a:moveTo>
                  <a:pt x="23000" y="364"/>
                </a:moveTo>
                <a:cubicBezTo>
                  <a:pt x="22991" y="364"/>
                  <a:pt x="22983" y="362"/>
                  <a:pt x="22976" y="356"/>
                </a:cubicBezTo>
                <a:cubicBezTo>
                  <a:pt x="22964" y="343"/>
                  <a:pt x="22964" y="322"/>
                  <a:pt x="22976" y="309"/>
                </a:cubicBezTo>
                <a:lnTo>
                  <a:pt x="23270" y="15"/>
                </a:lnTo>
                <a:cubicBezTo>
                  <a:pt x="23283" y="2"/>
                  <a:pt x="23304" y="2"/>
                  <a:pt x="23317" y="15"/>
                </a:cubicBezTo>
                <a:cubicBezTo>
                  <a:pt x="23329" y="28"/>
                  <a:pt x="23329" y="49"/>
                  <a:pt x="23317" y="62"/>
                </a:cubicBezTo>
                <a:lnTo>
                  <a:pt x="23023" y="356"/>
                </a:lnTo>
                <a:cubicBezTo>
                  <a:pt x="23016" y="360"/>
                  <a:pt x="23008" y="364"/>
                  <a:pt x="23000" y="364"/>
                </a:cubicBezTo>
                <a:close/>
                <a:moveTo>
                  <a:pt x="22410" y="364"/>
                </a:moveTo>
                <a:cubicBezTo>
                  <a:pt x="22401" y="364"/>
                  <a:pt x="22393" y="362"/>
                  <a:pt x="22386" y="356"/>
                </a:cubicBezTo>
                <a:cubicBezTo>
                  <a:pt x="22374" y="343"/>
                  <a:pt x="22374" y="322"/>
                  <a:pt x="22386" y="309"/>
                </a:cubicBezTo>
                <a:lnTo>
                  <a:pt x="22680" y="15"/>
                </a:lnTo>
                <a:cubicBezTo>
                  <a:pt x="22693" y="2"/>
                  <a:pt x="22714" y="2"/>
                  <a:pt x="22727" y="15"/>
                </a:cubicBezTo>
                <a:cubicBezTo>
                  <a:pt x="22739" y="28"/>
                  <a:pt x="22739" y="49"/>
                  <a:pt x="22727" y="62"/>
                </a:cubicBezTo>
                <a:lnTo>
                  <a:pt x="22433" y="356"/>
                </a:lnTo>
                <a:cubicBezTo>
                  <a:pt x="22426" y="360"/>
                  <a:pt x="22418" y="364"/>
                  <a:pt x="22410" y="364"/>
                </a:cubicBezTo>
                <a:close/>
                <a:moveTo>
                  <a:pt x="21822" y="364"/>
                </a:moveTo>
                <a:cubicBezTo>
                  <a:pt x="21813" y="364"/>
                  <a:pt x="21805" y="362"/>
                  <a:pt x="21798" y="356"/>
                </a:cubicBezTo>
                <a:cubicBezTo>
                  <a:pt x="21786" y="343"/>
                  <a:pt x="21786" y="322"/>
                  <a:pt x="21798" y="309"/>
                </a:cubicBezTo>
                <a:lnTo>
                  <a:pt x="22092" y="15"/>
                </a:lnTo>
                <a:cubicBezTo>
                  <a:pt x="22105" y="2"/>
                  <a:pt x="22126" y="2"/>
                  <a:pt x="22139" y="15"/>
                </a:cubicBezTo>
                <a:cubicBezTo>
                  <a:pt x="22152" y="28"/>
                  <a:pt x="22152" y="49"/>
                  <a:pt x="22139" y="62"/>
                </a:cubicBezTo>
                <a:lnTo>
                  <a:pt x="21845" y="356"/>
                </a:lnTo>
                <a:cubicBezTo>
                  <a:pt x="21839" y="360"/>
                  <a:pt x="21830" y="364"/>
                  <a:pt x="21822" y="364"/>
                </a:cubicBezTo>
                <a:close/>
                <a:moveTo>
                  <a:pt x="21232" y="364"/>
                </a:moveTo>
                <a:cubicBezTo>
                  <a:pt x="21223" y="364"/>
                  <a:pt x="21215" y="362"/>
                  <a:pt x="21208" y="356"/>
                </a:cubicBezTo>
                <a:cubicBezTo>
                  <a:pt x="21196" y="343"/>
                  <a:pt x="21196" y="322"/>
                  <a:pt x="21208" y="309"/>
                </a:cubicBezTo>
                <a:lnTo>
                  <a:pt x="21502" y="15"/>
                </a:lnTo>
                <a:cubicBezTo>
                  <a:pt x="21515" y="2"/>
                  <a:pt x="21536" y="2"/>
                  <a:pt x="21549" y="15"/>
                </a:cubicBezTo>
                <a:cubicBezTo>
                  <a:pt x="21562" y="28"/>
                  <a:pt x="21562" y="49"/>
                  <a:pt x="21549" y="62"/>
                </a:cubicBezTo>
                <a:lnTo>
                  <a:pt x="21255" y="356"/>
                </a:lnTo>
                <a:cubicBezTo>
                  <a:pt x="21249" y="360"/>
                  <a:pt x="21240" y="364"/>
                  <a:pt x="21232" y="364"/>
                </a:cubicBezTo>
                <a:close/>
                <a:moveTo>
                  <a:pt x="20644" y="364"/>
                </a:moveTo>
                <a:cubicBezTo>
                  <a:pt x="20635" y="364"/>
                  <a:pt x="20627" y="362"/>
                  <a:pt x="20621" y="356"/>
                </a:cubicBezTo>
                <a:cubicBezTo>
                  <a:pt x="20608" y="343"/>
                  <a:pt x="20608" y="322"/>
                  <a:pt x="20621" y="309"/>
                </a:cubicBezTo>
                <a:lnTo>
                  <a:pt x="20914" y="15"/>
                </a:lnTo>
                <a:cubicBezTo>
                  <a:pt x="20927" y="2"/>
                  <a:pt x="20948" y="2"/>
                  <a:pt x="20961" y="15"/>
                </a:cubicBezTo>
                <a:cubicBezTo>
                  <a:pt x="20974" y="28"/>
                  <a:pt x="20974" y="49"/>
                  <a:pt x="20961" y="62"/>
                </a:cubicBezTo>
                <a:lnTo>
                  <a:pt x="20667" y="356"/>
                </a:lnTo>
                <a:cubicBezTo>
                  <a:pt x="20661" y="360"/>
                  <a:pt x="20652" y="364"/>
                  <a:pt x="20644" y="364"/>
                </a:cubicBezTo>
                <a:close/>
                <a:moveTo>
                  <a:pt x="20054" y="364"/>
                </a:moveTo>
                <a:cubicBezTo>
                  <a:pt x="20045" y="364"/>
                  <a:pt x="20037" y="362"/>
                  <a:pt x="20031" y="356"/>
                </a:cubicBezTo>
                <a:cubicBezTo>
                  <a:pt x="20018" y="343"/>
                  <a:pt x="20018" y="322"/>
                  <a:pt x="20031" y="309"/>
                </a:cubicBezTo>
                <a:lnTo>
                  <a:pt x="20325" y="15"/>
                </a:lnTo>
                <a:cubicBezTo>
                  <a:pt x="20337" y="2"/>
                  <a:pt x="20358" y="2"/>
                  <a:pt x="20371" y="15"/>
                </a:cubicBezTo>
                <a:cubicBezTo>
                  <a:pt x="20384" y="28"/>
                  <a:pt x="20384" y="49"/>
                  <a:pt x="20371" y="62"/>
                </a:cubicBezTo>
                <a:lnTo>
                  <a:pt x="20077" y="356"/>
                </a:lnTo>
                <a:cubicBezTo>
                  <a:pt x="20071" y="360"/>
                  <a:pt x="20062" y="364"/>
                  <a:pt x="20054" y="364"/>
                </a:cubicBezTo>
                <a:close/>
                <a:moveTo>
                  <a:pt x="19466" y="364"/>
                </a:moveTo>
                <a:cubicBezTo>
                  <a:pt x="19458" y="364"/>
                  <a:pt x="19449" y="362"/>
                  <a:pt x="19443" y="356"/>
                </a:cubicBezTo>
                <a:cubicBezTo>
                  <a:pt x="19430" y="343"/>
                  <a:pt x="19430" y="322"/>
                  <a:pt x="19443" y="309"/>
                </a:cubicBezTo>
                <a:lnTo>
                  <a:pt x="19737" y="15"/>
                </a:lnTo>
                <a:cubicBezTo>
                  <a:pt x="19749" y="2"/>
                  <a:pt x="19770" y="2"/>
                  <a:pt x="19783" y="15"/>
                </a:cubicBezTo>
                <a:cubicBezTo>
                  <a:pt x="19796" y="28"/>
                  <a:pt x="19796" y="49"/>
                  <a:pt x="19783" y="62"/>
                </a:cubicBezTo>
                <a:lnTo>
                  <a:pt x="19489" y="353"/>
                </a:lnTo>
                <a:cubicBezTo>
                  <a:pt x="19483" y="360"/>
                  <a:pt x="19474" y="364"/>
                  <a:pt x="19466" y="364"/>
                </a:cubicBezTo>
                <a:close/>
                <a:moveTo>
                  <a:pt x="18878" y="364"/>
                </a:moveTo>
                <a:cubicBezTo>
                  <a:pt x="18870" y="364"/>
                  <a:pt x="18861" y="362"/>
                  <a:pt x="18855" y="356"/>
                </a:cubicBezTo>
                <a:cubicBezTo>
                  <a:pt x="18842" y="343"/>
                  <a:pt x="18842" y="322"/>
                  <a:pt x="18855" y="309"/>
                </a:cubicBezTo>
                <a:lnTo>
                  <a:pt x="19149" y="15"/>
                </a:lnTo>
                <a:cubicBezTo>
                  <a:pt x="19161" y="2"/>
                  <a:pt x="19183" y="2"/>
                  <a:pt x="19195" y="15"/>
                </a:cubicBezTo>
                <a:cubicBezTo>
                  <a:pt x="19208" y="28"/>
                  <a:pt x="19208" y="49"/>
                  <a:pt x="19195" y="62"/>
                </a:cubicBezTo>
                <a:lnTo>
                  <a:pt x="18901" y="356"/>
                </a:lnTo>
                <a:cubicBezTo>
                  <a:pt x="18893" y="360"/>
                  <a:pt x="18884" y="364"/>
                  <a:pt x="18878" y="364"/>
                </a:cubicBezTo>
                <a:close/>
                <a:moveTo>
                  <a:pt x="18288" y="364"/>
                </a:moveTo>
                <a:cubicBezTo>
                  <a:pt x="18280" y="364"/>
                  <a:pt x="18271" y="362"/>
                  <a:pt x="18265" y="356"/>
                </a:cubicBezTo>
                <a:cubicBezTo>
                  <a:pt x="18252" y="343"/>
                  <a:pt x="18252" y="322"/>
                  <a:pt x="18265" y="309"/>
                </a:cubicBezTo>
                <a:lnTo>
                  <a:pt x="18559" y="13"/>
                </a:lnTo>
                <a:cubicBezTo>
                  <a:pt x="18571" y="0"/>
                  <a:pt x="18593" y="0"/>
                  <a:pt x="18605" y="13"/>
                </a:cubicBezTo>
                <a:cubicBezTo>
                  <a:pt x="18618" y="26"/>
                  <a:pt x="18618" y="47"/>
                  <a:pt x="18605" y="60"/>
                </a:cubicBezTo>
                <a:lnTo>
                  <a:pt x="18311" y="353"/>
                </a:lnTo>
                <a:cubicBezTo>
                  <a:pt x="18305" y="360"/>
                  <a:pt x="18297" y="364"/>
                  <a:pt x="18288" y="364"/>
                </a:cubicBezTo>
                <a:close/>
                <a:moveTo>
                  <a:pt x="17701" y="364"/>
                </a:moveTo>
                <a:cubicBezTo>
                  <a:pt x="17693" y="364"/>
                  <a:pt x="17684" y="362"/>
                  <a:pt x="17678" y="356"/>
                </a:cubicBezTo>
                <a:cubicBezTo>
                  <a:pt x="17665" y="343"/>
                  <a:pt x="17665" y="322"/>
                  <a:pt x="17678" y="309"/>
                </a:cubicBezTo>
                <a:lnTo>
                  <a:pt x="17972" y="15"/>
                </a:lnTo>
                <a:cubicBezTo>
                  <a:pt x="17985" y="2"/>
                  <a:pt x="18005" y="2"/>
                  <a:pt x="18017" y="15"/>
                </a:cubicBezTo>
                <a:cubicBezTo>
                  <a:pt x="18030" y="28"/>
                  <a:pt x="18030" y="49"/>
                  <a:pt x="18017" y="62"/>
                </a:cubicBezTo>
                <a:lnTo>
                  <a:pt x="17725" y="356"/>
                </a:lnTo>
                <a:cubicBezTo>
                  <a:pt x="17716" y="360"/>
                  <a:pt x="17710" y="364"/>
                  <a:pt x="17701" y="364"/>
                </a:cubicBezTo>
                <a:close/>
                <a:moveTo>
                  <a:pt x="17111" y="364"/>
                </a:moveTo>
                <a:cubicBezTo>
                  <a:pt x="17103" y="364"/>
                  <a:pt x="17094" y="362"/>
                  <a:pt x="17088" y="356"/>
                </a:cubicBezTo>
                <a:cubicBezTo>
                  <a:pt x="17075" y="343"/>
                  <a:pt x="17075" y="322"/>
                  <a:pt x="17088" y="309"/>
                </a:cubicBezTo>
                <a:lnTo>
                  <a:pt x="17382" y="15"/>
                </a:lnTo>
                <a:cubicBezTo>
                  <a:pt x="17395" y="2"/>
                  <a:pt x="17415" y="2"/>
                  <a:pt x="17428" y="15"/>
                </a:cubicBezTo>
                <a:cubicBezTo>
                  <a:pt x="17440" y="28"/>
                  <a:pt x="17441" y="49"/>
                  <a:pt x="17428" y="62"/>
                </a:cubicBezTo>
                <a:lnTo>
                  <a:pt x="17135" y="356"/>
                </a:lnTo>
                <a:cubicBezTo>
                  <a:pt x="17128" y="360"/>
                  <a:pt x="17120" y="364"/>
                  <a:pt x="17111" y="364"/>
                </a:cubicBezTo>
                <a:close/>
                <a:moveTo>
                  <a:pt x="16523" y="364"/>
                </a:moveTo>
                <a:cubicBezTo>
                  <a:pt x="16515" y="364"/>
                  <a:pt x="16506" y="362"/>
                  <a:pt x="16500" y="356"/>
                </a:cubicBezTo>
                <a:cubicBezTo>
                  <a:pt x="16487" y="343"/>
                  <a:pt x="16487" y="322"/>
                  <a:pt x="16500" y="309"/>
                </a:cubicBezTo>
                <a:lnTo>
                  <a:pt x="16794" y="15"/>
                </a:lnTo>
                <a:cubicBezTo>
                  <a:pt x="16807" y="2"/>
                  <a:pt x="16828" y="2"/>
                  <a:pt x="16841" y="15"/>
                </a:cubicBezTo>
                <a:cubicBezTo>
                  <a:pt x="16853" y="28"/>
                  <a:pt x="16853" y="49"/>
                  <a:pt x="16841" y="62"/>
                </a:cubicBezTo>
                <a:lnTo>
                  <a:pt x="16547" y="356"/>
                </a:lnTo>
                <a:cubicBezTo>
                  <a:pt x="16540" y="360"/>
                  <a:pt x="16532" y="364"/>
                  <a:pt x="16523" y="364"/>
                </a:cubicBezTo>
                <a:close/>
                <a:moveTo>
                  <a:pt x="15933" y="364"/>
                </a:moveTo>
                <a:cubicBezTo>
                  <a:pt x="15925" y="364"/>
                  <a:pt x="15917" y="362"/>
                  <a:pt x="15910" y="356"/>
                </a:cubicBezTo>
                <a:cubicBezTo>
                  <a:pt x="15897" y="343"/>
                  <a:pt x="15897" y="322"/>
                  <a:pt x="15910" y="309"/>
                </a:cubicBezTo>
                <a:lnTo>
                  <a:pt x="16204" y="15"/>
                </a:lnTo>
                <a:cubicBezTo>
                  <a:pt x="16217" y="2"/>
                  <a:pt x="16238" y="2"/>
                  <a:pt x="16251" y="15"/>
                </a:cubicBezTo>
                <a:cubicBezTo>
                  <a:pt x="16263" y="28"/>
                  <a:pt x="16263" y="49"/>
                  <a:pt x="16251" y="62"/>
                </a:cubicBezTo>
                <a:lnTo>
                  <a:pt x="15957" y="356"/>
                </a:lnTo>
                <a:cubicBezTo>
                  <a:pt x="15950" y="360"/>
                  <a:pt x="15942" y="364"/>
                  <a:pt x="15933" y="364"/>
                </a:cubicBezTo>
                <a:close/>
                <a:moveTo>
                  <a:pt x="15346" y="364"/>
                </a:moveTo>
                <a:cubicBezTo>
                  <a:pt x="15337" y="364"/>
                  <a:pt x="15329" y="362"/>
                  <a:pt x="15322" y="356"/>
                </a:cubicBezTo>
                <a:cubicBezTo>
                  <a:pt x="15310" y="343"/>
                  <a:pt x="15310" y="322"/>
                  <a:pt x="15322" y="309"/>
                </a:cubicBezTo>
                <a:lnTo>
                  <a:pt x="15616" y="15"/>
                </a:lnTo>
                <a:cubicBezTo>
                  <a:pt x="15629" y="2"/>
                  <a:pt x="15650" y="2"/>
                  <a:pt x="15663" y="15"/>
                </a:cubicBezTo>
                <a:cubicBezTo>
                  <a:pt x="15675" y="28"/>
                  <a:pt x="15675" y="49"/>
                  <a:pt x="15663" y="62"/>
                </a:cubicBezTo>
                <a:lnTo>
                  <a:pt x="15369" y="356"/>
                </a:lnTo>
                <a:cubicBezTo>
                  <a:pt x="15362" y="360"/>
                  <a:pt x="15354" y="364"/>
                  <a:pt x="15346" y="364"/>
                </a:cubicBezTo>
                <a:close/>
                <a:moveTo>
                  <a:pt x="14756" y="364"/>
                </a:moveTo>
                <a:cubicBezTo>
                  <a:pt x="14747" y="364"/>
                  <a:pt x="14739" y="362"/>
                  <a:pt x="14732" y="356"/>
                </a:cubicBezTo>
                <a:cubicBezTo>
                  <a:pt x="14720" y="343"/>
                  <a:pt x="14720" y="322"/>
                  <a:pt x="14732" y="309"/>
                </a:cubicBezTo>
                <a:lnTo>
                  <a:pt x="15028" y="13"/>
                </a:lnTo>
                <a:cubicBezTo>
                  <a:pt x="15041" y="0"/>
                  <a:pt x="15062" y="0"/>
                  <a:pt x="15075" y="13"/>
                </a:cubicBezTo>
                <a:cubicBezTo>
                  <a:pt x="15088" y="26"/>
                  <a:pt x="15088" y="47"/>
                  <a:pt x="15075" y="60"/>
                </a:cubicBezTo>
                <a:lnTo>
                  <a:pt x="14781" y="353"/>
                </a:lnTo>
                <a:cubicBezTo>
                  <a:pt x="14773" y="360"/>
                  <a:pt x="14764" y="364"/>
                  <a:pt x="14756" y="364"/>
                </a:cubicBezTo>
                <a:close/>
                <a:moveTo>
                  <a:pt x="14168" y="364"/>
                </a:moveTo>
                <a:cubicBezTo>
                  <a:pt x="14159" y="364"/>
                  <a:pt x="14151" y="362"/>
                  <a:pt x="14144" y="356"/>
                </a:cubicBezTo>
                <a:cubicBezTo>
                  <a:pt x="14132" y="343"/>
                  <a:pt x="14132" y="322"/>
                  <a:pt x="14144" y="309"/>
                </a:cubicBezTo>
                <a:lnTo>
                  <a:pt x="14438" y="15"/>
                </a:lnTo>
                <a:cubicBezTo>
                  <a:pt x="14451" y="2"/>
                  <a:pt x="14472" y="2"/>
                  <a:pt x="14485" y="15"/>
                </a:cubicBezTo>
                <a:cubicBezTo>
                  <a:pt x="14498" y="28"/>
                  <a:pt x="14498" y="49"/>
                  <a:pt x="14485" y="62"/>
                </a:cubicBezTo>
                <a:lnTo>
                  <a:pt x="14191" y="356"/>
                </a:lnTo>
                <a:cubicBezTo>
                  <a:pt x="14185" y="360"/>
                  <a:pt x="14176" y="364"/>
                  <a:pt x="14168" y="364"/>
                </a:cubicBezTo>
                <a:close/>
                <a:moveTo>
                  <a:pt x="13578" y="364"/>
                </a:moveTo>
                <a:cubicBezTo>
                  <a:pt x="13569" y="364"/>
                  <a:pt x="13561" y="362"/>
                  <a:pt x="13554" y="356"/>
                </a:cubicBezTo>
                <a:cubicBezTo>
                  <a:pt x="13542" y="343"/>
                  <a:pt x="13542" y="322"/>
                  <a:pt x="13554" y="309"/>
                </a:cubicBezTo>
                <a:lnTo>
                  <a:pt x="13848" y="15"/>
                </a:lnTo>
                <a:cubicBezTo>
                  <a:pt x="13861" y="2"/>
                  <a:pt x="13882" y="2"/>
                  <a:pt x="13895" y="15"/>
                </a:cubicBezTo>
                <a:cubicBezTo>
                  <a:pt x="13908" y="28"/>
                  <a:pt x="13908" y="49"/>
                  <a:pt x="13895" y="62"/>
                </a:cubicBezTo>
                <a:lnTo>
                  <a:pt x="13601" y="356"/>
                </a:lnTo>
                <a:cubicBezTo>
                  <a:pt x="13595" y="360"/>
                  <a:pt x="13586" y="364"/>
                  <a:pt x="13578" y="364"/>
                </a:cubicBezTo>
                <a:close/>
                <a:moveTo>
                  <a:pt x="12990" y="364"/>
                </a:moveTo>
                <a:cubicBezTo>
                  <a:pt x="12981" y="364"/>
                  <a:pt x="12973" y="362"/>
                  <a:pt x="12967" y="356"/>
                </a:cubicBezTo>
                <a:cubicBezTo>
                  <a:pt x="12954" y="343"/>
                  <a:pt x="12954" y="322"/>
                  <a:pt x="12967" y="309"/>
                </a:cubicBezTo>
                <a:lnTo>
                  <a:pt x="13261" y="15"/>
                </a:lnTo>
                <a:cubicBezTo>
                  <a:pt x="13273" y="2"/>
                  <a:pt x="13294" y="2"/>
                  <a:pt x="13307" y="15"/>
                </a:cubicBezTo>
                <a:cubicBezTo>
                  <a:pt x="13320" y="28"/>
                  <a:pt x="13320" y="49"/>
                  <a:pt x="13307" y="62"/>
                </a:cubicBezTo>
                <a:lnTo>
                  <a:pt x="13013" y="356"/>
                </a:lnTo>
                <a:cubicBezTo>
                  <a:pt x="13007" y="360"/>
                  <a:pt x="12998" y="364"/>
                  <a:pt x="12990" y="364"/>
                </a:cubicBezTo>
                <a:close/>
                <a:moveTo>
                  <a:pt x="12400" y="364"/>
                </a:moveTo>
                <a:cubicBezTo>
                  <a:pt x="12391" y="364"/>
                  <a:pt x="12383" y="362"/>
                  <a:pt x="12377" y="356"/>
                </a:cubicBezTo>
                <a:cubicBezTo>
                  <a:pt x="12364" y="343"/>
                  <a:pt x="12364" y="322"/>
                  <a:pt x="12377" y="309"/>
                </a:cubicBezTo>
                <a:lnTo>
                  <a:pt x="12671" y="15"/>
                </a:lnTo>
                <a:cubicBezTo>
                  <a:pt x="12683" y="2"/>
                  <a:pt x="12704" y="2"/>
                  <a:pt x="12717" y="15"/>
                </a:cubicBezTo>
                <a:cubicBezTo>
                  <a:pt x="12730" y="28"/>
                  <a:pt x="12730" y="49"/>
                  <a:pt x="12717" y="62"/>
                </a:cubicBezTo>
                <a:lnTo>
                  <a:pt x="12423" y="356"/>
                </a:lnTo>
                <a:cubicBezTo>
                  <a:pt x="12417" y="360"/>
                  <a:pt x="12408" y="364"/>
                  <a:pt x="12400" y="364"/>
                </a:cubicBezTo>
                <a:close/>
                <a:moveTo>
                  <a:pt x="11812" y="364"/>
                </a:moveTo>
                <a:cubicBezTo>
                  <a:pt x="11804" y="364"/>
                  <a:pt x="11795" y="362"/>
                  <a:pt x="11789" y="356"/>
                </a:cubicBezTo>
                <a:cubicBezTo>
                  <a:pt x="11776" y="343"/>
                  <a:pt x="11776" y="322"/>
                  <a:pt x="11789" y="309"/>
                </a:cubicBezTo>
                <a:lnTo>
                  <a:pt x="12083" y="15"/>
                </a:lnTo>
                <a:cubicBezTo>
                  <a:pt x="12095" y="2"/>
                  <a:pt x="12116" y="2"/>
                  <a:pt x="12129" y="15"/>
                </a:cubicBezTo>
                <a:cubicBezTo>
                  <a:pt x="12141" y="28"/>
                  <a:pt x="12142" y="49"/>
                  <a:pt x="12129" y="62"/>
                </a:cubicBezTo>
                <a:lnTo>
                  <a:pt x="11835" y="353"/>
                </a:lnTo>
                <a:cubicBezTo>
                  <a:pt x="11829" y="360"/>
                  <a:pt x="11820" y="364"/>
                  <a:pt x="11812" y="364"/>
                </a:cubicBezTo>
                <a:close/>
                <a:moveTo>
                  <a:pt x="11224" y="364"/>
                </a:moveTo>
                <a:cubicBezTo>
                  <a:pt x="11216" y="364"/>
                  <a:pt x="11207" y="362"/>
                  <a:pt x="11201" y="356"/>
                </a:cubicBezTo>
                <a:cubicBezTo>
                  <a:pt x="11188" y="343"/>
                  <a:pt x="11188" y="322"/>
                  <a:pt x="11201" y="309"/>
                </a:cubicBezTo>
                <a:lnTo>
                  <a:pt x="11495" y="15"/>
                </a:lnTo>
                <a:cubicBezTo>
                  <a:pt x="11508" y="2"/>
                  <a:pt x="11528" y="2"/>
                  <a:pt x="11541" y="15"/>
                </a:cubicBezTo>
                <a:cubicBezTo>
                  <a:pt x="11553" y="28"/>
                  <a:pt x="11554" y="49"/>
                  <a:pt x="11541" y="62"/>
                </a:cubicBezTo>
                <a:lnTo>
                  <a:pt x="11247" y="356"/>
                </a:lnTo>
                <a:cubicBezTo>
                  <a:pt x="11239" y="360"/>
                  <a:pt x="11231" y="364"/>
                  <a:pt x="11224" y="364"/>
                </a:cubicBezTo>
                <a:close/>
                <a:moveTo>
                  <a:pt x="10634" y="364"/>
                </a:moveTo>
                <a:cubicBezTo>
                  <a:pt x="10626" y="364"/>
                  <a:pt x="10617" y="362"/>
                  <a:pt x="10611" y="356"/>
                </a:cubicBezTo>
                <a:cubicBezTo>
                  <a:pt x="10598" y="343"/>
                  <a:pt x="10598" y="322"/>
                  <a:pt x="10611" y="309"/>
                </a:cubicBezTo>
                <a:lnTo>
                  <a:pt x="10905" y="13"/>
                </a:lnTo>
                <a:cubicBezTo>
                  <a:pt x="10918" y="0"/>
                  <a:pt x="10938" y="0"/>
                  <a:pt x="10951" y="13"/>
                </a:cubicBezTo>
                <a:cubicBezTo>
                  <a:pt x="10963" y="26"/>
                  <a:pt x="10964" y="47"/>
                  <a:pt x="10951" y="60"/>
                </a:cubicBezTo>
                <a:lnTo>
                  <a:pt x="10657" y="353"/>
                </a:lnTo>
                <a:cubicBezTo>
                  <a:pt x="10651" y="360"/>
                  <a:pt x="10643" y="364"/>
                  <a:pt x="10634" y="364"/>
                </a:cubicBezTo>
                <a:close/>
                <a:moveTo>
                  <a:pt x="10046" y="364"/>
                </a:moveTo>
                <a:cubicBezTo>
                  <a:pt x="10038" y="364"/>
                  <a:pt x="10029" y="362"/>
                  <a:pt x="10023" y="356"/>
                </a:cubicBezTo>
                <a:cubicBezTo>
                  <a:pt x="10010" y="343"/>
                  <a:pt x="10010" y="322"/>
                  <a:pt x="10023" y="309"/>
                </a:cubicBezTo>
                <a:lnTo>
                  <a:pt x="10317" y="15"/>
                </a:lnTo>
                <a:cubicBezTo>
                  <a:pt x="10330" y="2"/>
                  <a:pt x="10351" y="2"/>
                  <a:pt x="10364" y="15"/>
                </a:cubicBezTo>
                <a:cubicBezTo>
                  <a:pt x="10376" y="28"/>
                  <a:pt x="10376" y="49"/>
                  <a:pt x="10364" y="62"/>
                </a:cubicBezTo>
                <a:lnTo>
                  <a:pt x="10070" y="356"/>
                </a:lnTo>
                <a:cubicBezTo>
                  <a:pt x="10061" y="360"/>
                  <a:pt x="10055" y="364"/>
                  <a:pt x="10046" y="364"/>
                </a:cubicBezTo>
                <a:close/>
                <a:moveTo>
                  <a:pt x="9456" y="364"/>
                </a:moveTo>
                <a:cubicBezTo>
                  <a:pt x="9448" y="364"/>
                  <a:pt x="9439" y="362"/>
                  <a:pt x="9433" y="356"/>
                </a:cubicBezTo>
                <a:cubicBezTo>
                  <a:pt x="9420" y="343"/>
                  <a:pt x="9420" y="322"/>
                  <a:pt x="9433" y="309"/>
                </a:cubicBezTo>
                <a:lnTo>
                  <a:pt x="9727" y="15"/>
                </a:lnTo>
                <a:cubicBezTo>
                  <a:pt x="9740" y="2"/>
                  <a:pt x="9761" y="2"/>
                  <a:pt x="9774" y="15"/>
                </a:cubicBezTo>
                <a:cubicBezTo>
                  <a:pt x="9786" y="28"/>
                  <a:pt x="9786" y="49"/>
                  <a:pt x="9774" y="62"/>
                </a:cubicBezTo>
                <a:lnTo>
                  <a:pt x="9480" y="356"/>
                </a:lnTo>
                <a:cubicBezTo>
                  <a:pt x="9473" y="360"/>
                  <a:pt x="9465" y="364"/>
                  <a:pt x="9456" y="364"/>
                </a:cubicBezTo>
                <a:close/>
                <a:moveTo>
                  <a:pt x="8868" y="364"/>
                </a:moveTo>
                <a:cubicBezTo>
                  <a:pt x="8860" y="364"/>
                  <a:pt x="8852" y="362"/>
                  <a:pt x="8845" y="356"/>
                </a:cubicBezTo>
                <a:cubicBezTo>
                  <a:pt x="8833" y="343"/>
                  <a:pt x="8833" y="322"/>
                  <a:pt x="8845" y="309"/>
                </a:cubicBezTo>
                <a:lnTo>
                  <a:pt x="9139" y="15"/>
                </a:lnTo>
                <a:cubicBezTo>
                  <a:pt x="9152" y="2"/>
                  <a:pt x="9173" y="2"/>
                  <a:pt x="9186" y="15"/>
                </a:cubicBezTo>
                <a:cubicBezTo>
                  <a:pt x="9198" y="28"/>
                  <a:pt x="9198" y="49"/>
                  <a:pt x="9186" y="62"/>
                </a:cubicBezTo>
                <a:lnTo>
                  <a:pt x="8892" y="356"/>
                </a:lnTo>
                <a:cubicBezTo>
                  <a:pt x="8885" y="360"/>
                  <a:pt x="8877" y="364"/>
                  <a:pt x="8868" y="364"/>
                </a:cubicBezTo>
                <a:close/>
                <a:moveTo>
                  <a:pt x="8278" y="364"/>
                </a:moveTo>
                <a:cubicBezTo>
                  <a:pt x="8270" y="364"/>
                  <a:pt x="8262" y="362"/>
                  <a:pt x="8255" y="356"/>
                </a:cubicBezTo>
                <a:cubicBezTo>
                  <a:pt x="8243" y="343"/>
                  <a:pt x="8243" y="322"/>
                  <a:pt x="8255" y="309"/>
                </a:cubicBezTo>
                <a:lnTo>
                  <a:pt x="8549" y="15"/>
                </a:lnTo>
                <a:cubicBezTo>
                  <a:pt x="8562" y="2"/>
                  <a:pt x="8583" y="2"/>
                  <a:pt x="8596" y="15"/>
                </a:cubicBezTo>
                <a:cubicBezTo>
                  <a:pt x="8608" y="28"/>
                  <a:pt x="8608" y="49"/>
                  <a:pt x="8596" y="62"/>
                </a:cubicBezTo>
                <a:lnTo>
                  <a:pt x="8302" y="356"/>
                </a:lnTo>
                <a:cubicBezTo>
                  <a:pt x="8295" y="360"/>
                  <a:pt x="8287" y="364"/>
                  <a:pt x="8278" y="364"/>
                </a:cubicBezTo>
                <a:close/>
                <a:moveTo>
                  <a:pt x="7691" y="364"/>
                </a:moveTo>
                <a:cubicBezTo>
                  <a:pt x="7682" y="364"/>
                  <a:pt x="7674" y="362"/>
                  <a:pt x="7667" y="356"/>
                </a:cubicBezTo>
                <a:cubicBezTo>
                  <a:pt x="7655" y="343"/>
                  <a:pt x="7655" y="322"/>
                  <a:pt x="7667" y="309"/>
                </a:cubicBezTo>
                <a:lnTo>
                  <a:pt x="7961" y="15"/>
                </a:lnTo>
                <a:cubicBezTo>
                  <a:pt x="7974" y="2"/>
                  <a:pt x="7995" y="2"/>
                  <a:pt x="8008" y="15"/>
                </a:cubicBezTo>
                <a:cubicBezTo>
                  <a:pt x="8020" y="28"/>
                  <a:pt x="8020" y="49"/>
                  <a:pt x="8008" y="62"/>
                </a:cubicBezTo>
                <a:lnTo>
                  <a:pt x="7714" y="356"/>
                </a:lnTo>
                <a:cubicBezTo>
                  <a:pt x="7708" y="360"/>
                  <a:pt x="7699" y="364"/>
                  <a:pt x="7691" y="364"/>
                </a:cubicBezTo>
                <a:close/>
                <a:moveTo>
                  <a:pt x="7101" y="364"/>
                </a:moveTo>
                <a:cubicBezTo>
                  <a:pt x="7092" y="364"/>
                  <a:pt x="7084" y="362"/>
                  <a:pt x="7077" y="356"/>
                </a:cubicBezTo>
                <a:cubicBezTo>
                  <a:pt x="7065" y="343"/>
                  <a:pt x="7065" y="322"/>
                  <a:pt x="7077" y="309"/>
                </a:cubicBezTo>
                <a:lnTo>
                  <a:pt x="7373" y="13"/>
                </a:lnTo>
                <a:cubicBezTo>
                  <a:pt x="7386" y="0"/>
                  <a:pt x="7407" y="0"/>
                  <a:pt x="7420" y="13"/>
                </a:cubicBezTo>
                <a:cubicBezTo>
                  <a:pt x="7433" y="26"/>
                  <a:pt x="7433" y="47"/>
                  <a:pt x="7420" y="60"/>
                </a:cubicBezTo>
                <a:lnTo>
                  <a:pt x="7126" y="353"/>
                </a:lnTo>
                <a:cubicBezTo>
                  <a:pt x="7118" y="360"/>
                  <a:pt x="7109" y="364"/>
                  <a:pt x="7101" y="364"/>
                </a:cubicBezTo>
                <a:close/>
                <a:moveTo>
                  <a:pt x="6513" y="364"/>
                </a:moveTo>
                <a:cubicBezTo>
                  <a:pt x="6504" y="364"/>
                  <a:pt x="6496" y="362"/>
                  <a:pt x="6490" y="356"/>
                </a:cubicBezTo>
                <a:cubicBezTo>
                  <a:pt x="6477" y="343"/>
                  <a:pt x="6477" y="322"/>
                  <a:pt x="6490" y="309"/>
                </a:cubicBezTo>
                <a:lnTo>
                  <a:pt x="6783" y="15"/>
                </a:lnTo>
                <a:cubicBezTo>
                  <a:pt x="6796" y="2"/>
                  <a:pt x="6817" y="2"/>
                  <a:pt x="6830" y="15"/>
                </a:cubicBezTo>
                <a:cubicBezTo>
                  <a:pt x="6843" y="28"/>
                  <a:pt x="6843" y="49"/>
                  <a:pt x="6830" y="62"/>
                </a:cubicBezTo>
                <a:lnTo>
                  <a:pt x="6536" y="356"/>
                </a:lnTo>
                <a:cubicBezTo>
                  <a:pt x="6530" y="360"/>
                  <a:pt x="6521" y="364"/>
                  <a:pt x="6513" y="364"/>
                </a:cubicBezTo>
                <a:close/>
                <a:moveTo>
                  <a:pt x="5923" y="364"/>
                </a:moveTo>
                <a:cubicBezTo>
                  <a:pt x="5914" y="364"/>
                  <a:pt x="5906" y="362"/>
                  <a:pt x="5900" y="356"/>
                </a:cubicBezTo>
                <a:cubicBezTo>
                  <a:pt x="5887" y="343"/>
                  <a:pt x="5887" y="322"/>
                  <a:pt x="5900" y="309"/>
                </a:cubicBezTo>
                <a:lnTo>
                  <a:pt x="6193" y="15"/>
                </a:lnTo>
                <a:cubicBezTo>
                  <a:pt x="6206" y="2"/>
                  <a:pt x="6227" y="2"/>
                  <a:pt x="6240" y="15"/>
                </a:cubicBezTo>
                <a:cubicBezTo>
                  <a:pt x="6253" y="28"/>
                  <a:pt x="6253" y="49"/>
                  <a:pt x="6240" y="62"/>
                </a:cubicBezTo>
                <a:lnTo>
                  <a:pt x="5946" y="356"/>
                </a:lnTo>
                <a:cubicBezTo>
                  <a:pt x="5940" y="360"/>
                  <a:pt x="5931" y="364"/>
                  <a:pt x="5923" y="364"/>
                </a:cubicBezTo>
                <a:close/>
                <a:moveTo>
                  <a:pt x="5335" y="364"/>
                </a:moveTo>
                <a:cubicBezTo>
                  <a:pt x="5326" y="364"/>
                  <a:pt x="5318" y="362"/>
                  <a:pt x="5312" y="356"/>
                </a:cubicBezTo>
                <a:cubicBezTo>
                  <a:pt x="5299" y="343"/>
                  <a:pt x="5299" y="322"/>
                  <a:pt x="5312" y="309"/>
                </a:cubicBezTo>
                <a:lnTo>
                  <a:pt x="5606" y="15"/>
                </a:lnTo>
                <a:cubicBezTo>
                  <a:pt x="5618" y="2"/>
                  <a:pt x="5639" y="2"/>
                  <a:pt x="5652" y="15"/>
                </a:cubicBezTo>
                <a:cubicBezTo>
                  <a:pt x="5665" y="28"/>
                  <a:pt x="5665" y="49"/>
                  <a:pt x="5652" y="62"/>
                </a:cubicBezTo>
                <a:lnTo>
                  <a:pt x="5358" y="356"/>
                </a:lnTo>
                <a:cubicBezTo>
                  <a:pt x="5352" y="360"/>
                  <a:pt x="5343" y="364"/>
                  <a:pt x="5335" y="364"/>
                </a:cubicBezTo>
                <a:close/>
                <a:moveTo>
                  <a:pt x="4745" y="364"/>
                </a:moveTo>
                <a:cubicBezTo>
                  <a:pt x="4736" y="364"/>
                  <a:pt x="4728" y="362"/>
                  <a:pt x="4722" y="356"/>
                </a:cubicBezTo>
                <a:cubicBezTo>
                  <a:pt x="4709" y="343"/>
                  <a:pt x="4709" y="322"/>
                  <a:pt x="4722" y="309"/>
                </a:cubicBezTo>
                <a:lnTo>
                  <a:pt x="5016" y="15"/>
                </a:lnTo>
                <a:cubicBezTo>
                  <a:pt x="5028" y="2"/>
                  <a:pt x="5049" y="2"/>
                  <a:pt x="5062" y="15"/>
                </a:cubicBezTo>
                <a:cubicBezTo>
                  <a:pt x="5075" y="28"/>
                  <a:pt x="5075" y="49"/>
                  <a:pt x="5062" y="62"/>
                </a:cubicBezTo>
                <a:lnTo>
                  <a:pt x="4768" y="356"/>
                </a:lnTo>
                <a:cubicBezTo>
                  <a:pt x="4762" y="360"/>
                  <a:pt x="4753" y="364"/>
                  <a:pt x="4745" y="364"/>
                </a:cubicBezTo>
                <a:close/>
                <a:moveTo>
                  <a:pt x="4157" y="364"/>
                </a:moveTo>
                <a:cubicBezTo>
                  <a:pt x="4149" y="364"/>
                  <a:pt x="4140" y="362"/>
                  <a:pt x="4134" y="356"/>
                </a:cubicBezTo>
                <a:cubicBezTo>
                  <a:pt x="4121" y="343"/>
                  <a:pt x="4121" y="322"/>
                  <a:pt x="4134" y="309"/>
                </a:cubicBezTo>
                <a:lnTo>
                  <a:pt x="4428" y="15"/>
                </a:lnTo>
                <a:cubicBezTo>
                  <a:pt x="4440" y="2"/>
                  <a:pt x="4461" y="2"/>
                  <a:pt x="4474" y="15"/>
                </a:cubicBezTo>
                <a:cubicBezTo>
                  <a:pt x="4486" y="28"/>
                  <a:pt x="4487" y="49"/>
                  <a:pt x="4474" y="62"/>
                </a:cubicBezTo>
                <a:lnTo>
                  <a:pt x="4180" y="353"/>
                </a:lnTo>
                <a:cubicBezTo>
                  <a:pt x="4174" y="360"/>
                  <a:pt x="4166" y="364"/>
                  <a:pt x="4157" y="364"/>
                </a:cubicBezTo>
                <a:close/>
                <a:moveTo>
                  <a:pt x="3569" y="364"/>
                </a:moveTo>
                <a:cubicBezTo>
                  <a:pt x="3561" y="364"/>
                  <a:pt x="3552" y="362"/>
                  <a:pt x="3546" y="356"/>
                </a:cubicBezTo>
                <a:cubicBezTo>
                  <a:pt x="3533" y="343"/>
                  <a:pt x="3533" y="322"/>
                  <a:pt x="3546" y="309"/>
                </a:cubicBezTo>
                <a:lnTo>
                  <a:pt x="3840" y="15"/>
                </a:lnTo>
                <a:cubicBezTo>
                  <a:pt x="3853" y="2"/>
                  <a:pt x="3874" y="2"/>
                  <a:pt x="3886" y="15"/>
                </a:cubicBezTo>
                <a:cubicBezTo>
                  <a:pt x="3899" y="28"/>
                  <a:pt x="3899" y="49"/>
                  <a:pt x="3886" y="62"/>
                </a:cubicBezTo>
                <a:lnTo>
                  <a:pt x="3592" y="356"/>
                </a:lnTo>
                <a:cubicBezTo>
                  <a:pt x="3584" y="360"/>
                  <a:pt x="3576" y="364"/>
                  <a:pt x="3569" y="364"/>
                </a:cubicBezTo>
                <a:close/>
                <a:moveTo>
                  <a:pt x="2979" y="364"/>
                </a:moveTo>
                <a:cubicBezTo>
                  <a:pt x="2971" y="364"/>
                  <a:pt x="2962" y="362"/>
                  <a:pt x="2956" y="356"/>
                </a:cubicBezTo>
                <a:cubicBezTo>
                  <a:pt x="2943" y="343"/>
                  <a:pt x="2943" y="322"/>
                  <a:pt x="2956" y="309"/>
                </a:cubicBezTo>
                <a:lnTo>
                  <a:pt x="3250" y="13"/>
                </a:lnTo>
                <a:cubicBezTo>
                  <a:pt x="3263" y="0"/>
                  <a:pt x="3284" y="0"/>
                  <a:pt x="3296" y="13"/>
                </a:cubicBezTo>
                <a:cubicBezTo>
                  <a:pt x="3309" y="26"/>
                  <a:pt x="3309" y="47"/>
                  <a:pt x="3296" y="60"/>
                </a:cubicBezTo>
                <a:lnTo>
                  <a:pt x="3002" y="353"/>
                </a:lnTo>
                <a:cubicBezTo>
                  <a:pt x="2996" y="360"/>
                  <a:pt x="2988" y="364"/>
                  <a:pt x="2979" y="364"/>
                </a:cubicBezTo>
                <a:close/>
                <a:moveTo>
                  <a:pt x="2391" y="364"/>
                </a:moveTo>
                <a:cubicBezTo>
                  <a:pt x="2383" y="364"/>
                  <a:pt x="2374" y="362"/>
                  <a:pt x="2368" y="356"/>
                </a:cubicBezTo>
                <a:cubicBezTo>
                  <a:pt x="2355" y="343"/>
                  <a:pt x="2355" y="322"/>
                  <a:pt x="2368" y="309"/>
                </a:cubicBezTo>
                <a:lnTo>
                  <a:pt x="2662" y="15"/>
                </a:lnTo>
                <a:cubicBezTo>
                  <a:pt x="2675" y="2"/>
                  <a:pt x="2696" y="2"/>
                  <a:pt x="2709" y="15"/>
                </a:cubicBezTo>
                <a:cubicBezTo>
                  <a:pt x="2721" y="28"/>
                  <a:pt x="2721" y="49"/>
                  <a:pt x="2709" y="62"/>
                </a:cubicBezTo>
                <a:lnTo>
                  <a:pt x="2415" y="356"/>
                </a:lnTo>
                <a:cubicBezTo>
                  <a:pt x="2406" y="360"/>
                  <a:pt x="2400" y="364"/>
                  <a:pt x="2391" y="364"/>
                </a:cubicBezTo>
                <a:close/>
                <a:moveTo>
                  <a:pt x="1801" y="364"/>
                </a:moveTo>
                <a:cubicBezTo>
                  <a:pt x="1793" y="364"/>
                  <a:pt x="1784" y="362"/>
                  <a:pt x="1778" y="356"/>
                </a:cubicBezTo>
                <a:cubicBezTo>
                  <a:pt x="1765" y="343"/>
                  <a:pt x="1765" y="322"/>
                  <a:pt x="1778" y="309"/>
                </a:cubicBezTo>
                <a:lnTo>
                  <a:pt x="2072" y="15"/>
                </a:lnTo>
                <a:cubicBezTo>
                  <a:pt x="2085" y="2"/>
                  <a:pt x="2106" y="2"/>
                  <a:pt x="2119" y="15"/>
                </a:cubicBezTo>
                <a:cubicBezTo>
                  <a:pt x="2131" y="28"/>
                  <a:pt x="2131" y="49"/>
                  <a:pt x="2119" y="62"/>
                </a:cubicBezTo>
                <a:lnTo>
                  <a:pt x="1825" y="356"/>
                </a:lnTo>
                <a:cubicBezTo>
                  <a:pt x="1818" y="360"/>
                  <a:pt x="1810" y="364"/>
                  <a:pt x="1801" y="364"/>
                </a:cubicBezTo>
                <a:close/>
                <a:moveTo>
                  <a:pt x="1214" y="364"/>
                </a:moveTo>
                <a:cubicBezTo>
                  <a:pt x="1205" y="364"/>
                  <a:pt x="1197" y="362"/>
                  <a:pt x="1190" y="356"/>
                </a:cubicBezTo>
                <a:cubicBezTo>
                  <a:pt x="1178" y="343"/>
                  <a:pt x="1178" y="322"/>
                  <a:pt x="1190" y="309"/>
                </a:cubicBezTo>
                <a:lnTo>
                  <a:pt x="1484" y="15"/>
                </a:lnTo>
                <a:cubicBezTo>
                  <a:pt x="1497" y="2"/>
                  <a:pt x="1518" y="2"/>
                  <a:pt x="1531" y="15"/>
                </a:cubicBezTo>
                <a:cubicBezTo>
                  <a:pt x="1543" y="28"/>
                  <a:pt x="1543" y="49"/>
                  <a:pt x="1531" y="62"/>
                </a:cubicBezTo>
                <a:lnTo>
                  <a:pt x="1237" y="356"/>
                </a:lnTo>
                <a:cubicBezTo>
                  <a:pt x="1230" y="360"/>
                  <a:pt x="1222" y="364"/>
                  <a:pt x="1214" y="364"/>
                </a:cubicBezTo>
                <a:close/>
                <a:moveTo>
                  <a:pt x="624" y="364"/>
                </a:moveTo>
                <a:cubicBezTo>
                  <a:pt x="615" y="364"/>
                  <a:pt x="607" y="362"/>
                  <a:pt x="600" y="356"/>
                </a:cubicBezTo>
                <a:cubicBezTo>
                  <a:pt x="588" y="343"/>
                  <a:pt x="588" y="322"/>
                  <a:pt x="600" y="309"/>
                </a:cubicBezTo>
                <a:lnTo>
                  <a:pt x="894" y="15"/>
                </a:lnTo>
                <a:cubicBezTo>
                  <a:pt x="907" y="2"/>
                  <a:pt x="928" y="2"/>
                  <a:pt x="941" y="15"/>
                </a:cubicBezTo>
                <a:cubicBezTo>
                  <a:pt x="953" y="28"/>
                  <a:pt x="953" y="49"/>
                  <a:pt x="941" y="62"/>
                </a:cubicBezTo>
                <a:lnTo>
                  <a:pt x="647" y="356"/>
                </a:lnTo>
                <a:cubicBezTo>
                  <a:pt x="640" y="360"/>
                  <a:pt x="632" y="364"/>
                  <a:pt x="624" y="364"/>
                </a:cubicBezTo>
                <a:close/>
                <a:moveTo>
                  <a:pt x="36" y="364"/>
                </a:moveTo>
                <a:cubicBezTo>
                  <a:pt x="27" y="364"/>
                  <a:pt x="19" y="362"/>
                  <a:pt x="12" y="356"/>
                </a:cubicBezTo>
                <a:cubicBezTo>
                  <a:pt x="0" y="343"/>
                  <a:pt x="0" y="322"/>
                  <a:pt x="12" y="309"/>
                </a:cubicBezTo>
                <a:lnTo>
                  <a:pt x="306" y="15"/>
                </a:lnTo>
                <a:cubicBezTo>
                  <a:pt x="319" y="2"/>
                  <a:pt x="340" y="2"/>
                  <a:pt x="353" y="15"/>
                </a:cubicBezTo>
                <a:cubicBezTo>
                  <a:pt x="366" y="28"/>
                  <a:pt x="366" y="49"/>
                  <a:pt x="353" y="62"/>
                </a:cubicBezTo>
                <a:lnTo>
                  <a:pt x="59" y="356"/>
                </a:lnTo>
                <a:cubicBezTo>
                  <a:pt x="53" y="360"/>
                  <a:pt x="44" y="364"/>
                  <a:pt x="36" y="364"/>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green">
  <p:cSld name="Section Header green">
    <p:bg>
      <p:bgPr>
        <a:solidFill>
          <a:schemeClr val="lt2"/>
        </a:solidFill>
      </p:bgPr>
    </p:bg>
    <p:spTree>
      <p:nvGrpSpPr>
        <p:cNvPr id="93" name="Shape 93"/>
        <p:cNvGrpSpPr/>
        <p:nvPr/>
      </p:nvGrpSpPr>
      <p:grpSpPr>
        <a:xfrm>
          <a:off x="0" y="0"/>
          <a:ext cx="0" cy="0"/>
          <a:chOff x="0" y="0"/>
          <a:chExt cx="0" cy="0"/>
        </a:xfrm>
      </p:grpSpPr>
      <p:sp>
        <p:nvSpPr>
          <p:cNvPr id="94" name="Google Shape;94;p21"/>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21"/>
          <p:cNvSpPr txBox="1"/>
          <p:nvPr>
            <p:ph idx="12" type="sldNum"/>
          </p:nvPr>
        </p:nvSpPr>
        <p:spPr>
          <a:xfrm>
            <a:off x="8301789" y="6296196"/>
            <a:ext cx="499311" cy="365125"/>
          </a:xfrm>
          <a:prstGeom prst="rect">
            <a:avLst/>
          </a:prstGeom>
          <a:noFill/>
          <a:ln>
            <a:noFill/>
          </a:ln>
        </p:spPr>
        <p:txBody>
          <a:bodyPr anchorCtr="0" anchor="b" bIns="0" lIns="0" spcFirstLastPara="1" rIns="0" wrap="square" tIns="0">
            <a:noAutofit/>
          </a:bodyPr>
          <a:lstStyle>
            <a:lvl1pPr indent="0" lvl="0" marL="0" algn="r">
              <a:spcBef>
                <a:spcPts val="0"/>
              </a:spcBef>
              <a:buNone/>
              <a:defRPr sz="1000">
                <a:solidFill>
                  <a:schemeClr val="dk2"/>
                </a:solidFill>
                <a:latin typeface="Arial"/>
                <a:ea typeface="Arial"/>
                <a:cs typeface="Arial"/>
                <a:sym typeface="Arial"/>
              </a:defRPr>
            </a:lvl1pPr>
            <a:lvl2pPr indent="0" lvl="1" marL="0" algn="r">
              <a:spcBef>
                <a:spcPts val="0"/>
              </a:spcBef>
              <a:buNone/>
              <a:defRPr sz="1000">
                <a:solidFill>
                  <a:schemeClr val="dk2"/>
                </a:solidFill>
                <a:latin typeface="Arial"/>
                <a:ea typeface="Arial"/>
                <a:cs typeface="Arial"/>
                <a:sym typeface="Arial"/>
              </a:defRPr>
            </a:lvl2pPr>
            <a:lvl3pPr indent="0" lvl="2" marL="0" algn="r">
              <a:spcBef>
                <a:spcPts val="0"/>
              </a:spcBef>
              <a:buNone/>
              <a:defRPr sz="1000">
                <a:solidFill>
                  <a:schemeClr val="dk2"/>
                </a:solidFill>
                <a:latin typeface="Arial"/>
                <a:ea typeface="Arial"/>
                <a:cs typeface="Arial"/>
                <a:sym typeface="Arial"/>
              </a:defRPr>
            </a:lvl3pPr>
            <a:lvl4pPr indent="0" lvl="3" marL="0" algn="r">
              <a:spcBef>
                <a:spcPts val="0"/>
              </a:spcBef>
              <a:buNone/>
              <a:defRPr sz="1000">
                <a:solidFill>
                  <a:schemeClr val="dk2"/>
                </a:solidFill>
                <a:latin typeface="Arial"/>
                <a:ea typeface="Arial"/>
                <a:cs typeface="Arial"/>
                <a:sym typeface="Arial"/>
              </a:defRPr>
            </a:lvl4pPr>
            <a:lvl5pPr indent="0" lvl="4" marL="0" algn="r">
              <a:spcBef>
                <a:spcPts val="0"/>
              </a:spcBef>
              <a:buNone/>
              <a:defRPr sz="1000">
                <a:solidFill>
                  <a:schemeClr val="dk2"/>
                </a:solidFill>
                <a:latin typeface="Arial"/>
                <a:ea typeface="Arial"/>
                <a:cs typeface="Arial"/>
                <a:sym typeface="Arial"/>
              </a:defRPr>
            </a:lvl5pPr>
            <a:lvl6pPr indent="0" lvl="5" marL="0" algn="r">
              <a:spcBef>
                <a:spcPts val="0"/>
              </a:spcBef>
              <a:buNone/>
              <a:defRPr sz="1000">
                <a:solidFill>
                  <a:schemeClr val="dk2"/>
                </a:solidFill>
                <a:latin typeface="Arial"/>
                <a:ea typeface="Arial"/>
                <a:cs typeface="Arial"/>
                <a:sym typeface="Arial"/>
              </a:defRPr>
            </a:lvl6pPr>
            <a:lvl7pPr indent="0" lvl="6" marL="0" algn="r">
              <a:spcBef>
                <a:spcPts val="0"/>
              </a:spcBef>
              <a:buNone/>
              <a:defRPr sz="1000">
                <a:solidFill>
                  <a:schemeClr val="dk2"/>
                </a:solidFill>
                <a:latin typeface="Arial"/>
                <a:ea typeface="Arial"/>
                <a:cs typeface="Arial"/>
                <a:sym typeface="Arial"/>
              </a:defRPr>
            </a:lvl7pPr>
            <a:lvl8pPr indent="0" lvl="7" marL="0" algn="r">
              <a:spcBef>
                <a:spcPts val="0"/>
              </a:spcBef>
              <a:buNone/>
              <a:defRPr sz="1000">
                <a:solidFill>
                  <a:schemeClr val="dk2"/>
                </a:solidFill>
                <a:latin typeface="Arial"/>
                <a:ea typeface="Arial"/>
                <a:cs typeface="Arial"/>
                <a:sym typeface="Arial"/>
              </a:defRPr>
            </a:lvl8pPr>
            <a:lvl9pPr indent="0" lvl="8" marL="0" algn="r">
              <a:spcBef>
                <a:spcPts val="0"/>
              </a:spcBef>
              <a:buNone/>
              <a:defRPr sz="1000">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96" name="Google Shape;96;p21"/>
          <p:cNvSpPr/>
          <p:nvPr/>
        </p:nvSpPr>
        <p:spPr>
          <a:xfrm>
            <a:off x="342901" y="462090"/>
            <a:ext cx="8458200" cy="108475"/>
          </a:xfrm>
          <a:custGeom>
            <a:rect b="b" l="l" r="r" t="t"/>
            <a:pathLst>
              <a:path extrusionOk="0" h="365" w="38050">
                <a:moveTo>
                  <a:pt x="37719" y="364"/>
                </a:moveTo>
                <a:cubicBezTo>
                  <a:pt x="37711" y="364"/>
                  <a:pt x="37703" y="362"/>
                  <a:pt x="37696" y="356"/>
                </a:cubicBezTo>
                <a:cubicBezTo>
                  <a:pt x="37683" y="343"/>
                  <a:pt x="37683" y="322"/>
                  <a:pt x="37696" y="309"/>
                </a:cubicBezTo>
                <a:lnTo>
                  <a:pt x="37990" y="15"/>
                </a:lnTo>
                <a:cubicBezTo>
                  <a:pt x="38003" y="2"/>
                  <a:pt x="38024" y="2"/>
                  <a:pt x="38037" y="15"/>
                </a:cubicBezTo>
                <a:cubicBezTo>
                  <a:pt x="38049" y="28"/>
                  <a:pt x="38049" y="49"/>
                  <a:pt x="38037" y="62"/>
                </a:cubicBezTo>
                <a:lnTo>
                  <a:pt x="37743" y="356"/>
                </a:lnTo>
                <a:cubicBezTo>
                  <a:pt x="37736" y="360"/>
                  <a:pt x="37728" y="364"/>
                  <a:pt x="37719" y="364"/>
                </a:cubicBezTo>
                <a:close/>
                <a:moveTo>
                  <a:pt x="37132" y="364"/>
                </a:moveTo>
                <a:cubicBezTo>
                  <a:pt x="37123" y="364"/>
                  <a:pt x="37115" y="362"/>
                  <a:pt x="37108" y="356"/>
                </a:cubicBezTo>
                <a:cubicBezTo>
                  <a:pt x="37096" y="343"/>
                  <a:pt x="37096" y="322"/>
                  <a:pt x="37108" y="309"/>
                </a:cubicBezTo>
                <a:lnTo>
                  <a:pt x="37402" y="15"/>
                </a:lnTo>
                <a:cubicBezTo>
                  <a:pt x="37415" y="2"/>
                  <a:pt x="37436" y="2"/>
                  <a:pt x="37449" y="15"/>
                </a:cubicBezTo>
                <a:cubicBezTo>
                  <a:pt x="37461" y="28"/>
                  <a:pt x="37461" y="49"/>
                  <a:pt x="37449" y="62"/>
                </a:cubicBezTo>
                <a:lnTo>
                  <a:pt x="37155" y="356"/>
                </a:lnTo>
                <a:cubicBezTo>
                  <a:pt x="37148" y="360"/>
                  <a:pt x="37140" y="364"/>
                  <a:pt x="37132" y="364"/>
                </a:cubicBezTo>
                <a:close/>
                <a:moveTo>
                  <a:pt x="36542" y="364"/>
                </a:moveTo>
                <a:cubicBezTo>
                  <a:pt x="36533" y="364"/>
                  <a:pt x="36525" y="362"/>
                  <a:pt x="36518" y="356"/>
                </a:cubicBezTo>
                <a:cubicBezTo>
                  <a:pt x="36506" y="343"/>
                  <a:pt x="36506" y="322"/>
                  <a:pt x="36518" y="309"/>
                </a:cubicBezTo>
                <a:lnTo>
                  <a:pt x="36812" y="15"/>
                </a:lnTo>
                <a:cubicBezTo>
                  <a:pt x="36825" y="2"/>
                  <a:pt x="36846" y="2"/>
                  <a:pt x="36859" y="15"/>
                </a:cubicBezTo>
                <a:cubicBezTo>
                  <a:pt x="36871" y="28"/>
                  <a:pt x="36871" y="49"/>
                  <a:pt x="36859" y="62"/>
                </a:cubicBezTo>
                <a:lnTo>
                  <a:pt x="36565" y="356"/>
                </a:lnTo>
                <a:cubicBezTo>
                  <a:pt x="36559" y="360"/>
                  <a:pt x="36550" y="364"/>
                  <a:pt x="36542" y="364"/>
                </a:cubicBezTo>
                <a:close/>
                <a:moveTo>
                  <a:pt x="35954" y="364"/>
                </a:moveTo>
                <a:cubicBezTo>
                  <a:pt x="35945" y="364"/>
                  <a:pt x="35937" y="362"/>
                  <a:pt x="35930" y="356"/>
                </a:cubicBezTo>
                <a:cubicBezTo>
                  <a:pt x="35918" y="343"/>
                  <a:pt x="35918" y="322"/>
                  <a:pt x="35930" y="309"/>
                </a:cubicBezTo>
                <a:lnTo>
                  <a:pt x="36224" y="15"/>
                </a:lnTo>
                <a:cubicBezTo>
                  <a:pt x="36237" y="2"/>
                  <a:pt x="36258" y="2"/>
                  <a:pt x="36271" y="15"/>
                </a:cubicBezTo>
                <a:cubicBezTo>
                  <a:pt x="36284" y="28"/>
                  <a:pt x="36284" y="49"/>
                  <a:pt x="36271" y="62"/>
                </a:cubicBezTo>
                <a:lnTo>
                  <a:pt x="35977" y="356"/>
                </a:lnTo>
                <a:cubicBezTo>
                  <a:pt x="35971" y="360"/>
                  <a:pt x="35962" y="364"/>
                  <a:pt x="35954" y="364"/>
                </a:cubicBezTo>
                <a:close/>
                <a:moveTo>
                  <a:pt x="35364" y="364"/>
                </a:moveTo>
                <a:cubicBezTo>
                  <a:pt x="35355" y="364"/>
                  <a:pt x="35347" y="362"/>
                  <a:pt x="35340" y="356"/>
                </a:cubicBezTo>
                <a:cubicBezTo>
                  <a:pt x="35328" y="343"/>
                  <a:pt x="35328" y="322"/>
                  <a:pt x="35340" y="309"/>
                </a:cubicBezTo>
                <a:lnTo>
                  <a:pt x="35634" y="15"/>
                </a:lnTo>
                <a:cubicBezTo>
                  <a:pt x="35647" y="2"/>
                  <a:pt x="35668" y="2"/>
                  <a:pt x="35681" y="15"/>
                </a:cubicBezTo>
                <a:cubicBezTo>
                  <a:pt x="35694" y="28"/>
                  <a:pt x="35694" y="49"/>
                  <a:pt x="35681" y="62"/>
                </a:cubicBezTo>
                <a:lnTo>
                  <a:pt x="35387" y="356"/>
                </a:lnTo>
                <a:cubicBezTo>
                  <a:pt x="35381" y="360"/>
                  <a:pt x="35372" y="364"/>
                  <a:pt x="35364" y="364"/>
                </a:cubicBezTo>
                <a:close/>
                <a:moveTo>
                  <a:pt x="34776" y="364"/>
                </a:moveTo>
                <a:cubicBezTo>
                  <a:pt x="34767" y="364"/>
                  <a:pt x="34759" y="362"/>
                  <a:pt x="34753" y="356"/>
                </a:cubicBezTo>
                <a:cubicBezTo>
                  <a:pt x="34740" y="343"/>
                  <a:pt x="34740" y="322"/>
                  <a:pt x="34753" y="309"/>
                </a:cubicBezTo>
                <a:lnTo>
                  <a:pt x="35047" y="15"/>
                </a:lnTo>
                <a:cubicBezTo>
                  <a:pt x="35059" y="2"/>
                  <a:pt x="35080" y="2"/>
                  <a:pt x="35093" y="15"/>
                </a:cubicBezTo>
                <a:cubicBezTo>
                  <a:pt x="35106" y="28"/>
                  <a:pt x="35106" y="49"/>
                  <a:pt x="35093" y="62"/>
                </a:cubicBezTo>
                <a:lnTo>
                  <a:pt x="34799" y="353"/>
                </a:lnTo>
                <a:cubicBezTo>
                  <a:pt x="34793" y="360"/>
                  <a:pt x="34784" y="364"/>
                  <a:pt x="34776" y="364"/>
                </a:cubicBezTo>
                <a:close/>
                <a:moveTo>
                  <a:pt x="34188" y="364"/>
                </a:moveTo>
                <a:cubicBezTo>
                  <a:pt x="34180" y="364"/>
                  <a:pt x="34171" y="362"/>
                  <a:pt x="34165" y="356"/>
                </a:cubicBezTo>
                <a:cubicBezTo>
                  <a:pt x="34152" y="343"/>
                  <a:pt x="34152" y="322"/>
                  <a:pt x="34165" y="309"/>
                </a:cubicBezTo>
                <a:lnTo>
                  <a:pt x="34459" y="15"/>
                </a:lnTo>
                <a:cubicBezTo>
                  <a:pt x="34471" y="2"/>
                  <a:pt x="34493" y="2"/>
                  <a:pt x="34505" y="15"/>
                </a:cubicBezTo>
                <a:cubicBezTo>
                  <a:pt x="34518" y="28"/>
                  <a:pt x="34518" y="49"/>
                  <a:pt x="34505" y="62"/>
                </a:cubicBezTo>
                <a:lnTo>
                  <a:pt x="34211" y="356"/>
                </a:lnTo>
                <a:cubicBezTo>
                  <a:pt x="34203" y="360"/>
                  <a:pt x="34194" y="364"/>
                  <a:pt x="34188" y="364"/>
                </a:cubicBezTo>
                <a:close/>
                <a:moveTo>
                  <a:pt x="33598" y="364"/>
                </a:moveTo>
                <a:cubicBezTo>
                  <a:pt x="33590" y="364"/>
                  <a:pt x="33581" y="362"/>
                  <a:pt x="33575" y="356"/>
                </a:cubicBezTo>
                <a:cubicBezTo>
                  <a:pt x="33562" y="343"/>
                  <a:pt x="33562" y="322"/>
                  <a:pt x="33575" y="309"/>
                </a:cubicBezTo>
                <a:lnTo>
                  <a:pt x="33869" y="15"/>
                </a:lnTo>
                <a:cubicBezTo>
                  <a:pt x="33881" y="2"/>
                  <a:pt x="33903" y="2"/>
                  <a:pt x="33915" y="15"/>
                </a:cubicBezTo>
                <a:cubicBezTo>
                  <a:pt x="33928" y="28"/>
                  <a:pt x="33928" y="49"/>
                  <a:pt x="33915" y="62"/>
                </a:cubicBezTo>
                <a:lnTo>
                  <a:pt x="33621" y="356"/>
                </a:lnTo>
                <a:cubicBezTo>
                  <a:pt x="33615" y="360"/>
                  <a:pt x="33606" y="364"/>
                  <a:pt x="33598" y="364"/>
                </a:cubicBezTo>
                <a:close/>
                <a:moveTo>
                  <a:pt x="33010" y="364"/>
                </a:moveTo>
                <a:cubicBezTo>
                  <a:pt x="33002" y="364"/>
                  <a:pt x="32993" y="362"/>
                  <a:pt x="32987" y="356"/>
                </a:cubicBezTo>
                <a:cubicBezTo>
                  <a:pt x="32974" y="343"/>
                  <a:pt x="32974" y="322"/>
                  <a:pt x="32987" y="309"/>
                </a:cubicBezTo>
                <a:lnTo>
                  <a:pt x="33281" y="15"/>
                </a:lnTo>
                <a:cubicBezTo>
                  <a:pt x="33294" y="2"/>
                  <a:pt x="33315" y="2"/>
                  <a:pt x="33327" y="15"/>
                </a:cubicBezTo>
                <a:cubicBezTo>
                  <a:pt x="33340" y="28"/>
                  <a:pt x="33340" y="49"/>
                  <a:pt x="33327" y="62"/>
                </a:cubicBezTo>
                <a:lnTo>
                  <a:pt x="33033" y="356"/>
                </a:lnTo>
                <a:cubicBezTo>
                  <a:pt x="33025" y="360"/>
                  <a:pt x="33019" y="364"/>
                  <a:pt x="33010" y="364"/>
                </a:cubicBezTo>
                <a:close/>
                <a:moveTo>
                  <a:pt x="32420" y="364"/>
                </a:moveTo>
                <a:cubicBezTo>
                  <a:pt x="32412" y="364"/>
                  <a:pt x="32403" y="362"/>
                  <a:pt x="32397" y="356"/>
                </a:cubicBezTo>
                <a:cubicBezTo>
                  <a:pt x="32384" y="343"/>
                  <a:pt x="32384" y="322"/>
                  <a:pt x="32397" y="309"/>
                </a:cubicBezTo>
                <a:lnTo>
                  <a:pt x="32691" y="15"/>
                </a:lnTo>
                <a:cubicBezTo>
                  <a:pt x="32704" y="2"/>
                  <a:pt x="32725" y="2"/>
                  <a:pt x="32737" y="15"/>
                </a:cubicBezTo>
                <a:cubicBezTo>
                  <a:pt x="32750" y="28"/>
                  <a:pt x="32750" y="49"/>
                  <a:pt x="32737" y="62"/>
                </a:cubicBezTo>
                <a:lnTo>
                  <a:pt x="32443" y="356"/>
                </a:lnTo>
                <a:cubicBezTo>
                  <a:pt x="32437" y="360"/>
                  <a:pt x="32429" y="364"/>
                  <a:pt x="32420" y="364"/>
                </a:cubicBezTo>
                <a:close/>
                <a:moveTo>
                  <a:pt x="31832" y="364"/>
                </a:moveTo>
                <a:cubicBezTo>
                  <a:pt x="31824" y="364"/>
                  <a:pt x="31815" y="362"/>
                  <a:pt x="31809" y="356"/>
                </a:cubicBezTo>
                <a:cubicBezTo>
                  <a:pt x="31796" y="343"/>
                  <a:pt x="31796" y="322"/>
                  <a:pt x="31809" y="309"/>
                </a:cubicBezTo>
                <a:lnTo>
                  <a:pt x="32103" y="15"/>
                </a:lnTo>
                <a:cubicBezTo>
                  <a:pt x="32116" y="2"/>
                  <a:pt x="32137" y="2"/>
                  <a:pt x="32150" y="15"/>
                </a:cubicBezTo>
                <a:cubicBezTo>
                  <a:pt x="32162" y="28"/>
                  <a:pt x="32162" y="49"/>
                  <a:pt x="32150" y="62"/>
                </a:cubicBezTo>
                <a:lnTo>
                  <a:pt x="31856" y="356"/>
                </a:lnTo>
                <a:cubicBezTo>
                  <a:pt x="31849" y="360"/>
                  <a:pt x="31841" y="364"/>
                  <a:pt x="31832" y="364"/>
                </a:cubicBezTo>
                <a:close/>
                <a:moveTo>
                  <a:pt x="31242" y="364"/>
                </a:moveTo>
                <a:cubicBezTo>
                  <a:pt x="31234" y="364"/>
                  <a:pt x="31225" y="362"/>
                  <a:pt x="31219" y="356"/>
                </a:cubicBezTo>
                <a:cubicBezTo>
                  <a:pt x="31206" y="343"/>
                  <a:pt x="31206" y="322"/>
                  <a:pt x="31219" y="309"/>
                </a:cubicBezTo>
                <a:lnTo>
                  <a:pt x="31513" y="15"/>
                </a:lnTo>
                <a:cubicBezTo>
                  <a:pt x="31526" y="2"/>
                  <a:pt x="31547" y="2"/>
                  <a:pt x="31560" y="15"/>
                </a:cubicBezTo>
                <a:cubicBezTo>
                  <a:pt x="31572" y="28"/>
                  <a:pt x="31572" y="49"/>
                  <a:pt x="31560" y="62"/>
                </a:cubicBezTo>
                <a:lnTo>
                  <a:pt x="31266" y="356"/>
                </a:lnTo>
                <a:cubicBezTo>
                  <a:pt x="31259" y="360"/>
                  <a:pt x="31251" y="364"/>
                  <a:pt x="31242" y="364"/>
                </a:cubicBezTo>
                <a:close/>
                <a:moveTo>
                  <a:pt x="30654" y="364"/>
                </a:moveTo>
                <a:cubicBezTo>
                  <a:pt x="30646" y="364"/>
                  <a:pt x="30638" y="362"/>
                  <a:pt x="30631" y="356"/>
                </a:cubicBezTo>
                <a:cubicBezTo>
                  <a:pt x="30619" y="343"/>
                  <a:pt x="30619" y="322"/>
                  <a:pt x="30631" y="309"/>
                </a:cubicBezTo>
                <a:lnTo>
                  <a:pt x="30925" y="15"/>
                </a:lnTo>
                <a:cubicBezTo>
                  <a:pt x="30938" y="2"/>
                  <a:pt x="30959" y="2"/>
                  <a:pt x="30972" y="15"/>
                </a:cubicBezTo>
                <a:cubicBezTo>
                  <a:pt x="30984" y="28"/>
                  <a:pt x="30984" y="49"/>
                  <a:pt x="30972" y="62"/>
                </a:cubicBezTo>
                <a:lnTo>
                  <a:pt x="30678" y="356"/>
                </a:lnTo>
                <a:cubicBezTo>
                  <a:pt x="30671" y="360"/>
                  <a:pt x="30663" y="364"/>
                  <a:pt x="30654" y="364"/>
                </a:cubicBezTo>
                <a:close/>
                <a:moveTo>
                  <a:pt x="30064" y="364"/>
                </a:moveTo>
                <a:cubicBezTo>
                  <a:pt x="30056" y="364"/>
                  <a:pt x="30048" y="362"/>
                  <a:pt x="30041" y="356"/>
                </a:cubicBezTo>
                <a:cubicBezTo>
                  <a:pt x="30029" y="343"/>
                  <a:pt x="30029" y="322"/>
                  <a:pt x="30041" y="309"/>
                </a:cubicBezTo>
                <a:lnTo>
                  <a:pt x="30335" y="15"/>
                </a:lnTo>
                <a:cubicBezTo>
                  <a:pt x="30348" y="2"/>
                  <a:pt x="30369" y="2"/>
                  <a:pt x="30382" y="15"/>
                </a:cubicBezTo>
                <a:cubicBezTo>
                  <a:pt x="30394" y="28"/>
                  <a:pt x="30394" y="49"/>
                  <a:pt x="30382" y="62"/>
                </a:cubicBezTo>
                <a:lnTo>
                  <a:pt x="30088" y="356"/>
                </a:lnTo>
                <a:cubicBezTo>
                  <a:pt x="30081" y="360"/>
                  <a:pt x="30073" y="364"/>
                  <a:pt x="30064" y="364"/>
                </a:cubicBezTo>
                <a:close/>
                <a:moveTo>
                  <a:pt x="29477" y="364"/>
                </a:moveTo>
                <a:cubicBezTo>
                  <a:pt x="29468" y="364"/>
                  <a:pt x="29460" y="362"/>
                  <a:pt x="29453" y="356"/>
                </a:cubicBezTo>
                <a:cubicBezTo>
                  <a:pt x="29441" y="343"/>
                  <a:pt x="29441" y="322"/>
                  <a:pt x="29453" y="309"/>
                </a:cubicBezTo>
                <a:lnTo>
                  <a:pt x="29747" y="15"/>
                </a:lnTo>
                <a:cubicBezTo>
                  <a:pt x="29760" y="2"/>
                  <a:pt x="29781" y="2"/>
                  <a:pt x="29794" y="15"/>
                </a:cubicBezTo>
                <a:cubicBezTo>
                  <a:pt x="29807" y="28"/>
                  <a:pt x="29807" y="49"/>
                  <a:pt x="29794" y="62"/>
                </a:cubicBezTo>
                <a:lnTo>
                  <a:pt x="29500" y="356"/>
                </a:lnTo>
                <a:cubicBezTo>
                  <a:pt x="29494" y="360"/>
                  <a:pt x="29485" y="364"/>
                  <a:pt x="29477" y="364"/>
                </a:cubicBezTo>
                <a:close/>
                <a:moveTo>
                  <a:pt x="28887" y="364"/>
                </a:moveTo>
                <a:cubicBezTo>
                  <a:pt x="28878" y="364"/>
                  <a:pt x="28870" y="362"/>
                  <a:pt x="28863" y="356"/>
                </a:cubicBezTo>
                <a:cubicBezTo>
                  <a:pt x="28851" y="343"/>
                  <a:pt x="28851" y="322"/>
                  <a:pt x="28863" y="309"/>
                </a:cubicBezTo>
                <a:lnTo>
                  <a:pt x="29157" y="15"/>
                </a:lnTo>
                <a:cubicBezTo>
                  <a:pt x="29170" y="2"/>
                  <a:pt x="29191" y="2"/>
                  <a:pt x="29204" y="15"/>
                </a:cubicBezTo>
                <a:cubicBezTo>
                  <a:pt x="29217" y="28"/>
                  <a:pt x="29217" y="49"/>
                  <a:pt x="29204" y="62"/>
                </a:cubicBezTo>
                <a:lnTo>
                  <a:pt x="28910" y="356"/>
                </a:lnTo>
                <a:cubicBezTo>
                  <a:pt x="28904" y="360"/>
                  <a:pt x="28895" y="364"/>
                  <a:pt x="28887" y="364"/>
                </a:cubicBezTo>
                <a:close/>
                <a:moveTo>
                  <a:pt x="28299" y="364"/>
                </a:moveTo>
                <a:cubicBezTo>
                  <a:pt x="28290" y="364"/>
                  <a:pt x="28282" y="362"/>
                  <a:pt x="28276" y="356"/>
                </a:cubicBezTo>
                <a:cubicBezTo>
                  <a:pt x="28263" y="343"/>
                  <a:pt x="28263" y="322"/>
                  <a:pt x="28276" y="309"/>
                </a:cubicBezTo>
                <a:lnTo>
                  <a:pt x="28569" y="15"/>
                </a:lnTo>
                <a:cubicBezTo>
                  <a:pt x="28582" y="2"/>
                  <a:pt x="28603" y="2"/>
                  <a:pt x="28616" y="15"/>
                </a:cubicBezTo>
                <a:cubicBezTo>
                  <a:pt x="28629" y="28"/>
                  <a:pt x="28629" y="49"/>
                  <a:pt x="28616" y="62"/>
                </a:cubicBezTo>
                <a:lnTo>
                  <a:pt x="28322" y="356"/>
                </a:lnTo>
                <a:cubicBezTo>
                  <a:pt x="28316" y="360"/>
                  <a:pt x="28307" y="364"/>
                  <a:pt x="28299" y="364"/>
                </a:cubicBezTo>
                <a:close/>
                <a:moveTo>
                  <a:pt x="27709" y="364"/>
                </a:moveTo>
                <a:cubicBezTo>
                  <a:pt x="27700" y="364"/>
                  <a:pt x="27692" y="362"/>
                  <a:pt x="27686" y="356"/>
                </a:cubicBezTo>
                <a:cubicBezTo>
                  <a:pt x="27673" y="343"/>
                  <a:pt x="27673" y="322"/>
                  <a:pt x="27686" y="309"/>
                </a:cubicBezTo>
                <a:lnTo>
                  <a:pt x="27979" y="15"/>
                </a:lnTo>
                <a:cubicBezTo>
                  <a:pt x="27992" y="2"/>
                  <a:pt x="28013" y="2"/>
                  <a:pt x="28026" y="15"/>
                </a:cubicBezTo>
                <a:cubicBezTo>
                  <a:pt x="28039" y="28"/>
                  <a:pt x="28039" y="49"/>
                  <a:pt x="28026" y="62"/>
                </a:cubicBezTo>
                <a:lnTo>
                  <a:pt x="27732" y="356"/>
                </a:lnTo>
                <a:cubicBezTo>
                  <a:pt x="27726" y="360"/>
                  <a:pt x="27717" y="364"/>
                  <a:pt x="27709" y="364"/>
                </a:cubicBezTo>
                <a:close/>
                <a:moveTo>
                  <a:pt x="27121" y="364"/>
                </a:moveTo>
                <a:cubicBezTo>
                  <a:pt x="27112" y="364"/>
                  <a:pt x="27104" y="362"/>
                  <a:pt x="27098" y="356"/>
                </a:cubicBezTo>
                <a:cubicBezTo>
                  <a:pt x="27085" y="343"/>
                  <a:pt x="27085" y="322"/>
                  <a:pt x="27098" y="309"/>
                </a:cubicBezTo>
                <a:lnTo>
                  <a:pt x="27392" y="15"/>
                </a:lnTo>
                <a:cubicBezTo>
                  <a:pt x="27404" y="2"/>
                  <a:pt x="27425" y="2"/>
                  <a:pt x="27438" y="15"/>
                </a:cubicBezTo>
                <a:cubicBezTo>
                  <a:pt x="27451" y="28"/>
                  <a:pt x="27451" y="49"/>
                  <a:pt x="27438" y="62"/>
                </a:cubicBezTo>
                <a:lnTo>
                  <a:pt x="27144" y="353"/>
                </a:lnTo>
                <a:cubicBezTo>
                  <a:pt x="27138" y="360"/>
                  <a:pt x="27129" y="364"/>
                  <a:pt x="27121" y="364"/>
                </a:cubicBezTo>
                <a:close/>
                <a:moveTo>
                  <a:pt x="26533" y="364"/>
                </a:moveTo>
                <a:cubicBezTo>
                  <a:pt x="26525" y="364"/>
                  <a:pt x="26516" y="362"/>
                  <a:pt x="26510" y="356"/>
                </a:cubicBezTo>
                <a:cubicBezTo>
                  <a:pt x="26497" y="343"/>
                  <a:pt x="26497" y="322"/>
                  <a:pt x="26510" y="309"/>
                </a:cubicBezTo>
                <a:lnTo>
                  <a:pt x="26804" y="15"/>
                </a:lnTo>
                <a:cubicBezTo>
                  <a:pt x="26816" y="2"/>
                  <a:pt x="26838" y="2"/>
                  <a:pt x="26850" y="15"/>
                </a:cubicBezTo>
                <a:cubicBezTo>
                  <a:pt x="26863" y="28"/>
                  <a:pt x="26863" y="49"/>
                  <a:pt x="26850" y="62"/>
                </a:cubicBezTo>
                <a:lnTo>
                  <a:pt x="26556" y="356"/>
                </a:lnTo>
                <a:cubicBezTo>
                  <a:pt x="26548" y="360"/>
                  <a:pt x="26539" y="364"/>
                  <a:pt x="26533" y="364"/>
                </a:cubicBezTo>
                <a:close/>
                <a:moveTo>
                  <a:pt x="25943" y="364"/>
                </a:moveTo>
                <a:cubicBezTo>
                  <a:pt x="25935" y="364"/>
                  <a:pt x="25926" y="362"/>
                  <a:pt x="25920" y="356"/>
                </a:cubicBezTo>
                <a:cubicBezTo>
                  <a:pt x="25907" y="343"/>
                  <a:pt x="25907" y="322"/>
                  <a:pt x="25920" y="309"/>
                </a:cubicBezTo>
                <a:lnTo>
                  <a:pt x="26214" y="15"/>
                </a:lnTo>
                <a:cubicBezTo>
                  <a:pt x="26226" y="2"/>
                  <a:pt x="26248" y="2"/>
                  <a:pt x="26260" y="15"/>
                </a:cubicBezTo>
                <a:cubicBezTo>
                  <a:pt x="26273" y="28"/>
                  <a:pt x="26273" y="49"/>
                  <a:pt x="26260" y="62"/>
                </a:cubicBezTo>
                <a:lnTo>
                  <a:pt x="25966" y="356"/>
                </a:lnTo>
                <a:cubicBezTo>
                  <a:pt x="25960" y="360"/>
                  <a:pt x="25952" y="364"/>
                  <a:pt x="25943" y="364"/>
                </a:cubicBezTo>
                <a:close/>
                <a:moveTo>
                  <a:pt x="25355" y="364"/>
                </a:moveTo>
                <a:cubicBezTo>
                  <a:pt x="25347" y="364"/>
                  <a:pt x="25338" y="362"/>
                  <a:pt x="25332" y="356"/>
                </a:cubicBezTo>
                <a:cubicBezTo>
                  <a:pt x="25319" y="343"/>
                  <a:pt x="25319" y="322"/>
                  <a:pt x="25332" y="309"/>
                </a:cubicBezTo>
                <a:lnTo>
                  <a:pt x="25626" y="15"/>
                </a:lnTo>
                <a:cubicBezTo>
                  <a:pt x="25639" y="2"/>
                  <a:pt x="25660" y="2"/>
                  <a:pt x="25672" y="15"/>
                </a:cubicBezTo>
                <a:cubicBezTo>
                  <a:pt x="25685" y="28"/>
                  <a:pt x="25685" y="49"/>
                  <a:pt x="25672" y="62"/>
                </a:cubicBezTo>
                <a:lnTo>
                  <a:pt x="25378" y="356"/>
                </a:lnTo>
                <a:cubicBezTo>
                  <a:pt x="25370" y="360"/>
                  <a:pt x="25364" y="364"/>
                  <a:pt x="25355" y="364"/>
                </a:cubicBezTo>
                <a:close/>
                <a:moveTo>
                  <a:pt x="24765" y="364"/>
                </a:moveTo>
                <a:cubicBezTo>
                  <a:pt x="24757" y="364"/>
                  <a:pt x="24748" y="362"/>
                  <a:pt x="24742" y="356"/>
                </a:cubicBezTo>
                <a:cubicBezTo>
                  <a:pt x="24729" y="343"/>
                  <a:pt x="24729" y="322"/>
                  <a:pt x="24742" y="309"/>
                </a:cubicBezTo>
                <a:lnTo>
                  <a:pt x="25036" y="15"/>
                </a:lnTo>
                <a:cubicBezTo>
                  <a:pt x="25049" y="2"/>
                  <a:pt x="25070" y="2"/>
                  <a:pt x="25082" y="15"/>
                </a:cubicBezTo>
                <a:cubicBezTo>
                  <a:pt x="25095" y="28"/>
                  <a:pt x="25095" y="49"/>
                  <a:pt x="25082" y="62"/>
                </a:cubicBezTo>
                <a:lnTo>
                  <a:pt x="24788" y="356"/>
                </a:lnTo>
                <a:cubicBezTo>
                  <a:pt x="24782" y="360"/>
                  <a:pt x="24774" y="364"/>
                  <a:pt x="24765" y="364"/>
                </a:cubicBezTo>
                <a:close/>
                <a:moveTo>
                  <a:pt x="24177" y="364"/>
                </a:moveTo>
                <a:cubicBezTo>
                  <a:pt x="24169" y="364"/>
                  <a:pt x="24160" y="362"/>
                  <a:pt x="24154" y="356"/>
                </a:cubicBezTo>
                <a:cubicBezTo>
                  <a:pt x="24141" y="343"/>
                  <a:pt x="24141" y="322"/>
                  <a:pt x="24154" y="309"/>
                </a:cubicBezTo>
                <a:lnTo>
                  <a:pt x="24448" y="15"/>
                </a:lnTo>
                <a:cubicBezTo>
                  <a:pt x="24461" y="2"/>
                  <a:pt x="24482" y="2"/>
                  <a:pt x="24495" y="15"/>
                </a:cubicBezTo>
                <a:cubicBezTo>
                  <a:pt x="24507" y="28"/>
                  <a:pt x="24507" y="49"/>
                  <a:pt x="24495" y="62"/>
                </a:cubicBezTo>
                <a:lnTo>
                  <a:pt x="24201" y="356"/>
                </a:lnTo>
                <a:cubicBezTo>
                  <a:pt x="24194" y="360"/>
                  <a:pt x="24186" y="364"/>
                  <a:pt x="24177" y="364"/>
                </a:cubicBezTo>
                <a:close/>
                <a:moveTo>
                  <a:pt x="23587" y="364"/>
                </a:moveTo>
                <a:cubicBezTo>
                  <a:pt x="23579" y="364"/>
                  <a:pt x="23570" y="362"/>
                  <a:pt x="23564" y="356"/>
                </a:cubicBezTo>
                <a:cubicBezTo>
                  <a:pt x="23551" y="343"/>
                  <a:pt x="23551" y="322"/>
                  <a:pt x="23564" y="309"/>
                </a:cubicBezTo>
                <a:lnTo>
                  <a:pt x="23858" y="15"/>
                </a:lnTo>
                <a:cubicBezTo>
                  <a:pt x="23871" y="2"/>
                  <a:pt x="23892" y="2"/>
                  <a:pt x="23905" y="15"/>
                </a:cubicBezTo>
                <a:cubicBezTo>
                  <a:pt x="23917" y="28"/>
                  <a:pt x="23917" y="49"/>
                  <a:pt x="23905" y="62"/>
                </a:cubicBezTo>
                <a:lnTo>
                  <a:pt x="23611" y="356"/>
                </a:lnTo>
                <a:cubicBezTo>
                  <a:pt x="23604" y="360"/>
                  <a:pt x="23596" y="364"/>
                  <a:pt x="23587" y="364"/>
                </a:cubicBezTo>
                <a:close/>
                <a:moveTo>
                  <a:pt x="23000" y="364"/>
                </a:moveTo>
                <a:cubicBezTo>
                  <a:pt x="22991" y="364"/>
                  <a:pt x="22983" y="362"/>
                  <a:pt x="22976" y="356"/>
                </a:cubicBezTo>
                <a:cubicBezTo>
                  <a:pt x="22964" y="343"/>
                  <a:pt x="22964" y="322"/>
                  <a:pt x="22976" y="309"/>
                </a:cubicBezTo>
                <a:lnTo>
                  <a:pt x="23270" y="15"/>
                </a:lnTo>
                <a:cubicBezTo>
                  <a:pt x="23283" y="2"/>
                  <a:pt x="23304" y="2"/>
                  <a:pt x="23317" y="15"/>
                </a:cubicBezTo>
                <a:cubicBezTo>
                  <a:pt x="23329" y="28"/>
                  <a:pt x="23329" y="49"/>
                  <a:pt x="23317" y="62"/>
                </a:cubicBezTo>
                <a:lnTo>
                  <a:pt x="23023" y="356"/>
                </a:lnTo>
                <a:cubicBezTo>
                  <a:pt x="23016" y="360"/>
                  <a:pt x="23008" y="364"/>
                  <a:pt x="23000" y="364"/>
                </a:cubicBezTo>
                <a:close/>
                <a:moveTo>
                  <a:pt x="22410" y="364"/>
                </a:moveTo>
                <a:cubicBezTo>
                  <a:pt x="22401" y="364"/>
                  <a:pt x="22393" y="362"/>
                  <a:pt x="22386" y="356"/>
                </a:cubicBezTo>
                <a:cubicBezTo>
                  <a:pt x="22374" y="343"/>
                  <a:pt x="22374" y="322"/>
                  <a:pt x="22386" y="309"/>
                </a:cubicBezTo>
                <a:lnTo>
                  <a:pt x="22680" y="15"/>
                </a:lnTo>
                <a:cubicBezTo>
                  <a:pt x="22693" y="2"/>
                  <a:pt x="22714" y="2"/>
                  <a:pt x="22727" y="15"/>
                </a:cubicBezTo>
                <a:cubicBezTo>
                  <a:pt x="22739" y="28"/>
                  <a:pt x="22739" y="49"/>
                  <a:pt x="22727" y="62"/>
                </a:cubicBezTo>
                <a:lnTo>
                  <a:pt x="22433" y="356"/>
                </a:lnTo>
                <a:cubicBezTo>
                  <a:pt x="22426" y="360"/>
                  <a:pt x="22418" y="364"/>
                  <a:pt x="22410" y="364"/>
                </a:cubicBezTo>
                <a:close/>
                <a:moveTo>
                  <a:pt x="21822" y="364"/>
                </a:moveTo>
                <a:cubicBezTo>
                  <a:pt x="21813" y="364"/>
                  <a:pt x="21805" y="362"/>
                  <a:pt x="21798" y="356"/>
                </a:cubicBezTo>
                <a:cubicBezTo>
                  <a:pt x="21786" y="343"/>
                  <a:pt x="21786" y="322"/>
                  <a:pt x="21798" y="309"/>
                </a:cubicBezTo>
                <a:lnTo>
                  <a:pt x="22092" y="15"/>
                </a:lnTo>
                <a:cubicBezTo>
                  <a:pt x="22105" y="2"/>
                  <a:pt x="22126" y="2"/>
                  <a:pt x="22139" y="15"/>
                </a:cubicBezTo>
                <a:cubicBezTo>
                  <a:pt x="22152" y="28"/>
                  <a:pt x="22152" y="49"/>
                  <a:pt x="22139" y="62"/>
                </a:cubicBezTo>
                <a:lnTo>
                  <a:pt x="21845" y="356"/>
                </a:lnTo>
                <a:cubicBezTo>
                  <a:pt x="21839" y="360"/>
                  <a:pt x="21830" y="364"/>
                  <a:pt x="21822" y="364"/>
                </a:cubicBezTo>
                <a:close/>
                <a:moveTo>
                  <a:pt x="21232" y="364"/>
                </a:moveTo>
                <a:cubicBezTo>
                  <a:pt x="21223" y="364"/>
                  <a:pt x="21215" y="362"/>
                  <a:pt x="21208" y="356"/>
                </a:cubicBezTo>
                <a:cubicBezTo>
                  <a:pt x="21196" y="343"/>
                  <a:pt x="21196" y="322"/>
                  <a:pt x="21208" y="309"/>
                </a:cubicBezTo>
                <a:lnTo>
                  <a:pt x="21502" y="15"/>
                </a:lnTo>
                <a:cubicBezTo>
                  <a:pt x="21515" y="2"/>
                  <a:pt x="21536" y="2"/>
                  <a:pt x="21549" y="15"/>
                </a:cubicBezTo>
                <a:cubicBezTo>
                  <a:pt x="21562" y="28"/>
                  <a:pt x="21562" y="49"/>
                  <a:pt x="21549" y="62"/>
                </a:cubicBezTo>
                <a:lnTo>
                  <a:pt x="21255" y="356"/>
                </a:lnTo>
                <a:cubicBezTo>
                  <a:pt x="21249" y="360"/>
                  <a:pt x="21240" y="364"/>
                  <a:pt x="21232" y="364"/>
                </a:cubicBezTo>
                <a:close/>
                <a:moveTo>
                  <a:pt x="20644" y="364"/>
                </a:moveTo>
                <a:cubicBezTo>
                  <a:pt x="20635" y="364"/>
                  <a:pt x="20627" y="362"/>
                  <a:pt x="20621" y="356"/>
                </a:cubicBezTo>
                <a:cubicBezTo>
                  <a:pt x="20608" y="343"/>
                  <a:pt x="20608" y="322"/>
                  <a:pt x="20621" y="309"/>
                </a:cubicBezTo>
                <a:lnTo>
                  <a:pt x="20914" y="15"/>
                </a:lnTo>
                <a:cubicBezTo>
                  <a:pt x="20927" y="2"/>
                  <a:pt x="20948" y="2"/>
                  <a:pt x="20961" y="15"/>
                </a:cubicBezTo>
                <a:cubicBezTo>
                  <a:pt x="20974" y="28"/>
                  <a:pt x="20974" y="49"/>
                  <a:pt x="20961" y="62"/>
                </a:cubicBezTo>
                <a:lnTo>
                  <a:pt x="20667" y="356"/>
                </a:lnTo>
                <a:cubicBezTo>
                  <a:pt x="20661" y="360"/>
                  <a:pt x="20652" y="364"/>
                  <a:pt x="20644" y="364"/>
                </a:cubicBezTo>
                <a:close/>
                <a:moveTo>
                  <a:pt x="20054" y="364"/>
                </a:moveTo>
                <a:cubicBezTo>
                  <a:pt x="20045" y="364"/>
                  <a:pt x="20037" y="362"/>
                  <a:pt x="20031" y="356"/>
                </a:cubicBezTo>
                <a:cubicBezTo>
                  <a:pt x="20018" y="343"/>
                  <a:pt x="20018" y="322"/>
                  <a:pt x="20031" y="309"/>
                </a:cubicBezTo>
                <a:lnTo>
                  <a:pt x="20325" y="15"/>
                </a:lnTo>
                <a:cubicBezTo>
                  <a:pt x="20337" y="2"/>
                  <a:pt x="20358" y="2"/>
                  <a:pt x="20371" y="15"/>
                </a:cubicBezTo>
                <a:cubicBezTo>
                  <a:pt x="20384" y="28"/>
                  <a:pt x="20384" y="49"/>
                  <a:pt x="20371" y="62"/>
                </a:cubicBezTo>
                <a:lnTo>
                  <a:pt x="20077" y="356"/>
                </a:lnTo>
                <a:cubicBezTo>
                  <a:pt x="20071" y="360"/>
                  <a:pt x="20062" y="364"/>
                  <a:pt x="20054" y="364"/>
                </a:cubicBezTo>
                <a:close/>
                <a:moveTo>
                  <a:pt x="19466" y="364"/>
                </a:moveTo>
                <a:cubicBezTo>
                  <a:pt x="19458" y="364"/>
                  <a:pt x="19449" y="362"/>
                  <a:pt x="19443" y="356"/>
                </a:cubicBezTo>
                <a:cubicBezTo>
                  <a:pt x="19430" y="343"/>
                  <a:pt x="19430" y="322"/>
                  <a:pt x="19443" y="309"/>
                </a:cubicBezTo>
                <a:lnTo>
                  <a:pt x="19737" y="15"/>
                </a:lnTo>
                <a:cubicBezTo>
                  <a:pt x="19749" y="2"/>
                  <a:pt x="19770" y="2"/>
                  <a:pt x="19783" y="15"/>
                </a:cubicBezTo>
                <a:cubicBezTo>
                  <a:pt x="19796" y="28"/>
                  <a:pt x="19796" y="49"/>
                  <a:pt x="19783" y="62"/>
                </a:cubicBezTo>
                <a:lnTo>
                  <a:pt x="19489" y="353"/>
                </a:lnTo>
                <a:cubicBezTo>
                  <a:pt x="19483" y="360"/>
                  <a:pt x="19474" y="364"/>
                  <a:pt x="19466" y="364"/>
                </a:cubicBezTo>
                <a:close/>
                <a:moveTo>
                  <a:pt x="18878" y="364"/>
                </a:moveTo>
                <a:cubicBezTo>
                  <a:pt x="18870" y="364"/>
                  <a:pt x="18861" y="362"/>
                  <a:pt x="18855" y="356"/>
                </a:cubicBezTo>
                <a:cubicBezTo>
                  <a:pt x="18842" y="343"/>
                  <a:pt x="18842" y="322"/>
                  <a:pt x="18855" y="309"/>
                </a:cubicBezTo>
                <a:lnTo>
                  <a:pt x="19149" y="15"/>
                </a:lnTo>
                <a:cubicBezTo>
                  <a:pt x="19161" y="2"/>
                  <a:pt x="19183" y="2"/>
                  <a:pt x="19195" y="15"/>
                </a:cubicBezTo>
                <a:cubicBezTo>
                  <a:pt x="19208" y="28"/>
                  <a:pt x="19208" y="49"/>
                  <a:pt x="19195" y="62"/>
                </a:cubicBezTo>
                <a:lnTo>
                  <a:pt x="18901" y="356"/>
                </a:lnTo>
                <a:cubicBezTo>
                  <a:pt x="18893" y="360"/>
                  <a:pt x="18884" y="364"/>
                  <a:pt x="18878" y="364"/>
                </a:cubicBezTo>
                <a:close/>
                <a:moveTo>
                  <a:pt x="18288" y="364"/>
                </a:moveTo>
                <a:cubicBezTo>
                  <a:pt x="18280" y="364"/>
                  <a:pt x="18271" y="362"/>
                  <a:pt x="18265" y="356"/>
                </a:cubicBezTo>
                <a:cubicBezTo>
                  <a:pt x="18252" y="343"/>
                  <a:pt x="18252" y="322"/>
                  <a:pt x="18265" y="309"/>
                </a:cubicBezTo>
                <a:lnTo>
                  <a:pt x="18559" y="13"/>
                </a:lnTo>
                <a:cubicBezTo>
                  <a:pt x="18571" y="0"/>
                  <a:pt x="18593" y="0"/>
                  <a:pt x="18605" y="13"/>
                </a:cubicBezTo>
                <a:cubicBezTo>
                  <a:pt x="18618" y="26"/>
                  <a:pt x="18618" y="47"/>
                  <a:pt x="18605" y="60"/>
                </a:cubicBezTo>
                <a:lnTo>
                  <a:pt x="18311" y="353"/>
                </a:lnTo>
                <a:cubicBezTo>
                  <a:pt x="18305" y="360"/>
                  <a:pt x="18297" y="364"/>
                  <a:pt x="18288" y="364"/>
                </a:cubicBezTo>
                <a:close/>
                <a:moveTo>
                  <a:pt x="17701" y="364"/>
                </a:moveTo>
                <a:cubicBezTo>
                  <a:pt x="17693" y="364"/>
                  <a:pt x="17684" y="362"/>
                  <a:pt x="17678" y="356"/>
                </a:cubicBezTo>
                <a:cubicBezTo>
                  <a:pt x="17665" y="343"/>
                  <a:pt x="17665" y="322"/>
                  <a:pt x="17678" y="309"/>
                </a:cubicBezTo>
                <a:lnTo>
                  <a:pt x="17972" y="15"/>
                </a:lnTo>
                <a:cubicBezTo>
                  <a:pt x="17985" y="2"/>
                  <a:pt x="18005" y="2"/>
                  <a:pt x="18017" y="15"/>
                </a:cubicBezTo>
                <a:cubicBezTo>
                  <a:pt x="18030" y="28"/>
                  <a:pt x="18030" y="49"/>
                  <a:pt x="18017" y="62"/>
                </a:cubicBezTo>
                <a:lnTo>
                  <a:pt x="17725" y="356"/>
                </a:lnTo>
                <a:cubicBezTo>
                  <a:pt x="17716" y="360"/>
                  <a:pt x="17710" y="364"/>
                  <a:pt x="17701" y="364"/>
                </a:cubicBezTo>
                <a:close/>
                <a:moveTo>
                  <a:pt x="17111" y="364"/>
                </a:moveTo>
                <a:cubicBezTo>
                  <a:pt x="17103" y="364"/>
                  <a:pt x="17094" y="362"/>
                  <a:pt x="17088" y="356"/>
                </a:cubicBezTo>
                <a:cubicBezTo>
                  <a:pt x="17075" y="343"/>
                  <a:pt x="17075" y="322"/>
                  <a:pt x="17088" y="309"/>
                </a:cubicBezTo>
                <a:lnTo>
                  <a:pt x="17382" y="15"/>
                </a:lnTo>
                <a:cubicBezTo>
                  <a:pt x="17395" y="2"/>
                  <a:pt x="17415" y="2"/>
                  <a:pt x="17428" y="15"/>
                </a:cubicBezTo>
                <a:cubicBezTo>
                  <a:pt x="17440" y="28"/>
                  <a:pt x="17441" y="49"/>
                  <a:pt x="17428" y="62"/>
                </a:cubicBezTo>
                <a:lnTo>
                  <a:pt x="17135" y="356"/>
                </a:lnTo>
                <a:cubicBezTo>
                  <a:pt x="17128" y="360"/>
                  <a:pt x="17120" y="364"/>
                  <a:pt x="17111" y="364"/>
                </a:cubicBezTo>
                <a:close/>
                <a:moveTo>
                  <a:pt x="16523" y="364"/>
                </a:moveTo>
                <a:cubicBezTo>
                  <a:pt x="16515" y="364"/>
                  <a:pt x="16506" y="362"/>
                  <a:pt x="16500" y="356"/>
                </a:cubicBezTo>
                <a:cubicBezTo>
                  <a:pt x="16487" y="343"/>
                  <a:pt x="16487" y="322"/>
                  <a:pt x="16500" y="309"/>
                </a:cubicBezTo>
                <a:lnTo>
                  <a:pt x="16794" y="15"/>
                </a:lnTo>
                <a:cubicBezTo>
                  <a:pt x="16807" y="2"/>
                  <a:pt x="16828" y="2"/>
                  <a:pt x="16841" y="15"/>
                </a:cubicBezTo>
                <a:cubicBezTo>
                  <a:pt x="16853" y="28"/>
                  <a:pt x="16853" y="49"/>
                  <a:pt x="16841" y="62"/>
                </a:cubicBezTo>
                <a:lnTo>
                  <a:pt x="16547" y="356"/>
                </a:lnTo>
                <a:cubicBezTo>
                  <a:pt x="16540" y="360"/>
                  <a:pt x="16532" y="364"/>
                  <a:pt x="16523" y="364"/>
                </a:cubicBezTo>
                <a:close/>
                <a:moveTo>
                  <a:pt x="15933" y="364"/>
                </a:moveTo>
                <a:cubicBezTo>
                  <a:pt x="15925" y="364"/>
                  <a:pt x="15917" y="362"/>
                  <a:pt x="15910" y="356"/>
                </a:cubicBezTo>
                <a:cubicBezTo>
                  <a:pt x="15897" y="343"/>
                  <a:pt x="15897" y="322"/>
                  <a:pt x="15910" y="309"/>
                </a:cubicBezTo>
                <a:lnTo>
                  <a:pt x="16204" y="15"/>
                </a:lnTo>
                <a:cubicBezTo>
                  <a:pt x="16217" y="2"/>
                  <a:pt x="16238" y="2"/>
                  <a:pt x="16251" y="15"/>
                </a:cubicBezTo>
                <a:cubicBezTo>
                  <a:pt x="16263" y="28"/>
                  <a:pt x="16263" y="49"/>
                  <a:pt x="16251" y="62"/>
                </a:cubicBezTo>
                <a:lnTo>
                  <a:pt x="15957" y="356"/>
                </a:lnTo>
                <a:cubicBezTo>
                  <a:pt x="15950" y="360"/>
                  <a:pt x="15942" y="364"/>
                  <a:pt x="15933" y="364"/>
                </a:cubicBezTo>
                <a:close/>
                <a:moveTo>
                  <a:pt x="15346" y="364"/>
                </a:moveTo>
                <a:cubicBezTo>
                  <a:pt x="15337" y="364"/>
                  <a:pt x="15329" y="362"/>
                  <a:pt x="15322" y="356"/>
                </a:cubicBezTo>
                <a:cubicBezTo>
                  <a:pt x="15310" y="343"/>
                  <a:pt x="15310" y="322"/>
                  <a:pt x="15322" y="309"/>
                </a:cubicBezTo>
                <a:lnTo>
                  <a:pt x="15616" y="15"/>
                </a:lnTo>
                <a:cubicBezTo>
                  <a:pt x="15629" y="2"/>
                  <a:pt x="15650" y="2"/>
                  <a:pt x="15663" y="15"/>
                </a:cubicBezTo>
                <a:cubicBezTo>
                  <a:pt x="15675" y="28"/>
                  <a:pt x="15675" y="49"/>
                  <a:pt x="15663" y="62"/>
                </a:cubicBezTo>
                <a:lnTo>
                  <a:pt x="15369" y="356"/>
                </a:lnTo>
                <a:cubicBezTo>
                  <a:pt x="15362" y="360"/>
                  <a:pt x="15354" y="364"/>
                  <a:pt x="15346" y="364"/>
                </a:cubicBezTo>
                <a:close/>
                <a:moveTo>
                  <a:pt x="14756" y="364"/>
                </a:moveTo>
                <a:cubicBezTo>
                  <a:pt x="14747" y="364"/>
                  <a:pt x="14739" y="362"/>
                  <a:pt x="14732" y="356"/>
                </a:cubicBezTo>
                <a:cubicBezTo>
                  <a:pt x="14720" y="343"/>
                  <a:pt x="14720" y="322"/>
                  <a:pt x="14732" y="309"/>
                </a:cubicBezTo>
                <a:lnTo>
                  <a:pt x="15028" y="13"/>
                </a:lnTo>
                <a:cubicBezTo>
                  <a:pt x="15041" y="0"/>
                  <a:pt x="15062" y="0"/>
                  <a:pt x="15075" y="13"/>
                </a:cubicBezTo>
                <a:cubicBezTo>
                  <a:pt x="15088" y="26"/>
                  <a:pt x="15088" y="47"/>
                  <a:pt x="15075" y="60"/>
                </a:cubicBezTo>
                <a:lnTo>
                  <a:pt x="14781" y="353"/>
                </a:lnTo>
                <a:cubicBezTo>
                  <a:pt x="14773" y="360"/>
                  <a:pt x="14764" y="364"/>
                  <a:pt x="14756" y="364"/>
                </a:cubicBezTo>
                <a:close/>
                <a:moveTo>
                  <a:pt x="14168" y="364"/>
                </a:moveTo>
                <a:cubicBezTo>
                  <a:pt x="14159" y="364"/>
                  <a:pt x="14151" y="362"/>
                  <a:pt x="14144" y="356"/>
                </a:cubicBezTo>
                <a:cubicBezTo>
                  <a:pt x="14132" y="343"/>
                  <a:pt x="14132" y="322"/>
                  <a:pt x="14144" y="309"/>
                </a:cubicBezTo>
                <a:lnTo>
                  <a:pt x="14438" y="15"/>
                </a:lnTo>
                <a:cubicBezTo>
                  <a:pt x="14451" y="2"/>
                  <a:pt x="14472" y="2"/>
                  <a:pt x="14485" y="15"/>
                </a:cubicBezTo>
                <a:cubicBezTo>
                  <a:pt x="14498" y="28"/>
                  <a:pt x="14498" y="49"/>
                  <a:pt x="14485" y="62"/>
                </a:cubicBezTo>
                <a:lnTo>
                  <a:pt x="14191" y="356"/>
                </a:lnTo>
                <a:cubicBezTo>
                  <a:pt x="14185" y="360"/>
                  <a:pt x="14176" y="364"/>
                  <a:pt x="14168" y="364"/>
                </a:cubicBezTo>
                <a:close/>
                <a:moveTo>
                  <a:pt x="13578" y="364"/>
                </a:moveTo>
                <a:cubicBezTo>
                  <a:pt x="13569" y="364"/>
                  <a:pt x="13561" y="362"/>
                  <a:pt x="13554" y="356"/>
                </a:cubicBezTo>
                <a:cubicBezTo>
                  <a:pt x="13542" y="343"/>
                  <a:pt x="13542" y="322"/>
                  <a:pt x="13554" y="309"/>
                </a:cubicBezTo>
                <a:lnTo>
                  <a:pt x="13848" y="15"/>
                </a:lnTo>
                <a:cubicBezTo>
                  <a:pt x="13861" y="2"/>
                  <a:pt x="13882" y="2"/>
                  <a:pt x="13895" y="15"/>
                </a:cubicBezTo>
                <a:cubicBezTo>
                  <a:pt x="13908" y="28"/>
                  <a:pt x="13908" y="49"/>
                  <a:pt x="13895" y="62"/>
                </a:cubicBezTo>
                <a:lnTo>
                  <a:pt x="13601" y="356"/>
                </a:lnTo>
                <a:cubicBezTo>
                  <a:pt x="13595" y="360"/>
                  <a:pt x="13586" y="364"/>
                  <a:pt x="13578" y="364"/>
                </a:cubicBezTo>
                <a:close/>
                <a:moveTo>
                  <a:pt x="12990" y="364"/>
                </a:moveTo>
                <a:cubicBezTo>
                  <a:pt x="12981" y="364"/>
                  <a:pt x="12973" y="362"/>
                  <a:pt x="12967" y="356"/>
                </a:cubicBezTo>
                <a:cubicBezTo>
                  <a:pt x="12954" y="343"/>
                  <a:pt x="12954" y="322"/>
                  <a:pt x="12967" y="309"/>
                </a:cubicBezTo>
                <a:lnTo>
                  <a:pt x="13261" y="15"/>
                </a:lnTo>
                <a:cubicBezTo>
                  <a:pt x="13273" y="2"/>
                  <a:pt x="13294" y="2"/>
                  <a:pt x="13307" y="15"/>
                </a:cubicBezTo>
                <a:cubicBezTo>
                  <a:pt x="13320" y="28"/>
                  <a:pt x="13320" y="49"/>
                  <a:pt x="13307" y="62"/>
                </a:cubicBezTo>
                <a:lnTo>
                  <a:pt x="13013" y="356"/>
                </a:lnTo>
                <a:cubicBezTo>
                  <a:pt x="13007" y="360"/>
                  <a:pt x="12998" y="364"/>
                  <a:pt x="12990" y="364"/>
                </a:cubicBezTo>
                <a:close/>
                <a:moveTo>
                  <a:pt x="12400" y="364"/>
                </a:moveTo>
                <a:cubicBezTo>
                  <a:pt x="12391" y="364"/>
                  <a:pt x="12383" y="362"/>
                  <a:pt x="12377" y="356"/>
                </a:cubicBezTo>
                <a:cubicBezTo>
                  <a:pt x="12364" y="343"/>
                  <a:pt x="12364" y="322"/>
                  <a:pt x="12377" y="309"/>
                </a:cubicBezTo>
                <a:lnTo>
                  <a:pt x="12671" y="15"/>
                </a:lnTo>
                <a:cubicBezTo>
                  <a:pt x="12683" y="2"/>
                  <a:pt x="12704" y="2"/>
                  <a:pt x="12717" y="15"/>
                </a:cubicBezTo>
                <a:cubicBezTo>
                  <a:pt x="12730" y="28"/>
                  <a:pt x="12730" y="49"/>
                  <a:pt x="12717" y="62"/>
                </a:cubicBezTo>
                <a:lnTo>
                  <a:pt x="12423" y="356"/>
                </a:lnTo>
                <a:cubicBezTo>
                  <a:pt x="12417" y="360"/>
                  <a:pt x="12408" y="364"/>
                  <a:pt x="12400" y="364"/>
                </a:cubicBezTo>
                <a:close/>
                <a:moveTo>
                  <a:pt x="11812" y="364"/>
                </a:moveTo>
                <a:cubicBezTo>
                  <a:pt x="11804" y="364"/>
                  <a:pt x="11795" y="362"/>
                  <a:pt x="11789" y="356"/>
                </a:cubicBezTo>
                <a:cubicBezTo>
                  <a:pt x="11776" y="343"/>
                  <a:pt x="11776" y="322"/>
                  <a:pt x="11789" y="309"/>
                </a:cubicBezTo>
                <a:lnTo>
                  <a:pt x="12083" y="15"/>
                </a:lnTo>
                <a:cubicBezTo>
                  <a:pt x="12095" y="2"/>
                  <a:pt x="12116" y="2"/>
                  <a:pt x="12129" y="15"/>
                </a:cubicBezTo>
                <a:cubicBezTo>
                  <a:pt x="12141" y="28"/>
                  <a:pt x="12142" y="49"/>
                  <a:pt x="12129" y="62"/>
                </a:cubicBezTo>
                <a:lnTo>
                  <a:pt x="11835" y="353"/>
                </a:lnTo>
                <a:cubicBezTo>
                  <a:pt x="11829" y="360"/>
                  <a:pt x="11820" y="364"/>
                  <a:pt x="11812" y="364"/>
                </a:cubicBezTo>
                <a:close/>
                <a:moveTo>
                  <a:pt x="11224" y="364"/>
                </a:moveTo>
                <a:cubicBezTo>
                  <a:pt x="11216" y="364"/>
                  <a:pt x="11207" y="362"/>
                  <a:pt x="11201" y="356"/>
                </a:cubicBezTo>
                <a:cubicBezTo>
                  <a:pt x="11188" y="343"/>
                  <a:pt x="11188" y="322"/>
                  <a:pt x="11201" y="309"/>
                </a:cubicBezTo>
                <a:lnTo>
                  <a:pt x="11495" y="15"/>
                </a:lnTo>
                <a:cubicBezTo>
                  <a:pt x="11508" y="2"/>
                  <a:pt x="11528" y="2"/>
                  <a:pt x="11541" y="15"/>
                </a:cubicBezTo>
                <a:cubicBezTo>
                  <a:pt x="11553" y="28"/>
                  <a:pt x="11554" y="49"/>
                  <a:pt x="11541" y="62"/>
                </a:cubicBezTo>
                <a:lnTo>
                  <a:pt x="11247" y="356"/>
                </a:lnTo>
                <a:cubicBezTo>
                  <a:pt x="11239" y="360"/>
                  <a:pt x="11231" y="364"/>
                  <a:pt x="11224" y="364"/>
                </a:cubicBezTo>
                <a:close/>
                <a:moveTo>
                  <a:pt x="10634" y="364"/>
                </a:moveTo>
                <a:cubicBezTo>
                  <a:pt x="10626" y="364"/>
                  <a:pt x="10617" y="362"/>
                  <a:pt x="10611" y="356"/>
                </a:cubicBezTo>
                <a:cubicBezTo>
                  <a:pt x="10598" y="343"/>
                  <a:pt x="10598" y="322"/>
                  <a:pt x="10611" y="309"/>
                </a:cubicBezTo>
                <a:lnTo>
                  <a:pt x="10905" y="13"/>
                </a:lnTo>
                <a:cubicBezTo>
                  <a:pt x="10918" y="0"/>
                  <a:pt x="10938" y="0"/>
                  <a:pt x="10951" y="13"/>
                </a:cubicBezTo>
                <a:cubicBezTo>
                  <a:pt x="10963" y="26"/>
                  <a:pt x="10964" y="47"/>
                  <a:pt x="10951" y="60"/>
                </a:cubicBezTo>
                <a:lnTo>
                  <a:pt x="10657" y="353"/>
                </a:lnTo>
                <a:cubicBezTo>
                  <a:pt x="10651" y="360"/>
                  <a:pt x="10643" y="364"/>
                  <a:pt x="10634" y="364"/>
                </a:cubicBezTo>
                <a:close/>
                <a:moveTo>
                  <a:pt x="10046" y="364"/>
                </a:moveTo>
                <a:cubicBezTo>
                  <a:pt x="10038" y="364"/>
                  <a:pt x="10029" y="362"/>
                  <a:pt x="10023" y="356"/>
                </a:cubicBezTo>
                <a:cubicBezTo>
                  <a:pt x="10010" y="343"/>
                  <a:pt x="10010" y="322"/>
                  <a:pt x="10023" y="309"/>
                </a:cubicBezTo>
                <a:lnTo>
                  <a:pt x="10317" y="15"/>
                </a:lnTo>
                <a:cubicBezTo>
                  <a:pt x="10330" y="2"/>
                  <a:pt x="10351" y="2"/>
                  <a:pt x="10364" y="15"/>
                </a:cubicBezTo>
                <a:cubicBezTo>
                  <a:pt x="10376" y="28"/>
                  <a:pt x="10376" y="49"/>
                  <a:pt x="10364" y="62"/>
                </a:cubicBezTo>
                <a:lnTo>
                  <a:pt x="10070" y="356"/>
                </a:lnTo>
                <a:cubicBezTo>
                  <a:pt x="10061" y="360"/>
                  <a:pt x="10055" y="364"/>
                  <a:pt x="10046" y="364"/>
                </a:cubicBezTo>
                <a:close/>
                <a:moveTo>
                  <a:pt x="9456" y="364"/>
                </a:moveTo>
                <a:cubicBezTo>
                  <a:pt x="9448" y="364"/>
                  <a:pt x="9439" y="362"/>
                  <a:pt x="9433" y="356"/>
                </a:cubicBezTo>
                <a:cubicBezTo>
                  <a:pt x="9420" y="343"/>
                  <a:pt x="9420" y="322"/>
                  <a:pt x="9433" y="309"/>
                </a:cubicBezTo>
                <a:lnTo>
                  <a:pt x="9727" y="15"/>
                </a:lnTo>
                <a:cubicBezTo>
                  <a:pt x="9740" y="2"/>
                  <a:pt x="9761" y="2"/>
                  <a:pt x="9774" y="15"/>
                </a:cubicBezTo>
                <a:cubicBezTo>
                  <a:pt x="9786" y="28"/>
                  <a:pt x="9786" y="49"/>
                  <a:pt x="9774" y="62"/>
                </a:cubicBezTo>
                <a:lnTo>
                  <a:pt x="9480" y="356"/>
                </a:lnTo>
                <a:cubicBezTo>
                  <a:pt x="9473" y="360"/>
                  <a:pt x="9465" y="364"/>
                  <a:pt x="9456" y="364"/>
                </a:cubicBezTo>
                <a:close/>
                <a:moveTo>
                  <a:pt x="8868" y="364"/>
                </a:moveTo>
                <a:cubicBezTo>
                  <a:pt x="8860" y="364"/>
                  <a:pt x="8852" y="362"/>
                  <a:pt x="8845" y="356"/>
                </a:cubicBezTo>
                <a:cubicBezTo>
                  <a:pt x="8833" y="343"/>
                  <a:pt x="8833" y="322"/>
                  <a:pt x="8845" y="309"/>
                </a:cubicBezTo>
                <a:lnTo>
                  <a:pt x="9139" y="15"/>
                </a:lnTo>
                <a:cubicBezTo>
                  <a:pt x="9152" y="2"/>
                  <a:pt x="9173" y="2"/>
                  <a:pt x="9186" y="15"/>
                </a:cubicBezTo>
                <a:cubicBezTo>
                  <a:pt x="9198" y="28"/>
                  <a:pt x="9198" y="49"/>
                  <a:pt x="9186" y="62"/>
                </a:cubicBezTo>
                <a:lnTo>
                  <a:pt x="8892" y="356"/>
                </a:lnTo>
                <a:cubicBezTo>
                  <a:pt x="8885" y="360"/>
                  <a:pt x="8877" y="364"/>
                  <a:pt x="8868" y="364"/>
                </a:cubicBezTo>
                <a:close/>
                <a:moveTo>
                  <a:pt x="8278" y="364"/>
                </a:moveTo>
                <a:cubicBezTo>
                  <a:pt x="8270" y="364"/>
                  <a:pt x="8262" y="362"/>
                  <a:pt x="8255" y="356"/>
                </a:cubicBezTo>
                <a:cubicBezTo>
                  <a:pt x="8243" y="343"/>
                  <a:pt x="8243" y="322"/>
                  <a:pt x="8255" y="309"/>
                </a:cubicBezTo>
                <a:lnTo>
                  <a:pt x="8549" y="15"/>
                </a:lnTo>
                <a:cubicBezTo>
                  <a:pt x="8562" y="2"/>
                  <a:pt x="8583" y="2"/>
                  <a:pt x="8596" y="15"/>
                </a:cubicBezTo>
                <a:cubicBezTo>
                  <a:pt x="8608" y="28"/>
                  <a:pt x="8608" y="49"/>
                  <a:pt x="8596" y="62"/>
                </a:cubicBezTo>
                <a:lnTo>
                  <a:pt x="8302" y="356"/>
                </a:lnTo>
                <a:cubicBezTo>
                  <a:pt x="8295" y="360"/>
                  <a:pt x="8287" y="364"/>
                  <a:pt x="8278" y="364"/>
                </a:cubicBezTo>
                <a:close/>
                <a:moveTo>
                  <a:pt x="7691" y="364"/>
                </a:moveTo>
                <a:cubicBezTo>
                  <a:pt x="7682" y="364"/>
                  <a:pt x="7674" y="362"/>
                  <a:pt x="7667" y="356"/>
                </a:cubicBezTo>
                <a:cubicBezTo>
                  <a:pt x="7655" y="343"/>
                  <a:pt x="7655" y="322"/>
                  <a:pt x="7667" y="309"/>
                </a:cubicBezTo>
                <a:lnTo>
                  <a:pt x="7961" y="15"/>
                </a:lnTo>
                <a:cubicBezTo>
                  <a:pt x="7974" y="2"/>
                  <a:pt x="7995" y="2"/>
                  <a:pt x="8008" y="15"/>
                </a:cubicBezTo>
                <a:cubicBezTo>
                  <a:pt x="8020" y="28"/>
                  <a:pt x="8020" y="49"/>
                  <a:pt x="8008" y="62"/>
                </a:cubicBezTo>
                <a:lnTo>
                  <a:pt x="7714" y="356"/>
                </a:lnTo>
                <a:cubicBezTo>
                  <a:pt x="7708" y="360"/>
                  <a:pt x="7699" y="364"/>
                  <a:pt x="7691" y="364"/>
                </a:cubicBezTo>
                <a:close/>
                <a:moveTo>
                  <a:pt x="7101" y="364"/>
                </a:moveTo>
                <a:cubicBezTo>
                  <a:pt x="7092" y="364"/>
                  <a:pt x="7084" y="362"/>
                  <a:pt x="7077" y="356"/>
                </a:cubicBezTo>
                <a:cubicBezTo>
                  <a:pt x="7065" y="343"/>
                  <a:pt x="7065" y="322"/>
                  <a:pt x="7077" y="309"/>
                </a:cubicBezTo>
                <a:lnTo>
                  <a:pt x="7373" y="13"/>
                </a:lnTo>
                <a:cubicBezTo>
                  <a:pt x="7386" y="0"/>
                  <a:pt x="7407" y="0"/>
                  <a:pt x="7420" y="13"/>
                </a:cubicBezTo>
                <a:cubicBezTo>
                  <a:pt x="7433" y="26"/>
                  <a:pt x="7433" y="47"/>
                  <a:pt x="7420" y="60"/>
                </a:cubicBezTo>
                <a:lnTo>
                  <a:pt x="7126" y="353"/>
                </a:lnTo>
                <a:cubicBezTo>
                  <a:pt x="7118" y="360"/>
                  <a:pt x="7109" y="364"/>
                  <a:pt x="7101" y="364"/>
                </a:cubicBezTo>
                <a:close/>
                <a:moveTo>
                  <a:pt x="6513" y="364"/>
                </a:moveTo>
                <a:cubicBezTo>
                  <a:pt x="6504" y="364"/>
                  <a:pt x="6496" y="362"/>
                  <a:pt x="6490" y="356"/>
                </a:cubicBezTo>
                <a:cubicBezTo>
                  <a:pt x="6477" y="343"/>
                  <a:pt x="6477" y="322"/>
                  <a:pt x="6490" y="309"/>
                </a:cubicBezTo>
                <a:lnTo>
                  <a:pt x="6783" y="15"/>
                </a:lnTo>
                <a:cubicBezTo>
                  <a:pt x="6796" y="2"/>
                  <a:pt x="6817" y="2"/>
                  <a:pt x="6830" y="15"/>
                </a:cubicBezTo>
                <a:cubicBezTo>
                  <a:pt x="6843" y="28"/>
                  <a:pt x="6843" y="49"/>
                  <a:pt x="6830" y="62"/>
                </a:cubicBezTo>
                <a:lnTo>
                  <a:pt x="6536" y="356"/>
                </a:lnTo>
                <a:cubicBezTo>
                  <a:pt x="6530" y="360"/>
                  <a:pt x="6521" y="364"/>
                  <a:pt x="6513" y="364"/>
                </a:cubicBezTo>
                <a:close/>
                <a:moveTo>
                  <a:pt x="5923" y="364"/>
                </a:moveTo>
                <a:cubicBezTo>
                  <a:pt x="5914" y="364"/>
                  <a:pt x="5906" y="362"/>
                  <a:pt x="5900" y="356"/>
                </a:cubicBezTo>
                <a:cubicBezTo>
                  <a:pt x="5887" y="343"/>
                  <a:pt x="5887" y="322"/>
                  <a:pt x="5900" y="309"/>
                </a:cubicBezTo>
                <a:lnTo>
                  <a:pt x="6193" y="15"/>
                </a:lnTo>
                <a:cubicBezTo>
                  <a:pt x="6206" y="2"/>
                  <a:pt x="6227" y="2"/>
                  <a:pt x="6240" y="15"/>
                </a:cubicBezTo>
                <a:cubicBezTo>
                  <a:pt x="6253" y="28"/>
                  <a:pt x="6253" y="49"/>
                  <a:pt x="6240" y="62"/>
                </a:cubicBezTo>
                <a:lnTo>
                  <a:pt x="5946" y="356"/>
                </a:lnTo>
                <a:cubicBezTo>
                  <a:pt x="5940" y="360"/>
                  <a:pt x="5931" y="364"/>
                  <a:pt x="5923" y="364"/>
                </a:cubicBezTo>
                <a:close/>
                <a:moveTo>
                  <a:pt x="5335" y="364"/>
                </a:moveTo>
                <a:cubicBezTo>
                  <a:pt x="5326" y="364"/>
                  <a:pt x="5318" y="362"/>
                  <a:pt x="5312" y="356"/>
                </a:cubicBezTo>
                <a:cubicBezTo>
                  <a:pt x="5299" y="343"/>
                  <a:pt x="5299" y="322"/>
                  <a:pt x="5312" y="309"/>
                </a:cubicBezTo>
                <a:lnTo>
                  <a:pt x="5606" y="15"/>
                </a:lnTo>
                <a:cubicBezTo>
                  <a:pt x="5618" y="2"/>
                  <a:pt x="5639" y="2"/>
                  <a:pt x="5652" y="15"/>
                </a:cubicBezTo>
                <a:cubicBezTo>
                  <a:pt x="5665" y="28"/>
                  <a:pt x="5665" y="49"/>
                  <a:pt x="5652" y="62"/>
                </a:cubicBezTo>
                <a:lnTo>
                  <a:pt x="5358" y="356"/>
                </a:lnTo>
                <a:cubicBezTo>
                  <a:pt x="5352" y="360"/>
                  <a:pt x="5343" y="364"/>
                  <a:pt x="5335" y="364"/>
                </a:cubicBezTo>
                <a:close/>
                <a:moveTo>
                  <a:pt x="4745" y="364"/>
                </a:moveTo>
                <a:cubicBezTo>
                  <a:pt x="4736" y="364"/>
                  <a:pt x="4728" y="362"/>
                  <a:pt x="4722" y="356"/>
                </a:cubicBezTo>
                <a:cubicBezTo>
                  <a:pt x="4709" y="343"/>
                  <a:pt x="4709" y="322"/>
                  <a:pt x="4722" y="309"/>
                </a:cubicBezTo>
                <a:lnTo>
                  <a:pt x="5016" y="15"/>
                </a:lnTo>
                <a:cubicBezTo>
                  <a:pt x="5028" y="2"/>
                  <a:pt x="5049" y="2"/>
                  <a:pt x="5062" y="15"/>
                </a:cubicBezTo>
                <a:cubicBezTo>
                  <a:pt x="5075" y="28"/>
                  <a:pt x="5075" y="49"/>
                  <a:pt x="5062" y="62"/>
                </a:cubicBezTo>
                <a:lnTo>
                  <a:pt x="4768" y="356"/>
                </a:lnTo>
                <a:cubicBezTo>
                  <a:pt x="4762" y="360"/>
                  <a:pt x="4753" y="364"/>
                  <a:pt x="4745" y="364"/>
                </a:cubicBezTo>
                <a:close/>
                <a:moveTo>
                  <a:pt x="4157" y="364"/>
                </a:moveTo>
                <a:cubicBezTo>
                  <a:pt x="4149" y="364"/>
                  <a:pt x="4140" y="362"/>
                  <a:pt x="4134" y="356"/>
                </a:cubicBezTo>
                <a:cubicBezTo>
                  <a:pt x="4121" y="343"/>
                  <a:pt x="4121" y="322"/>
                  <a:pt x="4134" y="309"/>
                </a:cubicBezTo>
                <a:lnTo>
                  <a:pt x="4428" y="15"/>
                </a:lnTo>
                <a:cubicBezTo>
                  <a:pt x="4440" y="2"/>
                  <a:pt x="4461" y="2"/>
                  <a:pt x="4474" y="15"/>
                </a:cubicBezTo>
                <a:cubicBezTo>
                  <a:pt x="4486" y="28"/>
                  <a:pt x="4487" y="49"/>
                  <a:pt x="4474" y="62"/>
                </a:cubicBezTo>
                <a:lnTo>
                  <a:pt x="4180" y="353"/>
                </a:lnTo>
                <a:cubicBezTo>
                  <a:pt x="4174" y="360"/>
                  <a:pt x="4166" y="364"/>
                  <a:pt x="4157" y="364"/>
                </a:cubicBezTo>
                <a:close/>
                <a:moveTo>
                  <a:pt x="3569" y="364"/>
                </a:moveTo>
                <a:cubicBezTo>
                  <a:pt x="3561" y="364"/>
                  <a:pt x="3552" y="362"/>
                  <a:pt x="3546" y="356"/>
                </a:cubicBezTo>
                <a:cubicBezTo>
                  <a:pt x="3533" y="343"/>
                  <a:pt x="3533" y="322"/>
                  <a:pt x="3546" y="309"/>
                </a:cubicBezTo>
                <a:lnTo>
                  <a:pt x="3840" y="15"/>
                </a:lnTo>
                <a:cubicBezTo>
                  <a:pt x="3853" y="2"/>
                  <a:pt x="3874" y="2"/>
                  <a:pt x="3886" y="15"/>
                </a:cubicBezTo>
                <a:cubicBezTo>
                  <a:pt x="3899" y="28"/>
                  <a:pt x="3899" y="49"/>
                  <a:pt x="3886" y="62"/>
                </a:cubicBezTo>
                <a:lnTo>
                  <a:pt x="3592" y="356"/>
                </a:lnTo>
                <a:cubicBezTo>
                  <a:pt x="3584" y="360"/>
                  <a:pt x="3576" y="364"/>
                  <a:pt x="3569" y="364"/>
                </a:cubicBezTo>
                <a:close/>
                <a:moveTo>
                  <a:pt x="2979" y="364"/>
                </a:moveTo>
                <a:cubicBezTo>
                  <a:pt x="2971" y="364"/>
                  <a:pt x="2962" y="362"/>
                  <a:pt x="2956" y="356"/>
                </a:cubicBezTo>
                <a:cubicBezTo>
                  <a:pt x="2943" y="343"/>
                  <a:pt x="2943" y="322"/>
                  <a:pt x="2956" y="309"/>
                </a:cubicBezTo>
                <a:lnTo>
                  <a:pt x="3250" y="13"/>
                </a:lnTo>
                <a:cubicBezTo>
                  <a:pt x="3263" y="0"/>
                  <a:pt x="3284" y="0"/>
                  <a:pt x="3296" y="13"/>
                </a:cubicBezTo>
                <a:cubicBezTo>
                  <a:pt x="3309" y="26"/>
                  <a:pt x="3309" y="47"/>
                  <a:pt x="3296" y="60"/>
                </a:cubicBezTo>
                <a:lnTo>
                  <a:pt x="3002" y="353"/>
                </a:lnTo>
                <a:cubicBezTo>
                  <a:pt x="2996" y="360"/>
                  <a:pt x="2988" y="364"/>
                  <a:pt x="2979" y="364"/>
                </a:cubicBezTo>
                <a:close/>
                <a:moveTo>
                  <a:pt x="2391" y="364"/>
                </a:moveTo>
                <a:cubicBezTo>
                  <a:pt x="2383" y="364"/>
                  <a:pt x="2374" y="362"/>
                  <a:pt x="2368" y="356"/>
                </a:cubicBezTo>
                <a:cubicBezTo>
                  <a:pt x="2355" y="343"/>
                  <a:pt x="2355" y="322"/>
                  <a:pt x="2368" y="309"/>
                </a:cubicBezTo>
                <a:lnTo>
                  <a:pt x="2662" y="15"/>
                </a:lnTo>
                <a:cubicBezTo>
                  <a:pt x="2675" y="2"/>
                  <a:pt x="2696" y="2"/>
                  <a:pt x="2709" y="15"/>
                </a:cubicBezTo>
                <a:cubicBezTo>
                  <a:pt x="2721" y="28"/>
                  <a:pt x="2721" y="49"/>
                  <a:pt x="2709" y="62"/>
                </a:cubicBezTo>
                <a:lnTo>
                  <a:pt x="2415" y="356"/>
                </a:lnTo>
                <a:cubicBezTo>
                  <a:pt x="2406" y="360"/>
                  <a:pt x="2400" y="364"/>
                  <a:pt x="2391" y="364"/>
                </a:cubicBezTo>
                <a:close/>
                <a:moveTo>
                  <a:pt x="1801" y="364"/>
                </a:moveTo>
                <a:cubicBezTo>
                  <a:pt x="1793" y="364"/>
                  <a:pt x="1784" y="362"/>
                  <a:pt x="1778" y="356"/>
                </a:cubicBezTo>
                <a:cubicBezTo>
                  <a:pt x="1765" y="343"/>
                  <a:pt x="1765" y="322"/>
                  <a:pt x="1778" y="309"/>
                </a:cubicBezTo>
                <a:lnTo>
                  <a:pt x="2072" y="15"/>
                </a:lnTo>
                <a:cubicBezTo>
                  <a:pt x="2085" y="2"/>
                  <a:pt x="2106" y="2"/>
                  <a:pt x="2119" y="15"/>
                </a:cubicBezTo>
                <a:cubicBezTo>
                  <a:pt x="2131" y="28"/>
                  <a:pt x="2131" y="49"/>
                  <a:pt x="2119" y="62"/>
                </a:cubicBezTo>
                <a:lnTo>
                  <a:pt x="1825" y="356"/>
                </a:lnTo>
                <a:cubicBezTo>
                  <a:pt x="1818" y="360"/>
                  <a:pt x="1810" y="364"/>
                  <a:pt x="1801" y="364"/>
                </a:cubicBezTo>
                <a:close/>
                <a:moveTo>
                  <a:pt x="1214" y="364"/>
                </a:moveTo>
                <a:cubicBezTo>
                  <a:pt x="1205" y="364"/>
                  <a:pt x="1197" y="362"/>
                  <a:pt x="1190" y="356"/>
                </a:cubicBezTo>
                <a:cubicBezTo>
                  <a:pt x="1178" y="343"/>
                  <a:pt x="1178" y="322"/>
                  <a:pt x="1190" y="309"/>
                </a:cubicBezTo>
                <a:lnTo>
                  <a:pt x="1484" y="15"/>
                </a:lnTo>
                <a:cubicBezTo>
                  <a:pt x="1497" y="2"/>
                  <a:pt x="1518" y="2"/>
                  <a:pt x="1531" y="15"/>
                </a:cubicBezTo>
                <a:cubicBezTo>
                  <a:pt x="1543" y="28"/>
                  <a:pt x="1543" y="49"/>
                  <a:pt x="1531" y="62"/>
                </a:cubicBezTo>
                <a:lnTo>
                  <a:pt x="1237" y="356"/>
                </a:lnTo>
                <a:cubicBezTo>
                  <a:pt x="1230" y="360"/>
                  <a:pt x="1222" y="364"/>
                  <a:pt x="1214" y="364"/>
                </a:cubicBezTo>
                <a:close/>
                <a:moveTo>
                  <a:pt x="624" y="364"/>
                </a:moveTo>
                <a:cubicBezTo>
                  <a:pt x="615" y="364"/>
                  <a:pt x="607" y="362"/>
                  <a:pt x="600" y="356"/>
                </a:cubicBezTo>
                <a:cubicBezTo>
                  <a:pt x="588" y="343"/>
                  <a:pt x="588" y="322"/>
                  <a:pt x="600" y="309"/>
                </a:cubicBezTo>
                <a:lnTo>
                  <a:pt x="894" y="15"/>
                </a:lnTo>
                <a:cubicBezTo>
                  <a:pt x="907" y="2"/>
                  <a:pt x="928" y="2"/>
                  <a:pt x="941" y="15"/>
                </a:cubicBezTo>
                <a:cubicBezTo>
                  <a:pt x="953" y="28"/>
                  <a:pt x="953" y="49"/>
                  <a:pt x="941" y="62"/>
                </a:cubicBezTo>
                <a:lnTo>
                  <a:pt x="647" y="356"/>
                </a:lnTo>
                <a:cubicBezTo>
                  <a:pt x="640" y="360"/>
                  <a:pt x="632" y="364"/>
                  <a:pt x="624" y="364"/>
                </a:cubicBezTo>
                <a:close/>
                <a:moveTo>
                  <a:pt x="36" y="364"/>
                </a:moveTo>
                <a:cubicBezTo>
                  <a:pt x="27" y="364"/>
                  <a:pt x="19" y="362"/>
                  <a:pt x="12" y="356"/>
                </a:cubicBezTo>
                <a:cubicBezTo>
                  <a:pt x="0" y="343"/>
                  <a:pt x="0" y="322"/>
                  <a:pt x="12" y="309"/>
                </a:cubicBezTo>
                <a:lnTo>
                  <a:pt x="306" y="15"/>
                </a:lnTo>
                <a:cubicBezTo>
                  <a:pt x="319" y="2"/>
                  <a:pt x="340" y="2"/>
                  <a:pt x="353" y="15"/>
                </a:cubicBezTo>
                <a:cubicBezTo>
                  <a:pt x="366" y="28"/>
                  <a:pt x="366" y="49"/>
                  <a:pt x="353" y="62"/>
                </a:cubicBezTo>
                <a:lnTo>
                  <a:pt x="59" y="356"/>
                </a:lnTo>
                <a:cubicBezTo>
                  <a:pt x="53" y="360"/>
                  <a:pt x="44" y="364"/>
                  <a:pt x="36" y="364"/>
                </a:cubicBezTo>
                <a:close/>
              </a:path>
            </a:pathLst>
          </a:custGeom>
          <a:solidFill>
            <a:schemeClr val="dk2"/>
          </a:solidFill>
          <a:ln cap="flat" cmpd="sng" w="9525">
            <a:solidFill>
              <a:schemeClr val="dk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350">
              <a:solidFill>
                <a:schemeClr val="dk1"/>
              </a:solidFill>
              <a:latin typeface="Arial"/>
              <a:ea typeface="Arial"/>
              <a:cs typeface="Arial"/>
              <a:sym typeface="Arial"/>
            </a:endParaRPr>
          </a:p>
        </p:txBody>
      </p:sp>
      <p:sp>
        <p:nvSpPr>
          <p:cNvPr id="97" name="Google Shape;97;p21"/>
          <p:cNvSpPr/>
          <p:nvPr/>
        </p:nvSpPr>
        <p:spPr>
          <a:xfrm>
            <a:off x="342901" y="462090"/>
            <a:ext cx="8458200" cy="108475"/>
          </a:xfrm>
          <a:custGeom>
            <a:rect b="b" l="l" r="r" t="t"/>
            <a:pathLst>
              <a:path extrusionOk="0" h="365" w="38050">
                <a:moveTo>
                  <a:pt x="37719" y="364"/>
                </a:moveTo>
                <a:cubicBezTo>
                  <a:pt x="37711" y="364"/>
                  <a:pt x="37703" y="362"/>
                  <a:pt x="37696" y="356"/>
                </a:cubicBezTo>
                <a:cubicBezTo>
                  <a:pt x="37683" y="343"/>
                  <a:pt x="37683" y="322"/>
                  <a:pt x="37696" y="309"/>
                </a:cubicBezTo>
                <a:lnTo>
                  <a:pt x="37990" y="15"/>
                </a:lnTo>
                <a:cubicBezTo>
                  <a:pt x="38003" y="2"/>
                  <a:pt x="38024" y="2"/>
                  <a:pt x="38037" y="15"/>
                </a:cubicBezTo>
                <a:cubicBezTo>
                  <a:pt x="38049" y="28"/>
                  <a:pt x="38049" y="49"/>
                  <a:pt x="38037" y="62"/>
                </a:cubicBezTo>
                <a:lnTo>
                  <a:pt x="37743" y="356"/>
                </a:lnTo>
                <a:cubicBezTo>
                  <a:pt x="37736" y="360"/>
                  <a:pt x="37728" y="364"/>
                  <a:pt x="37719" y="364"/>
                </a:cubicBezTo>
                <a:close/>
                <a:moveTo>
                  <a:pt x="37132" y="364"/>
                </a:moveTo>
                <a:cubicBezTo>
                  <a:pt x="37123" y="364"/>
                  <a:pt x="37115" y="362"/>
                  <a:pt x="37108" y="356"/>
                </a:cubicBezTo>
                <a:cubicBezTo>
                  <a:pt x="37096" y="343"/>
                  <a:pt x="37096" y="322"/>
                  <a:pt x="37108" y="309"/>
                </a:cubicBezTo>
                <a:lnTo>
                  <a:pt x="37402" y="15"/>
                </a:lnTo>
                <a:cubicBezTo>
                  <a:pt x="37415" y="2"/>
                  <a:pt x="37436" y="2"/>
                  <a:pt x="37449" y="15"/>
                </a:cubicBezTo>
                <a:cubicBezTo>
                  <a:pt x="37461" y="28"/>
                  <a:pt x="37461" y="49"/>
                  <a:pt x="37449" y="62"/>
                </a:cubicBezTo>
                <a:lnTo>
                  <a:pt x="37155" y="356"/>
                </a:lnTo>
                <a:cubicBezTo>
                  <a:pt x="37148" y="360"/>
                  <a:pt x="37140" y="364"/>
                  <a:pt x="37132" y="364"/>
                </a:cubicBezTo>
                <a:close/>
                <a:moveTo>
                  <a:pt x="36542" y="364"/>
                </a:moveTo>
                <a:cubicBezTo>
                  <a:pt x="36533" y="364"/>
                  <a:pt x="36525" y="362"/>
                  <a:pt x="36518" y="356"/>
                </a:cubicBezTo>
                <a:cubicBezTo>
                  <a:pt x="36506" y="343"/>
                  <a:pt x="36506" y="322"/>
                  <a:pt x="36518" y="309"/>
                </a:cubicBezTo>
                <a:lnTo>
                  <a:pt x="36812" y="15"/>
                </a:lnTo>
                <a:cubicBezTo>
                  <a:pt x="36825" y="2"/>
                  <a:pt x="36846" y="2"/>
                  <a:pt x="36859" y="15"/>
                </a:cubicBezTo>
                <a:cubicBezTo>
                  <a:pt x="36871" y="28"/>
                  <a:pt x="36871" y="49"/>
                  <a:pt x="36859" y="62"/>
                </a:cubicBezTo>
                <a:lnTo>
                  <a:pt x="36565" y="356"/>
                </a:lnTo>
                <a:cubicBezTo>
                  <a:pt x="36559" y="360"/>
                  <a:pt x="36550" y="364"/>
                  <a:pt x="36542" y="364"/>
                </a:cubicBezTo>
                <a:close/>
                <a:moveTo>
                  <a:pt x="35954" y="364"/>
                </a:moveTo>
                <a:cubicBezTo>
                  <a:pt x="35945" y="364"/>
                  <a:pt x="35937" y="362"/>
                  <a:pt x="35930" y="356"/>
                </a:cubicBezTo>
                <a:cubicBezTo>
                  <a:pt x="35918" y="343"/>
                  <a:pt x="35918" y="322"/>
                  <a:pt x="35930" y="309"/>
                </a:cubicBezTo>
                <a:lnTo>
                  <a:pt x="36224" y="15"/>
                </a:lnTo>
                <a:cubicBezTo>
                  <a:pt x="36237" y="2"/>
                  <a:pt x="36258" y="2"/>
                  <a:pt x="36271" y="15"/>
                </a:cubicBezTo>
                <a:cubicBezTo>
                  <a:pt x="36284" y="28"/>
                  <a:pt x="36284" y="49"/>
                  <a:pt x="36271" y="62"/>
                </a:cubicBezTo>
                <a:lnTo>
                  <a:pt x="35977" y="356"/>
                </a:lnTo>
                <a:cubicBezTo>
                  <a:pt x="35971" y="360"/>
                  <a:pt x="35962" y="364"/>
                  <a:pt x="35954" y="364"/>
                </a:cubicBezTo>
                <a:close/>
                <a:moveTo>
                  <a:pt x="35364" y="364"/>
                </a:moveTo>
                <a:cubicBezTo>
                  <a:pt x="35355" y="364"/>
                  <a:pt x="35347" y="362"/>
                  <a:pt x="35340" y="356"/>
                </a:cubicBezTo>
                <a:cubicBezTo>
                  <a:pt x="35328" y="343"/>
                  <a:pt x="35328" y="322"/>
                  <a:pt x="35340" y="309"/>
                </a:cubicBezTo>
                <a:lnTo>
                  <a:pt x="35634" y="15"/>
                </a:lnTo>
                <a:cubicBezTo>
                  <a:pt x="35647" y="2"/>
                  <a:pt x="35668" y="2"/>
                  <a:pt x="35681" y="15"/>
                </a:cubicBezTo>
                <a:cubicBezTo>
                  <a:pt x="35694" y="28"/>
                  <a:pt x="35694" y="49"/>
                  <a:pt x="35681" y="62"/>
                </a:cubicBezTo>
                <a:lnTo>
                  <a:pt x="35387" y="356"/>
                </a:lnTo>
                <a:cubicBezTo>
                  <a:pt x="35381" y="360"/>
                  <a:pt x="35372" y="364"/>
                  <a:pt x="35364" y="364"/>
                </a:cubicBezTo>
                <a:close/>
                <a:moveTo>
                  <a:pt x="34776" y="364"/>
                </a:moveTo>
                <a:cubicBezTo>
                  <a:pt x="34767" y="364"/>
                  <a:pt x="34759" y="362"/>
                  <a:pt x="34753" y="356"/>
                </a:cubicBezTo>
                <a:cubicBezTo>
                  <a:pt x="34740" y="343"/>
                  <a:pt x="34740" y="322"/>
                  <a:pt x="34753" y="309"/>
                </a:cubicBezTo>
                <a:lnTo>
                  <a:pt x="35047" y="15"/>
                </a:lnTo>
                <a:cubicBezTo>
                  <a:pt x="35059" y="2"/>
                  <a:pt x="35080" y="2"/>
                  <a:pt x="35093" y="15"/>
                </a:cubicBezTo>
                <a:cubicBezTo>
                  <a:pt x="35106" y="28"/>
                  <a:pt x="35106" y="49"/>
                  <a:pt x="35093" y="62"/>
                </a:cubicBezTo>
                <a:lnTo>
                  <a:pt x="34799" y="353"/>
                </a:lnTo>
                <a:cubicBezTo>
                  <a:pt x="34793" y="360"/>
                  <a:pt x="34784" y="364"/>
                  <a:pt x="34776" y="364"/>
                </a:cubicBezTo>
                <a:close/>
                <a:moveTo>
                  <a:pt x="34188" y="364"/>
                </a:moveTo>
                <a:cubicBezTo>
                  <a:pt x="34180" y="364"/>
                  <a:pt x="34171" y="362"/>
                  <a:pt x="34165" y="356"/>
                </a:cubicBezTo>
                <a:cubicBezTo>
                  <a:pt x="34152" y="343"/>
                  <a:pt x="34152" y="322"/>
                  <a:pt x="34165" y="309"/>
                </a:cubicBezTo>
                <a:lnTo>
                  <a:pt x="34459" y="15"/>
                </a:lnTo>
                <a:cubicBezTo>
                  <a:pt x="34471" y="2"/>
                  <a:pt x="34493" y="2"/>
                  <a:pt x="34505" y="15"/>
                </a:cubicBezTo>
                <a:cubicBezTo>
                  <a:pt x="34518" y="28"/>
                  <a:pt x="34518" y="49"/>
                  <a:pt x="34505" y="62"/>
                </a:cubicBezTo>
                <a:lnTo>
                  <a:pt x="34211" y="356"/>
                </a:lnTo>
                <a:cubicBezTo>
                  <a:pt x="34203" y="360"/>
                  <a:pt x="34194" y="364"/>
                  <a:pt x="34188" y="364"/>
                </a:cubicBezTo>
                <a:close/>
                <a:moveTo>
                  <a:pt x="33598" y="364"/>
                </a:moveTo>
                <a:cubicBezTo>
                  <a:pt x="33590" y="364"/>
                  <a:pt x="33581" y="362"/>
                  <a:pt x="33575" y="356"/>
                </a:cubicBezTo>
                <a:cubicBezTo>
                  <a:pt x="33562" y="343"/>
                  <a:pt x="33562" y="322"/>
                  <a:pt x="33575" y="309"/>
                </a:cubicBezTo>
                <a:lnTo>
                  <a:pt x="33869" y="15"/>
                </a:lnTo>
                <a:cubicBezTo>
                  <a:pt x="33881" y="2"/>
                  <a:pt x="33903" y="2"/>
                  <a:pt x="33915" y="15"/>
                </a:cubicBezTo>
                <a:cubicBezTo>
                  <a:pt x="33928" y="28"/>
                  <a:pt x="33928" y="49"/>
                  <a:pt x="33915" y="62"/>
                </a:cubicBezTo>
                <a:lnTo>
                  <a:pt x="33621" y="356"/>
                </a:lnTo>
                <a:cubicBezTo>
                  <a:pt x="33615" y="360"/>
                  <a:pt x="33606" y="364"/>
                  <a:pt x="33598" y="364"/>
                </a:cubicBezTo>
                <a:close/>
                <a:moveTo>
                  <a:pt x="33010" y="364"/>
                </a:moveTo>
                <a:cubicBezTo>
                  <a:pt x="33002" y="364"/>
                  <a:pt x="32993" y="362"/>
                  <a:pt x="32987" y="356"/>
                </a:cubicBezTo>
                <a:cubicBezTo>
                  <a:pt x="32974" y="343"/>
                  <a:pt x="32974" y="322"/>
                  <a:pt x="32987" y="309"/>
                </a:cubicBezTo>
                <a:lnTo>
                  <a:pt x="33281" y="15"/>
                </a:lnTo>
                <a:cubicBezTo>
                  <a:pt x="33294" y="2"/>
                  <a:pt x="33315" y="2"/>
                  <a:pt x="33327" y="15"/>
                </a:cubicBezTo>
                <a:cubicBezTo>
                  <a:pt x="33340" y="28"/>
                  <a:pt x="33340" y="49"/>
                  <a:pt x="33327" y="62"/>
                </a:cubicBezTo>
                <a:lnTo>
                  <a:pt x="33033" y="356"/>
                </a:lnTo>
                <a:cubicBezTo>
                  <a:pt x="33025" y="360"/>
                  <a:pt x="33019" y="364"/>
                  <a:pt x="33010" y="364"/>
                </a:cubicBezTo>
                <a:close/>
                <a:moveTo>
                  <a:pt x="32420" y="364"/>
                </a:moveTo>
                <a:cubicBezTo>
                  <a:pt x="32412" y="364"/>
                  <a:pt x="32403" y="362"/>
                  <a:pt x="32397" y="356"/>
                </a:cubicBezTo>
                <a:cubicBezTo>
                  <a:pt x="32384" y="343"/>
                  <a:pt x="32384" y="322"/>
                  <a:pt x="32397" y="309"/>
                </a:cubicBezTo>
                <a:lnTo>
                  <a:pt x="32691" y="15"/>
                </a:lnTo>
                <a:cubicBezTo>
                  <a:pt x="32704" y="2"/>
                  <a:pt x="32725" y="2"/>
                  <a:pt x="32737" y="15"/>
                </a:cubicBezTo>
                <a:cubicBezTo>
                  <a:pt x="32750" y="28"/>
                  <a:pt x="32750" y="49"/>
                  <a:pt x="32737" y="62"/>
                </a:cubicBezTo>
                <a:lnTo>
                  <a:pt x="32443" y="356"/>
                </a:lnTo>
                <a:cubicBezTo>
                  <a:pt x="32437" y="360"/>
                  <a:pt x="32429" y="364"/>
                  <a:pt x="32420" y="364"/>
                </a:cubicBezTo>
                <a:close/>
                <a:moveTo>
                  <a:pt x="31832" y="364"/>
                </a:moveTo>
                <a:cubicBezTo>
                  <a:pt x="31824" y="364"/>
                  <a:pt x="31815" y="362"/>
                  <a:pt x="31809" y="356"/>
                </a:cubicBezTo>
                <a:cubicBezTo>
                  <a:pt x="31796" y="343"/>
                  <a:pt x="31796" y="322"/>
                  <a:pt x="31809" y="309"/>
                </a:cubicBezTo>
                <a:lnTo>
                  <a:pt x="32103" y="15"/>
                </a:lnTo>
                <a:cubicBezTo>
                  <a:pt x="32116" y="2"/>
                  <a:pt x="32137" y="2"/>
                  <a:pt x="32150" y="15"/>
                </a:cubicBezTo>
                <a:cubicBezTo>
                  <a:pt x="32162" y="28"/>
                  <a:pt x="32162" y="49"/>
                  <a:pt x="32150" y="62"/>
                </a:cubicBezTo>
                <a:lnTo>
                  <a:pt x="31856" y="356"/>
                </a:lnTo>
                <a:cubicBezTo>
                  <a:pt x="31849" y="360"/>
                  <a:pt x="31841" y="364"/>
                  <a:pt x="31832" y="364"/>
                </a:cubicBezTo>
                <a:close/>
                <a:moveTo>
                  <a:pt x="31242" y="364"/>
                </a:moveTo>
                <a:cubicBezTo>
                  <a:pt x="31234" y="364"/>
                  <a:pt x="31225" y="362"/>
                  <a:pt x="31219" y="356"/>
                </a:cubicBezTo>
                <a:cubicBezTo>
                  <a:pt x="31206" y="343"/>
                  <a:pt x="31206" y="322"/>
                  <a:pt x="31219" y="309"/>
                </a:cubicBezTo>
                <a:lnTo>
                  <a:pt x="31513" y="15"/>
                </a:lnTo>
                <a:cubicBezTo>
                  <a:pt x="31526" y="2"/>
                  <a:pt x="31547" y="2"/>
                  <a:pt x="31560" y="15"/>
                </a:cubicBezTo>
                <a:cubicBezTo>
                  <a:pt x="31572" y="28"/>
                  <a:pt x="31572" y="49"/>
                  <a:pt x="31560" y="62"/>
                </a:cubicBezTo>
                <a:lnTo>
                  <a:pt x="31266" y="356"/>
                </a:lnTo>
                <a:cubicBezTo>
                  <a:pt x="31259" y="360"/>
                  <a:pt x="31251" y="364"/>
                  <a:pt x="31242" y="364"/>
                </a:cubicBezTo>
                <a:close/>
                <a:moveTo>
                  <a:pt x="30654" y="364"/>
                </a:moveTo>
                <a:cubicBezTo>
                  <a:pt x="30646" y="364"/>
                  <a:pt x="30638" y="362"/>
                  <a:pt x="30631" y="356"/>
                </a:cubicBezTo>
                <a:cubicBezTo>
                  <a:pt x="30619" y="343"/>
                  <a:pt x="30619" y="322"/>
                  <a:pt x="30631" y="309"/>
                </a:cubicBezTo>
                <a:lnTo>
                  <a:pt x="30925" y="15"/>
                </a:lnTo>
                <a:cubicBezTo>
                  <a:pt x="30938" y="2"/>
                  <a:pt x="30959" y="2"/>
                  <a:pt x="30972" y="15"/>
                </a:cubicBezTo>
                <a:cubicBezTo>
                  <a:pt x="30984" y="28"/>
                  <a:pt x="30984" y="49"/>
                  <a:pt x="30972" y="62"/>
                </a:cubicBezTo>
                <a:lnTo>
                  <a:pt x="30678" y="356"/>
                </a:lnTo>
                <a:cubicBezTo>
                  <a:pt x="30671" y="360"/>
                  <a:pt x="30663" y="364"/>
                  <a:pt x="30654" y="364"/>
                </a:cubicBezTo>
                <a:close/>
                <a:moveTo>
                  <a:pt x="30064" y="364"/>
                </a:moveTo>
                <a:cubicBezTo>
                  <a:pt x="30056" y="364"/>
                  <a:pt x="30048" y="362"/>
                  <a:pt x="30041" y="356"/>
                </a:cubicBezTo>
                <a:cubicBezTo>
                  <a:pt x="30029" y="343"/>
                  <a:pt x="30029" y="322"/>
                  <a:pt x="30041" y="309"/>
                </a:cubicBezTo>
                <a:lnTo>
                  <a:pt x="30335" y="15"/>
                </a:lnTo>
                <a:cubicBezTo>
                  <a:pt x="30348" y="2"/>
                  <a:pt x="30369" y="2"/>
                  <a:pt x="30382" y="15"/>
                </a:cubicBezTo>
                <a:cubicBezTo>
                  <a:pt x="30394" y="28"/>
                  <a:pt x="30394" y="49"/>
                  <a:pt x="30382" y="62"/>
                </a:cubicBezTo>
                <a:lnTo>
                  <a:pt x="30088" y="356"/>
                </a:lnTo>
                <a:cubicBezTo>
                  <a:pt x="30081" y="360"/>
                  <a:pt x="30073" y="364"/>
                  <a:pt x="30064" y="364"/>
                </a:cubicBezTo>
                <a:close/>
                <a:moveTo>
                  <a:pt x="29477" y="364"/>
                </a:moveTo>
                <a:cubicBezTo>
                  <a:pt x="29468" y="364"/>
                  <a:pt x="29460" y="362"/>
                  <a:pt x="29453" y="356"/>
                </a:cubicBezTo>
                <a:cubicBezTo>
                  <a:pt x="29441" y="343"/>
                  <a:pt x="29441" y="322"/>
                  <a:pt x="29453" y="309"/>
                </a:cubicBezTo>
                <a:lnTo>
                  <a:pt x="29747" y="15"/>
                </a:lnTo>
                <a:cubicBezTo>
                  <a:pt x="29760" y="2"/>
                  <a:pt x="29781" y="2"/>
                  <a:pt x="29794" y="15"/>
                </a:cubicBezTo>
                <a:cubicBezTo>
                  <a:pt x="29807" y="28"/>
                  <a:pt x="29807" y="49"/>
                  <a:pt x="29794" y="62"/>
                </a:cubicBezTo>
                <a:lnTo>
                  <a:pt x="29500" y="356"/>
                </a:lnTo>
                <a:cubicBezTo>
                  <a:pt x="29494" y="360"/>
                  <a:pt x="29485" y="364"/>
                  <a:pt x="29477" y="364"/>
                </a:cubicBezTo>
                <a:close/>
                <a:moveTo>
                  <a:pt x="28887" y="364"/>
                </a:moveTo>
                <a:cubicBezTo>
                  <a:pt x="28878" y="364"/>
                  <a:pt x="28870" y="362"/>
                  <a:pt x="28863" y="356"/>
                </a:cubicBezTo>
                <a:cubicBezTo>
                  <a:pt x="28851" y="343"/>
                  <a:pt x="28851" y="322"/>
                  <a:pt x="28863" y="309"/>
                </a:cubicBezTo>
                <a:lnTo>
                  <a:pt x="29157" y="15"/>
                </a:lnTo>
                <a:cubicBezTo>
                  <a:pt x="29170" y="2"/>
                  <a:pt x="29191" y="2"/>
                  <a:pt x="29204" y="15"/>
                </a:cubicBezTo>
                <a:cubicBezTo>
                  <a:pt x="29217" y="28"/>
                  <a:pt x="29217" y="49"/>
                  <a:pt x="29204" y="62"/>
                </a:cubicBezTo>
                <a:lnTo>
                  <a:pt x="28910" y="356"/>
                </a:lnTo>
                <a:cubicBezTo>
                  <a:pt x="28904" y="360"/>
                  <a:pt x="28895" y="364"/>
                  <a:pt x="28887" y="364"/>
                </a:cubicBezTo>
                <a:close/>
                <a:moveTo>
                  <a:pt x="28299" y="364"/>
                </a:moveTo>
                <a:cubicBezTo>
                  <a:pt x="28290" y="364"/>
                  <a:pt x="28282" y="362"/>
                  <a:pt x="28276" y="356"/>
                </a:cubicBezTo>
                <a:cubicBezTo>
                  <a:pt x="28263" y="343"/>
                  <a:pt x="28263" y="322"/>
                  <a:pt x="28276" y="309"/>
                </a:cubicBezTo>
                <a:lnTo>
                  <a:pt x="28569" y="15"/>
                </a:lnTo>
                <a:cubicBezTo>
                  <a:pt x="28582" y="2"/>
                  <a:pt x="28603" y="2"/>
                  <a:pt x="28616" y="15"/>
                </a:cubicBezTo>
                <a:cubicBezTo>
                  <a:pt x="28629" y="28"/>
                  <a:pt x="28629" y="49"/>
                  <a:pt x="28616" y="62"/>
                </a:cubicBezTo>
                <a:lnTo>
                  <a:pt x="28322" y="356"/>
                </a:lnTo>
                <a:cubicBezTo>
                  <a:pt x="28316" y="360"/>
                  <a:pt x="28307" y="364"/>
                  <a:pt x="28299" y="364"/>
                </a:cubicBezTo>
                <a:close/>
                <a:moveTo>
                  <a:pt x="27709" y="364"/>
                </a:moveTo>
                <a:cubicBezTo>
                  <a:pt x="27700" y="364"/>
                  <a:pt x="27692" y="362"/>
                  <a:pt x="27686" y="356"/>
                </a:cubicBezTo>
                <a:cubicBezTo>
                  <a:pt x="27673" y="343"/>
                  <a:pt x="27673" y="322"/>
                  <a:pt x="27686" y="309"/>
                </a:cubicBezTo>
                <a:lnTo>
                  <a:pt x="27979" y="15"/>
                </a:lnTo>
                <a:cubicBezTo>
                  <a:pt x="27992" y="2"/>
                  <a:pt x="28013" y="2"/>
                  <a:pt x="28026" y="15"/>
                </a:cubicBezTo>
                <a:cubicBezTo>
                  <a:pt x="28039" y="28"/>
                  <a:pt x="28039" y="49"/>
                  <a:pt x="28026" y="62"/>
                </a:cubicBezTo>
                <a:lnTo>
                  <a:pt x="27732" y="356"/>
                </a:lnTo>
                <a:cubicBezTo>
                  <a:pt x="27726" y="360"/>
                  <a:pt x="27717" y="364"/>
                  <a:pt x="27709" y="364"/>
                </a:cubicBezTo>
                <a:close/>
                <a:moveTo>
                  <a:pt x="27121" y="364"/>
                </a:moveTo>
                <a:cubicBezTo>
                  <a:pt x="27112" y="364"/>
                  <a:pt x="27104" y="362"/>
                  <a:pt x="27098" y="356"/>
                </a:cubicBezTo>
                <a:cubicBezTo>
                  <a:pt x="27085" y="343"/>
                  <a:pt x="27085" y="322"/>
                  <a:pt x="27098" y="309"/>
                </a:cubicBezTo>
                <a:lnTo>
                  <a:pt x="27392" y="15"/>
                </a:lnTo>
                <a:cubicBezTo>
                  <a:pt x="27404" y="2"/>
                  <a:pt x="27425" y="2"/>
                  <a:pt x="27438" y="15"/>
                </a:cubicBezTo>
                <a:cubicBezTo>
                  <a:pt x="27451" y="28"/>
                  <a:pt x="27451" y="49"/>
                  <a:pt x="27438" y="62"/>
                </a:cubicBezTo>
                <a:lnTo>
                  <a:pt x="27144" y="353"/>
                </a:lnTo>
                <a:cubicBezTo>
                  <a:pt x="27138" y="360"/>
                  <a:pt x="27129" y="364"/>
                  <a:pt x="27121" y="364"/>
                </a:cubicBezTo>
                <a:close/>
                <a:moveTo>
                  <a:pt x="26533" y="364"/>
                </a:moveTo>
                <a:cubicBezTo>
                  <a:pt x="26525" y="364"/>
                  <a:pt x="26516" y="362"/>
                  <a:pt x="26510" y="356"/>
                </a:cubicBezTo>
                <a:cubicBezTo>
                  <a:pt x="26497" y="343"/>
                  <a:pt x="26497" y="322"/>
                  <a:pt x="26510" y="309"/>
                </a:cubicBezTo>
                <a:lnTo>
                  <a:pt x="26804" y="15"/>
                </a:lnTo>
                <a:cubicBezTo>
                  <a:pt x="26816" y="2"/>
                  <a:pt x="26838" y="2"/>
                  <a:pt x="26850" y="15"/>
                </a:cubicBezTo>
                <a:cubicBezTo>
                  <a:pt x="26863" y="28"/>
                  <a:pt x="26863" y="49"/>
                  <a:pt x="26850" y="62"/>
                </a:cubicBezTo>
                <a:lnTo>
                  <a:pt x="26556" y="356"/>
                </a:lnTo>
                <a:cubicBezTo>
                  <a:pt x="26548" y="360"/>
                  <a:pt x="26539" y="364"/>
                  <a:pt x="26533" y="364"/>
                </a:cubicBezTo>
                <a:close/>
                <a:moveTo>
                  <a:pt x="25943" y="364"/>
                </a:moveTo>
                <a:cubicBezTo>
                  <a:pt x="25935" y="364"/>
                  <a:pt x="25926" y="362"/>
                  <a:pt x="25920" y="356"/>
                </a:cubicBezTo>
                <a:cubicBezTo>
                  <a:pt x="25907" y="343"/>
                  <a:pt x="25907" y="322"/>
                  <a:pt x="25920" y="309"/>
                </a:cubicBezTo>
                <a:lnTo>
                  <a:pt x="26214" y="15"/>
                </a:lnTo>
                <a:cubicBezTo>
                  <a:pt x="26226" y="2"/>
                  <a:pt x="26248" y="2"/>
                  <a:pt x="26260" y="15"/>
                </a:cubicBezTo>
                <a:cubicBezTo>
                  <a:pt x="26273" y="28"/>
                  <a:pt x="26273" y="49"/>
                  <a:pt x="26260" y="62"/>
                </a:cubicBezTo>
                <a:lnTo>
                  <a:pt x="25966" y="356"/>
                </a:lnTo>
                <a:cubicBezTo>
                  <a:pt x="25960" y="360"/>
                  <a:pt x="25952" y="364"/>
                  <a:pt x="25943" y="364"/>
                </a:cubicBezTo>
                <a:close/>
                <a:moveTo>
                  <a:pt x="25355" y="364"/>
                </a:moveTo>
                <a:cubicBezTo>
                  <a:pt x="25347" y="364"/>
                  <a:pt x="25338" y="362"/>
                  <a:pt x="25332" y="356"/>
                </a:cubicBezTo>
                <a:cubicBezTo>
                  <a:pt x="25319" y="343"/>
                  <a:pt x="25319" y="322"/>
                  <a:pt x="25332" y="309"/>
                </a:cubicBezTo>
                <a:lnTo>
                  <a:pt x="25626" y="15"/>
                </a:lnTo>
                <a:cubicBezTo>
                  <a:pt x="25639" y="2"/>
                  <a:pt x="25660" y="2"/>
                  <a:pt x="25672" y="15"/>
                </a:cubicBezTo>
                <a:cubicBezTo>
                  <a:pt x="25685" y="28"/>
                  <a:pt x="25685" y="49"/>
                  <a:pt x="25672" y="62"/>
                </a:cubicBezTo>
                <a:lnTo>
                  <a:pt x="25378" y="356"/>
                </a:lnTo>
                <a:cubicBezTo>
                  <a:pt x="25370" y="360"/>
                  <a:pt x="25364" y="364"/>
                  <a:pt x="25355" y="364"/>
                </a:cubicBezTo>
                <a:close/>
                <a:moveTo>
                  <a:pt x="24765" y="364"/>
                </a:moveTo>
                <a:cubicBezTo>
                  <a:pt x="24757" y="364"/>
                  <a:pt x="24748" y="362"/>
                  <a:pt x="24742" y="356"/>
                </a:cubicBezTo>
                <a:cubicBezTo>
                  <a:pt x="24729" y="343"/>
                  <a:pt x="24729" y="322"/>
                  <a:pt x="24742" y="309"/>
                </a:cubicBezTo>
                <a:lnTo>
                  <a:pt x="25036" y="15"/>
                </a:lnTo>
                <a:cubicBezTo>
                  <a:pt x="25049" y="2"/>
                  <a:pt x="25070" y="2"/>
                  <a:pt x="25082" y="15"/>
                </a:cubicBezTo>
                <a:cubicBezTo>
                  <a:pt x="25095" y="28"/>
                  <a:pt x="25095" y="49"/>
                  <a:pt x="25082" y="62"/>
                </a:cubicBezTo>
                <a:lnTo>
                  <a:pt x="24788" y="356"/>
                </a:lnTo>
                <a:cubicBezTo>
                  <a:pt x="24782" y="360"/>
                  <a:pt x="24774" y="364"/>
                  <a:pt x="24765" y="364"/>
                </a:cubicBezTo>
                <a:close/>
                <a:moveTo>
                  <a:pt x="24177" y="364"/>
                </a:moveTo>
                <a:cubicBezTo>
                  <a:pt x="24169" y="364"/>
                  <a:pt x="24160" y="362"/>
                  <a:pt x="24154" y="356"/>
                </a:cubicBezTo>
                <a:cubicBezTo>
                  <a:pt x="24141" y="343"/>
                  <a:pt x="24141" y="322"/>
                  <a:pt x="24154" y="309"/>
                </a:cubicBezTo>
                <a:lnTo>
                  <a:pt x="24448" y="15"/>
                </a:lnTo>
                <a:cubicBezTo>
                  <a:pt x="24461" y="2"/>
                  <a:pt x="24482" y="2"/>
                  <a:pt x="24495" y="15"/>
                </a:cubicBezTo>
                <a:cubicBezTo>
                  <a:pt x="24507" y="28"/>
                  <a:pt x="24507" y="49"/>
                  <a:pt x="24495" y="62"/>
                </a:cubicBezTo>
                <a:lnTo>
                  <a:pt x="24201" y="356"/>
                </a:lnTo>
                <a:cubicBezTo>
                  <a:pt x="24194" y="360"/>
                  <a:pt x="24186" y="364"/>
                  <a:pt x="24177" y="364"/>
                </a:cubicBezTo>
                <a:close/>
                <a:moveTo>
                  <a:pt x="23587" y="364"/>
                </a:moveTo>
                <a:cubicBezTo>
                  <a:pt x="23579" y="364"/>
                  <a:pt x="23570" y="362"/>
                  <a:pt x="23564" y="356"/>
                </a:cubicBezTo>
                <a:cubicBezTo>
                  <a:pt x="23551" y="343"/>
                  <a:pt x="23551" y="322"/>
                  <a:pt x="23564" y="309"/>
                </a:cubicBezTo>
                <a:lnTo>
                  <a:pt x="23858" y="15"/>
                </a:lnTo>
                <a:cubicBezTo>
                  <a:pt x="23871" y="2"/>
                  <a:pt x="23892" y="2"/>
                  <a:pt x="23905" y="15"/>
                </a:cubicBezTo>
                <a:cubicBezTo>
                  <a:pt x="23917" y="28"/>
                  <a:pt x="23917" y="49"/>
                  <a:pt x="23905" y="62"/>
                </a:cubicBezTo>
                <a:lnTo>
                  <a:pt x="23611" y="356"/>
                </a:lnTo>
                <a:cubicBezTo>
                  <a:pt x="23604" y="360"/>
                  <a:pt x="23596" y="364"/>
                  <a:pt x="23587" y="364"/>
                </a:cubicBezTo>
                <a:close/>
                <a:moveTo>
                  <a:pt x="23000" y="364"/>
                </a:moveTo>
                <a:cubicBezTo>
                  <a:pt x="22991" y="364"/>
                  <a:pt x="22983" y="362"/>
                  <a:pt x="22976" y="356"/>
                </a:cubicBezTo>
                <a:cubicBezTo>
                  <a:pt x="22964" y="343"/>
                  <a:pt x="22964" y="322"/>
                  <a:pt x="22976" y="309"/>
                </a:cubicBezTo>
                <a:lnTo>
                  <a:pt x="23270" y="15"/>
                </a:lnTo>
                <a:cubicBezTo>
                  <a:pt x="23283" y="2"/>
                  <a:pt x="23304" y="2"/>
                  <a:pt x="23317" y="15"/>
                </a:cubicBezTo>
                <a:cubicBezTo>
                  <a:pt x="23329" y="28"/>
                  <a:pt x="23329" y="49"/>
                  <a:pt x="23317" y="62"/>
                </a:cubicBezTo>
                <a:lnTo>
                  <a:pt x="23023" y="356"/>
                </a:lnTo>
                <a:cubicBezTo>
                  <a:pt x="23016" y="360"/>
                  <a:pt x="23008" y="364"/>
                  <a:pt x="23000" y="364"/>
                </a:cubicBezTo>
                <a:close/>
                <a:moveTo>
                  <a:pt x="22410" y="364"/>
                </a:moveTo>
                <a:cubicBezTo>
                  <a:pt x="22401" y="364"/>
                  <a:pt x="22393" y="362"/>
                  <a:pt x="22386" y="356"/>
                </a:cubicBezTo>
                <a:cubicBezTo>
                  <a:pt x="22374" y="343"/>
                  <a:pt x="22374" y="322"/>
                  <a:pt x="22386" y="309"/>
                </a:cubicBezTo>
                <a:lnTo>
                  <a:pt x="22680" y="15"/>
                </a:lnTo>
                <a:cubicBezTo>
                  <a:pt x="22693" y="2"/>
                  <a:pt x="22714" y="2"/>
                  <a:pt x="22727" y="15"/>
                </a:cubicBezTo>
                <a:cubicBezTo>
                  <a:pt x="22739" y="28"/>
                  <a:pt x="22739" y="49"/>
                  <a:pt x="22727" y="62"/>
                </a:cubicBezTo>
                <a:lnTo>
                  <a:pt x="22433" y="356"/>
                </a:lnTo>
                <a:cubicBezTo>
                  <a:pt x="22426" y="360"/>
                  <a:pt x="22418" y="364"/>
                  <a:pt x="22410" y="364"/>
                </a:cubicBezTo>
                <a:close/>
                <a:moveTo>
                  <a:pt x="21822" y="364"/>
                </a:moveTo>
                <a:cubicBezTo>
                  <a:pt x="21813" y="364"/>
                  <a:pt x="21805" y="362"/>
                  <a:pt x="21798" y="356"/>
                </a:cubicBezTo>
                <a:cubicBezTo>
                  <a:pt x="21786" y="343"/>
                  <a:pt x="21786" y="322"/>
                  <a:pt x="21798" y="309"/>
                </a:cubicBezTo>
                <a:lnTo>
                  <a:pt x="22092" y="15"/>
                </a:lnTo>
                <a:cubicBezTo>
                  <a:pt x="22105" y="2"/>
                  <a:pt x="22126" y="2"/>
                  <a:pt x="22139" y="15"/>
                </a:cubicBezTo>
                <a:cubicBezTo>
                  <a:pt x="22152" y="28"/>
                  <a:pt x="22152" y="49"/>
                  <a:pt x="22139" y="62"/>
                </a:cubicBezTo>
                <a:lnTo>
                  <a:pt x="21845" y="356"/>
                </a:lnTo>
                <a:cubicBezTo>
                  <a:pt x="21839" y="360"/>
                  <a:pt x="21830" y="364"/>
                  <a:pt x="21822" y="364"/>
                </a:cubicBezTo>
                <a:close/>
                <a:moveTo>
                  <a:pt x="21232" y="364"/>
                </a:moveTo>
                <a:cubicBezTo>
                  <a:pt x="21223" y="364"/>
                  <a:pt x="21215" y="362"/>
                  <a:pt x="21208" y="356"/>
                </a:cubicBezTo>
                <a:cubicBezTo>
                  <a:pt x="21196" y="343"/>
                  <a:pt x="21196" y="322"/>
                  <a:pt x="21208" y="309"/>
                </a:cubicBezTo>
                <a:lnTo>
                  <a:pt x="21502" y="15"/>
                </a:lnTo>
                <a:cubicBezTo>
                  <a:pt x="21515" y="2"/>
                  <a:pt x="21536" y="2"/>
                  <a:pt x="21549" y="15"/>
                </a:cubicBezTo>
                <a:cubicBezTo>
                  <a:pt x="21562" y="28"/>
                  <a:pt x="21562" y="49"/>
                  <a:pt x="21549" y="62"/>
                </a:cubicBezTo>
                <a:lnTo>
                  <a:pt x="21255" y="356"/>
                </a:lnTo>
                <a:cubicBezTo>
                  <a:pt x="21249" y="360"/>
                  <a:pt x="21240" y="364"/>
                  <a:pt x="21232" y="364"/>
                </a:cubicBezTo>
                <a:close/>
                <a:moveTo>
                  <a:pt x="20644" y="364"/>
                </a:moveTo>
                <a:cubicBezTo>
                  <a:pt x="20635" y="364"/>
                  <a:pt x="20627" y="362"/>
                  <a:pt x="20621" y="356"/>
                </a:cubicBezTo>
                <a:cubicBezTo>
                  <a:pt x="20608" y="343"/>
                  <a:pt x="20608" y="322"/>
                  <a:pt x="20621" y="309"/>
                </a:cubicBezTo>
                <a:lnTo>
                  <a:pt x="20914" y="15"/>
                </a:lnTo>
                <a:cubicBezTo>
                  <a:pt x="20927" y="2"/>
                  <a:pt x="20948" y="2"/>
                  <a:pt x="20961" y="15"/>
                </a:cubicBezTo>
                <a:cubicBezTo>
                  <a:pt x="20974" y="28"/>
                  <a:pt x="20974" y="49"/>
                  <a:pt x="20961" y="62"/>
                </a:cubicBezTo>
                <a:lnTo>
                  <a:pt x="20667" y="356"/>
                </a:lnTo>
                <a:cubicBezTo>
                  <a:pt x="20661" y="360"/>
                  <a:pt x="20652" y="364"/>
                  <a:pt x="20644" y="364"/>
                </a:cubicBezTo>
                <a:close/>
                <a:moveTo>
                  <a:pt x="20054" y="364"/>
                </a:moveTo>
                <a:cubicBezTo>
                  <a:pt x="20045" y="364"/>
                  <a:pt x="20037" y="362"/>
                  <a:pt x="20031" y="356"/>
                </a:cubicBezTo>
                <a:cubicBezTo>
                  <a:pt x="20018" y="343"/>
                  <a:pt x="20018" y="322"/>
                  <a:pt x="20031" y="309"/>
                </a:cubicBezTo>
                <a:lnTo>
                  <a:pt x="20325" y="15"/>
                </a:lnTo>
                <a:cubicBezTo>
                  <a:pt x="20337" y="2"/>
                  <a:pt x="20358" y="2"/>
                  <a:pt x="20371" y="15"/>
                </a:cubicBezTo>
                <a:cubicBezTo>
                  <a:pt x="20384" y="28"/>
                  <a:pt x="20384" y="49"/>
                  <a:pt x="20371" y="62"/>
                </a:cubicBezTo>
                <a:lnTo>
                  <a:pt x="20077" y="356"/>
                </a:lnTo>
                <a:cubicBezTo>
                  <a:pt x="20071" y="360"/>
                  <a:pt x="20062" y="364"/>
                  <a:pt x="20054" y="364"/>
                </a:cubicBezTo>
                <a:close/>
                <a:moveTo>
                  <a:pt x="19466" y="364"/>
                </a:moveTo>
                <a:cubicBezTo>
                  <a:pt x="19458" y="364"/>
                  <a:pt x="19449" y="362"/>
                  <a:pt x="19443" y="356"/>
                </a:cubicBezTo>
                <a:cubicBezTo>
                  <a:pt x="19430" y="343"/>
                  <a:pt x="19430" y="322"/>
                  <a:pt x="19443" y="309"/>
                </a:cubicBezTo>
                <a:lnTo>
                  <a:pt x="19737" y="15"/>
                </a:lnTo>
                <a:cubicBezTo>
                  <a:pt x="19749" y="2"/>
                  <a:pt x="19770" y="2"/>
                  <a:pt x="19783" y="15"/>
                </a:cubicBezTo>
                <a:cubicBezTo>
                  <a:pt x="19796" y="28"/>
                  <a:pt x="19796" y="49"/>
                  <a:pt x="19783" y="62"/>
                </a:cubicBezTo>
                <a:lnTo>
                  <a:pt x="19489" y="353"/>
                </a:lnTo>
                <a:cubicBezTo>
                  <a:pt x="19483" y="360"/>
                  <a:pt x="19474" y="364"/>
                  <a:pt x="19466" y="364"/>
                </a:cubicBezTo>
                <a:close/>
                <a:moveTo>
                  <a:pt x="18878" y="364"/>
                </a:moveTo>
                <a:cubicBezTo>
                  <a:pt x="18870" y="364"/>
                  <a:pt x="18861" y="362"/>
                  <a:pt x="18855" y="356"/>
                </a:cubicBezTo>
                <a:cubicBezTo>
                  <a:pt x="18842" y="343"/>
                  <a:pt x="18842" y="322"/>
                  <a:pt x="18855" y="309"/>
                </a:cubicBezTo>
                <a:lnTo>
                  <a:pt x="19149" y="15"/>
                </a:lnTo>
                <a:cubicBezTo>
                  <a:pt x="19161" y="2"/>
                  <a:pt x="19183" y="2"/>
                  <a:pt x="19195" y="15"/>
                </a:cubicBezTo>
                <a:cubicBezTo>
                  <a:pt x="19208" y="28"/>
                  <a:pt x="19208" y="49"/>
                  <a:pt x="19195" y="62"/>
                </a:cubicBezTo>
                <a:lnTo>
                  <a:pt x="18901" y="356"/>
                </a:lnTo>
                <a:cubicBezTo>
                  <a:pt x="18893" y="360"/>
                  <a:pt x="18884" y="364"/>
                  <a:pt x="18878" y="364"/>
                </a:cubicBezTo>
                <a:close/>
                <a:moveTo>
                  <a:pt x="18288" y="364"/>
                </a:moveTo>
                <a:cubicBezTo>
                  <a:pt x="18280" y="364"/>
                  <a:pt x="18271" y="362"/>
                  <a:pt x="18265" y="356"/>
                </a:cubicBezTo>
                <a:cubicBezTo>
                  <a:pt x="18252" y="343"/>
                  <a:pt x="18252" y="322"/>
                  <a:pt x="18265" y="309"/>
                </a:cubicBezTo>
                <a:lnTo>
                  <a:pt x="18559" y="13"/>
                </a:lnTo>
                <a:cubicBezTo>
                  <a:pt x="18571" y="0"/>
                  <a:pt x="18593" y="0"/>
                  <a:pt x="18605" y="13"/>
                </a:cubicBezTo>
                <a:cubicBezTo>
                  <a:pt x="18618" y="26"/>
                  <a:pt x="18618" y="47"/>
                  <a:pt x="18605" y="60"/>
                </a:cubicBezTo>
                <a:lnTo>
                  <a:pt x="18311" y="353"/>
                </a:lnTo>
                <a:cubicBezTo>
                  <a:pt x="18305" y="360"/>
                  <a:pt x="18297" y="364"/>
                  <a:pt x="18288" y="364"/>
                </a:cubicBezTo>
                <a:close/>
                <a:moveTo>
                  <a:pt x="17701" y="364"/>
                </a:moveTo>
                <a:cubicBezTo>
                  <a:pt x="17693" y="364"/>
                  <a:pt x="17684" y="362"/>
                  <a:pt x="17678" y="356"/>
                </a:cubicBezTo>
                <a:cubicBezTo>
                  <a:pt x="17665" y="343"/>
                  <a:pt x="17665" y="322"/>
                  <a:pt x="17678" y="309"/>
                </a:cubicBezTo>
                <a:lnTo>
                  <a:pt x="17972" y="15"/>
                </a:lnTo>
                <a:cubicBezTo>
                  <a:pt x="17985" y="2"/>
                  <a:pt x="18005" y="2"/>
                  <a:pt x="18017" y="15"/>
                </a:cubicBezTo>
                <a:cubicBezTo>
                  <a:pt x="18030" y="28"/>
                  <a:pt x="18030" y="49"/>
                  <a:pt x="18017" y="62"/>
                </a:cubicBezTo>
                <a:lnTo>
                  <a:pt x="17725" y="356"/>
                </a:lnTo>
                <a:cubicBezTo>
                  <a:pt x="17716" y="360"/>
                  <a:pt x="17710" y="364"/>
                  <a:pt x="17701" y="364"/>
                </a:cubicBezTo>
                <a:close/>
                <a:moveTo>
                  <a:pt x="17111" y="364"/>
                </a:moveTo>
                <a:cubicBezTo>
                  <a:pt x="17103" y="364"/>
                  <a:pt x="17094" y="362"/>
                  <a:pt x="17088" y="356"/>
                </a:cubicBezTo>
                <a:cubicBezTo>
                  <a:pt x="17075" y="343"/>
                  <a:pt x="17075" y="322"/>
                  <a:pt x="17088" y="309"/>
                </a:cubicBezTo>
                <a:lnTo>
                  <a:pt x="17382" y="15"/>
                </a:lnTo>
                <a:cubicBezTo>
                  <a:pt x="17395" y="2"/>
                  <a:pt x="17415" y="2"/>
                  <a:pt x="17428" y="15"/>
                </a:cubicBezTo>
                <a:cubicBezTo>
                  <a:pt x="17440" y="28"/>
                  <a:pt x="17441" y="49"/>
                  <a:pt x="17428" y="62"/>
                </a:cubicBezTo>
                <a:lnTo>
                  <a:pt x="17135" y="356"/>
                </a:lnTo>
                <a:cubicBezTo>
                  <a:pt x="17128" y="360"/>
                  <a:pt x="17120" y="364"/>
                  <a:pt x="17111" y="364"/>
                </a:cubicBezTo>
                <a:close/>
                <a:moveTo>
                  <a:pt x="16523" y="364"/>
                </a:moveTo>
                <a:cubicBezTo>
                  <a:pt x="16515" y="364"/>
                  <a:pt x="16506" y="362"/>
                  <a:pt x="16500" y="356"/>
                </a:cubicBezTo>
                <a:cubicBezTo>
                  <a:pt x="16487" y="343"/>
                  <a:pt x="16487" y="322"/>
                  <a:pt x="16500" y="309"/>
                </a:cubicBezTo>
                <a:lnTo>
                  <a:pt x="16794" y="15"/>
                </a:lnTo>
                <a:cubicBezTo>
                  <a:pt x="16807" y="2"/>
                  <a:pt x="16828" y="2"/>
                  <a:pt x="16841" y="15"/>
                </a:cubicBezTo>
                <a:cubicBezTo>
                  <a:pt x="16853" y="28"/>
                  <a:pt x="16853" y="49"/>
                  <a:pt x="16841" y="62"/>
                </a:cubicBezTo>
                <a:lnTo>
                  <a:pt x="16547" y="356"/>
                </a:lnTo>
                <a:cubicBezTo>
                  <a:pt x="16540" y="360"/>
                  <a:pt x="16532" y="364"/>
                  <a:pt x="16523" y="364"/>
                </a:cubicBezTo>
                <a:close/>
                <a:moveTo>
                  <a:pt x="15933" y="364"/>
                </a:moveTo>
                <a:cubicBezTo>
                  <a:pt x="15925" y="364"/>
                  <a:pt x="15917" y="362"/>
                  <a:pt x="15910" y="356"/>
                </a:cubicBezTo>
                <a:cubicBezTo>
                  <a:pt x="15897" y="343"/>
                  <a:pt x="15897" y="322"/>
                  <a:pt x="15910" y="309"/>
                </a:cubicBezTo>
                <a:lnTo>
                  <a:pt x="16204" y="15"/>
                </a:lnTo>
                <a:cubicBezTo>
                  <a:pt x="16217" y="2"/>
                  <a:pt x="16238" y="2"/>
                  <a:pt x="16251" y="15"/>
                </a:cubicBezTo>
                <a:cubicBezTo>
                  <a:pt x="16263" y="28"/>
                  <a:pt x="16263" y="49"/>
                  <a:pt x="16251" y="62"/>
                </a:cubicBezTo>
                <a:lnTo>
                  <a:pt x="15957" y="356"/>
                </a:lnTo>
                <a:cubicBezTo>
                  <a:pt x="15950" y="360"/>
                  <a:pt x="15942" y="364"/>
                  <a:pt x="15933" y="364"/>
                </a:cubicBezTo>
                <a:close/>
                <a:moveTo>
                  <a:pt x="15346" y="364"/>
                </a:moveTo>
                <a:cubicBezTo>
                  <a:pt x="15337" y="364"/>
                  <a:pt x="15329" y="362"/>
                  <a:pt x="15322" y="356"/>
                </a:cubicBezTo>
                <a:cubicBezTo>
                  <a:pt x="15310" y="343"/>
                  <a:pt x="15310" y="322"/>
                  <a:pt x="15322" y="309"/>
                </a:cubicBezTo>
                <a:lnTo>
                  <a:pt x="15616" y="15"/>
                </a:lnTo>
                <a:cubicBezTo>
                  <a:pt x="15629" y="2"/>
                  <a:pt x="15650" y="2"/>
                  <a:pt x="15663" y="15"/>
                </a:cubicBezTo>
                <a:cubicBezTo>
                  <a:pt x="15675" y="28"/>
                  <a:pt x="15675" y="49"/>
                  <a:pt x="15663" y="62"/>
                </a:cubicBezTo>
                <a:lnTo>
                  <a:pt x="15369" y="356"/>
                </a:lnTo>
                <a:cubicBezTo>
                  <a:pt x="15362" y="360"/>
                  <a:pt x="15354" y="364"/>
                  <a:pt x="15346" y="364"/>
                </a:cubicBezTo>
                <a:close/>
                <a:moveTo>
                  <a:pt x="14756" y="364"/>
                </a:moveTo>
                <a:cubicBezTo>
                  <a:pt x="14747" y="364"/>
                  <a:pt x="14739" y="362"/>
                  <a:pt x="14732" y="356"/>
                </a:cubicBezTo>
                <a:cubicBezTo>
                  <a:pt x="14720" y="343"/>
                  <a:pt x="14720" y="322"/>
                  <a:pt x="14732" y="309"/>
                </a:cubicBezTo>
                <a:lnTo>
                  <a:pt x="15028" y="13"/>
                </a:lnTo>
                <a:cubicBezTo>
                  <a:pt x="15041" y="0"/>
                  <a:pt x="15062" y="0"/>
                  <a:pt x="15075" y="13"/>
                </a:cubicBezTo>
                <a:cubicBezTo>
                  <a:pt x="15088" y="26"/>
                  <a:pt x="15088" y="47"/>
                  <a:pt x="15075" y="60"/>
                </a:cubicBezTo>
                <a:lnTo>
                  <a:pt x="14781" y="353"/>
                </a:lnTo>
                <a:cubicBezTo>
                  <a:pt x="14773" y="360"/>
                  <a:pt x="14764" y="364"/>
                  <a:pt x="14756" y="364"/>
                </a:cubicBezTo>
                <a:close/>
                <a:moveTo>
                  <a:pt x="14168" y="364"/>
                </a:moveTo>
                <a:cubicBezTo>
                  <a:pt x="14159" y="364"/>
                  <a:pt x="14151" y="362"/>
                  <a:pt x="14144" y="356"/>
                </a:cubicBezTo>
                <a:cubicBezTo>
                  <a:pt x="14132" y="343"/>
                  <a:pt x="14132" y="322"/>
                  <a:pt x="14144" y="309"/>
                </a:cubicBezTo>
                <a:lnTo>
                  <a:pt x="14438" y="15"/>
                </a:lnTo>
                <a:cubicBezTo>
                  <a:pt x="14451" y="2"/>
                  <a:pt x="14472" y="2"/>
                  <a:pt x="14485" y="15"/>
                </a:cubicBezTo>
                <a:cubicBezTo>
                  <a:pt x="14498" y="28"/>
                  <a:pt x="14498" y="49"/>
                  <a:pt x="14485" y="62"/>
                </a:cubicBezTo>
                <a:lnTo>
                  <a:pt x="14191" y="356"/>
                </a:lnTo>
                <a:cubicBezTo>
                  <a:pt x="14185" y="360"/>
                  <a:pt x="14176" y="364"/>
                  <a:pt x="14168" y="364"/>
                </a:cubicBezTo>
                <a:close/>
                <a:moveTo>
                  <a:pt x="13578" y="364"/>
                </a:moveTo>
                <a:cubicBezTo>
                  <a:pt x="13569" y="364"/>
                  <a:pt x="13561" y="362"/>
                  <a:pt x="13554" y="356"/>
                </a:cubicBezTo>
                <a:cubicBezTo>
                  <a:pt x="13542" y="343"/>
                  <a:pt x="13542" y="322"/>
                  <a:pt x="13554" y="309"/>
                </a:cubicBezTo>
                <a:lnTo>
                  <a:pt x="13848" y="15"/>
                </a:lnTo>
                <a:cubicBezTo>
                  <a:pt x="13861" y="2"/>
                  <a:pt x="13882" y="2"/>
                  <a:pt x="13895" y="15"/>
                </a:cubicBezTo>
                <a:cubicBezTo>
                  <a:pt x="13908" y="28"/>
                  <a:pt x="13908" y="49"/>
                  <a:pt x="13895" y="62"/>
                </a:cubicBezTo>
                <a:lnTo>
                  <a:pt x="13601" y="356"/>
                </a:lnTo>
                <a:cubicBezTo>
                  <a:pt x="13595" y="360"/>
                  <a:pt x="13586" y="364"/>
                  <a:pt x="13578" y="364"/>
                </a:cubicBezTo>
                <a:close/>
                <a:moveTo>
                  <a:pt x="12990" y="364"/>
                </a:moveTo>
                <a:cubicBezTo>
                  <a:pt x="12981" y="364"/>
                  <a:pt x="12973" y="362"/>
                  <a:pt x="12967" y="356"/>
                </a:cubicBezTo>
                <a:cubicBezTo>
                  <a:pt x="12954" y="343"/>
                  <a:pt x="12954" y="322"/>
                  <a:pt x="12967" y="309"/>
                </a:cubicBezTo>
                <a:lnTo>
                  <a:pt x="13261" y="15"/>
                </a:lnTo>
                <a:cubicBezTo>
                  <a:pt x="13273" y="2"/>
                  <a:pt x="13294" y="2"/>
                  <a:pt x="13307" y="15"/>
                </a:cubicBezTo>
                <a:cubicBezTo>
                  <a:pt x="13320" y="28"/>
                  <a:pt x="13320" y="49"/>
                  <a:pt x="13307" y="62"/>
                </a:cubicBezTo>
                <a:lnTo>
                  <a:pt x="13013" y="356"/>
                </a:lnTo>
                <a:cubicBezTo>
                  <a:pt x="13007" y="360"/>
                  <a:pt x="12998" y="364"/>
                  <a:pt x="12990" y="364"/>
                </a:cubicBezTo>
                <a:close/>
                <a:moveTo>
                  <a:pt x="12400" y="364"/>
                </a:moveTo>
                <a:cubicBezTo>
                  <a:pt x="12391" y="364"/>
                  <a:pt x="12383" y="362"/>
                  <a:pt x="12377" y="356"/>
                </a:cubicBezTo>
                <a:cubicBezTo>
                  <a:pt x="12364" y="343"/>
                  <a:pt x="12364" y="322"/>
                  <a:pt x="12377" y="309"/>
                </a:cubicBezTo>
                <a:lnTo>
                  <a:pt x="12671" y="15"/>
                </a:lnTo>
                <a:cubicBezTo>
                  <a:pt x="12683" y="2"/>
                  <a:pt x="12704" y="2"/>
                  <a:pt x="12717" y="15"/>
                </a:cubicBezTo>
                <a:cubicBezTo>
                  <a:pt x="12730" y="28"/>
                  <a:pt x="12730" y="49"/>
                  <a:pt x="12717" y="62"/>
                </a:cubicBezTo>
                <a:lnTo>
                  <a:pt x="12423" y="356"/>
                </a:lnTo>
                <a:cubicBezTo>
                  <a:pt x="12417" y="360"/>
                  <a:pt x="12408" y="364"/>
                  <a:pt x="12400" y="364"/>
                </a:cubicBezTo>
                <a:close/>
                <a:moveTo>
                  <a:pt x="11812" y="364"/>
                </a:moveTo>
                <a:cubicBezTo>
                  <a:pt x="11804" y="364"/>
                  <a:pt x="11795" y="362"/>
                  <a:pt x="11789" y="356"/>
                </a:cubicBezTo>
                <a:cubicBezTo>
                  <a:pt x="11776" y="343"/>
                  <a:pt x="11776" y="322"/>
                  <a:pt x="11789" y="309"/>
                </a:cubicBezTo>
                <a:lnTo>
                  <a:pt x="12083" y="15"/>
                </a:lnTo>
                <a:cubicBezTo>
                  <a:pt x="12095" y="2"/>
                  <a:pt x="12116" y="2"/>
                  <a:pt x="12129" y="15"/>
                </a:cubicBezTo>
                <a:cubicBezTo>
                  <a:pt x="12141" y="28"/>
                  <a:pt x="12142" y="49"/>
                  <a:pt x="12129" y="62"/>
                </a:cubicBezTo>
                <a:lnTo>
                  <a:pt x="11835" y="353"/>
                </a:lnTo>
                <a:cubicBezTo>
                  <a:pt x="11829" y="360"/>
                  <a:pt x="11820" y="364"/>
                  <a:pt x="11812" y="364"/>
                </a:cubicBezTo>
                <a:close/>
                <a:moveTo>
                  <a:pt x="11224" y="364"/>
                </a:moveTo>
                <a:cubicBezTo>
                  <a:pt x="11216" y="364"/>
                  <a:pt x="11207" y="362"/>
                  <a:pt x="11201" y="356"/>
                </a:cubicBezTo>
                <a:cubicBezTo>
                  <a:pt x="11188" y="343"/>
                  <a:pt x="11188" y="322"/>
                  <a:pt x="11201" y="309"/>
                </a:cubicBezTo>
                <a:lnTo>
                  <a:pt x="11495" y="15"/>
                </a:lnTo>
                <a:cubicBezTo>
                  <a:pt x="11508" y="2"/>
                  <a:pt x="11528" y="2"/>
                  <a:pt x="11541" y="15"/>
                </a:cubicBezTo>
                <a:cubicBezTo>
                  <a:pt x="11553" y="28"/>
                  <a:pt x="11554" y="49"/>
                  <a:pt x="11541" y="62"/>
                </a:cubicBezTo>
                <a:lnTo>
                  <a:pt x="11247" y="356"/>
                </a:lnTo>
                <a:cubicBezTo>
                  <a:pt x="11239" y="360"/>
                  <a:pt x="11231" y="364"/>
                  <a:pt x="11224" y="364"/>
                </a:cubicBezTo>
                <a:close/>
                <a:moveTo>
                  <a:pt x="10634" y="364"/>
                </a:moveTo>
                <a:cubicBezTo>
                  <a:pt x="10626" y="364"/>
                  <a:pt x="10617" y="362"/>
                  <a:pt x="10611" y="356"/>
                </a:cubicBezTo>
                <a:cubicBezTo>
                  <a:pt x="10598" y="343"/>
                  <a:pt x="10598" y="322"/>
                  <a:pt x="10611" y="309"/>
                </a:cubicBezTo>
                <a:lnTo>
                  <a:pt x="10905" y="13"/>
                </a:lnTo>
                <a:cubicBezTo>
                  <a:pt x="10918" y="0"/>
                  <a:pt x="10938" y="0"/>
                  <a:pt x="10951" y="13"/>
                </a:cubicBezTo>
                <a:cubicBezTo>
                  <a:pt x="10963" y="26"/>
                  <a:pt x="10964" y="47"/>
                  <a:pt x="10951" y="60"/>
                </a:cubicBezTo>
                <a:lnTo>
                  <a:pt x="10657" y="353"/>
                </a:lnTo>
                <a:cubicBezTo>
                  <a:pt x="10651" y="360"/>
                  <a:pt x="10643" y="364"/>
                  <a:pt x="10634" y="364"/>
                </a:cubicBezTo>
                <a:close/>
                <a:moveTo>
                  <a:pt x="10046" y="364"/>
                </a:moveTo>
                <a:cubicBezTo>
                  <a:pt x="10038" y="364"/>
                  <a:pt x="10029" y="362"/>
                  <a:pt x="10023" y="356"/>
                </a:cubicBezTo>
                <a:cubicBezTo>
                  <a:pt x="10010" y="343"/>
                  <a:pt x="10010" y="322"/>
                  <a:pt x="10023" y="309"/>
                </a:cubicBezTo>
                <a:lnTo>
                  <a:pt x="10317" y="15"/>
                </a:lnTo>
                <a:cubicBezTo>
                  <a:pt x="10330" y="2"/>
                  <a:pt x="10351" y="2"/>
                  <a:pt x="10364" y="15"/>
                </a:cubicBezTo>
                <a:cubicBezTo>
                  <a:pt x="10376" y="28"/>
                  <a:pt x="10376" y="49"/>
                  <a:pt x="10364" y="62"/>
                </a:cubicBezTo>
                <a:lnTo>
                  <a:pt x="10070" y="356"/>
                </a:lnTo>
                <a:cubicBezTo>
                  <a:pt x="10061" y="360"/>
                  <a:pt x="10055" y="364"/>
                  <a:pt x="10046" y="364"/>
                </a:cubicBezTo>
                <a:close/>
                <a:moveTo>
                  <a:pt x="9456" y="364"/>
                </a:moveTo>
                <a:cubicBezTo>
                  <a:pt x="9448" y="364"/>
                  <a:pt x="9439" y="362"/>
                  <a:pt x="9433" y="356"/>
                </a:cubicBezTo>
                <a:cubicBezTo>
                  <a:pt x="9420" y="343"/>
                  <a:pt x="9420" y="322"/>
                  <a:pt x="9433" y="309"/>
                </a:cubicBezTo>
                <a:lnTo>
                  <a:pt x="9727" y="15"/>
                </a:lnTo>
                <a:cubicBezTo>
                  <a:pt x="9740" y="2"/>
                  <a:pt x="9761" y="2"/>
                  <a:pt x="9774" y="15"/>
                </a:cubicBezTo>
                <a:cubicBezTo>
                  <a:pt x="9786" y="28"/>
                  <a:pt x="9786" y="49"/>
                  <a:pt x="9774" y="62"/>
                </a:cubicBezTo>
                <a:lnTo>
                  <a:pt x="9480" y="356"/>
                </a:lnTo>
                <a:cubicBezTo>
                  <a:pt x="9473" y="360"/>
                  <a:pt x="9465" y="364"/>
                  <a:pt x="9456" y="364"/>
                </a:cubicBezTo>
                <a:close/>
                <a:moveTo>
                  <a:pt x="8868" y="364"/>
                </a:moveTo>
                <a:cubicBezTo>
                  <a:pt x="8860" y="364"/>
                  <a:pt x="8852" y="362"/>
                  <a:pt x="8845" y="356"/>
                </a:cubicBezTo>
                <a:cubicBezTo>
                  <a:pt x="8833" y="343"/>
                  <a:pt x="8833" y="322"/>
                  <a:pt x="8845" y="309"/>
                </a:cubicBezTo>
                <a:lnTo>
                  <a:pt x="9139" y="15"/>
                </a:lnTo>
                <a:cubicBezTo>
                  <a:pt x="9152" y="2"/>
                  <a:pt x="9173" y="2"/>
                  <a:pt x="9186" y="15"/>
                </a:cubicBezTo>
                <a:cubicBezTo>
                  <a:pt x="9198" y="28"/>
                  <a:pt x="9198" y="49"/>
                  <a:pt x="9186" y="62"/>
                </a:cubicBezTo>
                <a:lnTo>
                  <a:pt x="8892" y="356"/>
                </a:lnTo>
                <a:cubicBezTo>
                  <a:pt x="8885" y="360"/>
                  <a:pt x="8877" y="364"/>
                  <a:pt x="8868" y="364"/>
                </a:cubicBezTo>
                <a:close/>
                <a:moveTo>
                  <a:pt x="8278" y="364"/>
                </a:moveTo>
                <a:cubicBezTo>
                  <a:pt x="8270" y="364"/>
                  <a:pt x="8262" y="362"/>
                  <a:pt x="8255" y="356"/>
                </a:cubicBezTo>
                <a:cubicBezTo>
                  <a:pt x="8243" y="343"/>
                  <a:pt x="8243" y="322"/>
                  <a:pt x="8255" y="309"/>
                </a:cubicBezTo>
                <a:lnTo>
                  <a:pt x="8549" y="15"/>
                </a:lnTo>
                <a:cubicBezTo>
                  <a:pt x="8562" y="2"/>
                  <a:pt x="8583" y="2"/>
                  <a:pt x="8596" y="15"/>
                </a:cubicBezTo>
                <a:cubicBezTo>
                  <a:pt x="8608" y="28"/>
                  <a:pt x="8608" y="49"/>
                  <a:pt x="8596" y="62"/>
                </a:cubicBezTo>
                <a:lnTo>
                  <a:pt x="8302" y="356"/>
                </a:lnTo>
                <a:cubicBezTo>
                  <a:pt x="8295" y="360"/>
                  <a:pt x="8287" y="364"/>
                  <a:pt x="8278" y="364"/>
                </a:cubicBezTo>
                <a:close/>
                <a:moveTo>
                  <a:pt x="7691" y="364"/>
                </a:moveTo>
                <a:cubicBezTo>
                  <a:pt x="7682" y="364"/>
                  <a:pt x="7674" y="362"/>
                  <a:pt x="7667" y="356"/>
                </a:cubicBezTo>
                <a:cubicBezTo>
                  <a:pt x="7655" y="343"/>
                  <a:pt x="7655" y="322"/>
                  <a:pt x="7667" y="309"/>
                </a:cubicBezTo>
                <a:lnTo>
                  <a:pt x="7961" y="15"/>
                </a:lnTo>
                <a:cubicBezTo>
                  <a:pt x="7974" y="2"/>
                  <a:pt x="7995" y="2"/>
                  <a:pt x="8008" y="15"/>
                </a:cubicBezTo>
                <a:cubicBezTo>
                  <a:pt x="8020" y="28"/>
                  <a:pt x="8020" y="49"/>
                  <a:pt x="8008" y="62"/>
                </a:cubicBezTo>
                <a:lnTo>
                  <a:pt x="7714" y="356"/>
                </a:lnTo>
                <a:cubicBezTo>
                  <a:pt x="7708" y="360"/>
                  <a:pt x="7699" y="364"/>
                  <a:pt x="7691" y="364"/>
                </a:cubicBezTo>
                <a:close/>
                <a:moveTo>
                  <a:pt x="7101" y="364"/>
                </a:moveTo>
                <a:cubicBezTo>
                  <a:pt x="7092" y="364"/>
                  <a:pt x="7084" y="362"/>
                  <a:pt x="7077" y="356"/>
                </a:cubicBezTo>
                <a:cubicBezTo>
                  <a:pt x="7065" y="343"/>
                  <a:pt x="7065" y="322"/>
                  <a:pt x="7077" y="309"/>
                </a:cubicBezTo>
                <a:lnTo>
                  <a:pt x="7373" y="13"/>
                </a:lnTo>
                <a:cubicBezTo>
                  <a:pt x="7386" y="0"/>
                  <a:pt x="7407" y="0"/>
                  <a:pt x="7420" y="13"/>
                </a:cubicBezTo>
                <a:cubicBezTo>
                  <a:pt x="7433" y="26"/>
                  <a:pt x="7433" y="47"/>
                  <a:pt x="7420" y="60"/>
                </a:cubicBezTo>
                <a:lnTo>
                  <a:pt x="7126" y="353"/>
                </a:lnTo>
                <a:cubicBezTo>
                  <a:pt x="7118" y="360"/>
                  <a:pt x="7109" y="364"/>
                  <a:pt x="7101" y="364"/>
                </a:cubicBezTo>
                <a:close/>
                <a:moveTo>
                  <a:pt x="6513" y="364"/>
                </a:moveTo>
                <a:cubicBezTo>
                  <a:pt x="6504" y="364"/>
                  <a:pt x="6496" y="362"/>
                  <a:pt x="6490" y="356"/>
                </a:cubicBezTo>
                <a:cubicBezTo>
                  <a:pt x="6477" y="343"/>
                  <a:pt x="6477" y="322"/>
                  <a:pt x="6490" y="309"/>
                </a:cubicBezTo>
                <a:lnTo>
                  <a:pt x="6783" y="15"/>
                </a:lnTo>
                <a:cubicBezTo>
                  <a:pt x="6796" y="2"/>
                  <a:pt x="6817" y="2"/>
                  <a:pt x="6830" y="15"/>
                </a:cubicBezTo>
                <a:cubicBezTo>
                  <a:pt x="6843" y="28"/>
                  <a:pt x="6843" y="49"/>
                  <a:pt x="6830" y="62"/>
                </a:cubicBezTo>
                <a:lnTo>
                  <a:pt x="6536" y="356"/>
                </a:lnTo>
                <a:cubicBezTo>
                  <a:pt x="6530" y="360"/>
                  <a:pt x="6521" y="364"/>
                  <a:pt x="6513" y="364"/>
                </a:cubicBezTo>
                <a:close/>
                <a:moveTo>
                  <a:pt x="5923" y="364"/>
                </a:moveTo>
                <a:cubicBezTo>
                  <a:pt x="5914" y="364"/>
                  <a:pt x="5906" y="362"/>
                  <a:pt x="5900" y="356"/>
                </a:cubicBezTo>
                <a:cubicBezTo>
                  <a:pt x="5887" y="343"/>
                  <a:pt x="5887" y="322"/>
                  <a:pt x="5900" y="309"/>
                </a:cubicBezTo>
                <a:lnTo>
                  <a:pt x="6193" y="15"/>
                </a:lnTo>
                <a:cubicBezTo>
                  <a:pt x="6206" y="2"/>
                  <a:pt x="6227" y="2"/>
                  <a:pt x="6240" y="15"/>
                </a:cubicBezTo>
                <a:cubicBezTo>
                  <a:pt x="6253" y="28"/>
                  <a:pt x="6253" y="49"/>
                  <a:pt x="6240" y="62"/>
                </a:cubicBezTo>
                <a:lnTo>
                  <a:pt x="5946" y="356"/>
                </a:lnTo>
                <a:cubicBezTo>
                  <a:pt x="5940" y="360"/>
                  <a:pt x="5931" y="364"/>
                  <a:pt x="5923" y="364"/>
                </a:cubicBezTo>
                <a:close/>
                <a:moveTo>
                  <a:pt x="5335" y="364"/>
                </a:moveTo>
                <a:cubicBezTo>
                  <a:pt x="5326" y="364"/>
                  <a:pt x="5318" y="362"/>
                  <a:pt x="5312" y="356"/>
                </a:cubicBezTo>
                <a:cubicBezTo>
                  <a:pt x="5299" y="343"/>
                  <a:pt x="5299" y="322"/>
                  <a:pt x="5312" y="309"/>
                </a:cubicBezTo>
                <a:lnTo>
                  <a:pt x="5606" y="15"/>
                </a:lnTo>
                <a:cubicBezTo>
                  <a:pt x="5618" y="2"/>
                  <a:pt x="5639" y="2"/>
                  <a:pt x="5652" y="15"/>
                </a:cubicBezTo>
                <a:cubicBezTo>
                  <a:pt x="5665" y="28"/>
                  <a:pt x="5665" y="49"/>
                  <a:pt x="5652" y="62"/>
                </a:cubicBezTo>
                <a:lnTo>
                  <a:pt x="5358" y="356"/>
                </a:lnTo>
                <a:cubicBezTo>
                  <a:pt x="5352" y="360"/>
                  <a:pt x="5343" y="364"/>
                  <a:pt x="5335" y="364"/>
                </a:cubicBezTo>
                <a:close/>
                <a:moveTo>
                  <a:pt x="4745" y="364"/>
                </a:moveTo>
                <a:cubicBezTo>
                  <a:pt x="4736" y="364"/>
                  <a:pt x="4728" y="362"/>
                  <a:pt x="4722" y="356"/>
                </a:cubicBezTo>
                <a:cubicBezTo>
                  <a:pt x="4709" y="343"/>
                  <a:pt x="4709" y="322"/>
                  <a:pt x="4722" y="309"/>
                </a:cubicBezTo>
                <a:lnTo>
                  <a:pt x="5016" y="15"/>
                </a:lnTo>
                <a:cubicBezTo>
                  <a:pt x="5028" y="2"/>
                  <a:pt x="5049" y="2"/>
                  <a:pt x="5062" y="15"/>
                </a:cubicBezTo>
                <a:cubicBezTo>
                  <a:pt x="5075" y="28"/>
                  <a:pt x="5075" y="49"/>
                  <a:pt x="5062" y="62"/>
                </a:cubicBezTo>
                <a:lnTo>
                  <a:pt x="4768" y="356"/>
                </a:lnTo>
                <a:cubicBezTo>
                  <a:pt x="4762" y="360"/>
                  <a:pt x="4753" y="364"/>
                  <a:pt x="4745" y="364"/>
                </a:cubicBezTo>
                <a:close/>
                <a:moveTo>
                  <a:pt x="4157" y="364"/>
                </a:moveTo>
                <a:cubicBezTo>
                  <a:pt x="4149" y="364"/>
                  <a:pt x="4140" y="362"/>
                  <a:pt x="4134" y="356"/>
                </a:cubicBezTo>
                <a:cubicBezTo>
                  <a:pt x="4121" y="343"/>
                  <a:pt x="4121" y="322"/>
                  <a:pt x="4134" y="309"/>
                </a:cubicBezTo>
                <a:lnTo>
                  <a:pt x="4428" y="15"/>
                </a:lnTo>
                <a:cubicBezTo>
                  <a:pt x="4440" y="2"/>
                  <a:pt x="4461" y="2"/>
                  <a:pt x="4474" y="15"/>
                </a:cubicBezTo>
                <a:cubicBezTo>
                  <a:pt x="4486" y="28"/>
                  <a:pt x="4487" y="49"/>
                  <a:pt x="4474" y="62"/>
                </a:cubicBezTo>
                <a:lnTo>
                  <a:pt x="4180" y="353"/>
                </a:lnTo>
                <a:cubicBezTo>
                  <a:pt x="4174" y="360"/>
                  <a:pt x="4166" y="364"/>
                  <a:pt x="4157" y="364"/>
                </a:cubicBezTo>
                <a:close/>
                <a:moveTo>
                  <a:pt x="3569" y="364"/>
                </a:moveTo>
                <a:cubicBezTo>
                  <a:pt x="3561" y="364"/>
                  <a:pt x="3552" y="362"/>
                  <a:pt x="3546" y="356"/>
                </a:cubicBezTo>
                <a:cubicBezTo>
                  <a:pt x="3533" y="343"/>
                  <a:pt x="3533" y="322"/>
                  <a:pt x="3546" y="309"/>
                </a:cubicBezTo>
                <a:lnTo>
                  <a:pt x="3840" y="15"/>
                </a:lnTo>
                <a:cubicBezTo>
                  <a:pt x="3853" y="2"/>
                  <a:pt x="3874" y="2"/>
                  <a:pt x="3886" y="15"/>
                </a:cubicBezTo>
                <a:cubicBezTo>
                  <a:pt x="3899" y="28"/>
                  <a:pt x="3899" y="49"/>
                  <a:pt x="3886" y="62"/>
                </a:cubicBezTo>
                <a:lnTo>
                  <a:pt x="3592" y="356"/>
                </a:lnTo>
                <a:cubicBezTo>
                  <a:pt x="3584" y="360"/>
                  <a:pt x="3576" y="364"/>
                  <a:pt x="3569" y="364"/>
                </a:cubicBezTo>
                <a:close/>
                <a:moveTo>
                  <a:pt x="2979" y="364"/>
                </a:moveTo>
                <a:cubicBezTo>
                  <a:pt x="2971" y="364"/>
                  <a:pt x="2962" y="362"/>
                  <a:pt x="2956" y="356"/>
                </a:cubicBezTo>
                <a:cubicBezTo>
                  <a:pt x="2943" y="343"/>
                  <a:pt x="2943" y="322"/>
                  <a:pt x="2956" y="309"/>
                </a:cubicBezTo>
                <a:lnTo>
                  <a:pt x="3250" y="13"/>
                </a:lnTo>
                <a:cubicBezTo>
                  <a:pt x="3263" y="0"/>
                  <a:pt x="3284" y="0"/>
                  <a:pt x="3296" y="13"/>
                </a:cubicBezTo>
                <a:cubicBezTo>
                  <a:pt x="3309" y="26"/>
                  <a:pt x="3309" y="47"/>
                  <a:pt x="3296" y="60"/>
                </a:cubicBezTo>
                <a:lnTo>
                  <a:pt x="3002" y="353"/>
                </a:lnTo>
                <a:cubicBezTo>
                  <a:pt x="2996" y="360"/>
                  <a:pt x="2988" y="364"/>
                  <a:pt x="2979" y="364"/>
                </a:cubicBezTo>
                <a:close/>
                <a:moveTo>
                  <a:pt x="2391" y="364"/>
                </a:moveTo>
                <a:cubicBezTo>
                  <a:pt x="2383" y="364"/>
                  <a:pt x="2374" y="362"/>
                  <a:pt x="2368" y="356"/>
                </a:cubicBezTo>
                <a:cubicBezTo>
                  <a:pt x="2355" y="343"/>
                  <a:pt x="2355" y="322"/>
                  <a:pt x="2368" y="309"/>
                </a:cubicBezTo>
                <a:lnTo>
                  <a:pt x="2662" y="15"/>
                </a:lnTo>
                <a:cubicBezTo>
                  <a:pt x="2675" y="2"/>
                  <a:pt x="2696" y="2"/>
                  <a:pt x="2709" y="15"/>
                </a:cubicBezTo>
                <a:cubicBezTo>
                  <a:pt x="2721" y="28"/>
                  <a:pt x="2721" y="49"/>
                  <a:pt x="2709" y="62"/>
                </a:cubicBezTo>
                <a:lnTo>
                  <a:pt x="2415" y="356"/>
                </a:lnTo>
                <a:cubicBezTo>
                  <a:pt x="2406" y="360"/>
                  <a:pt x="2400" y="364"/>
                  <a:pt x="2391" y="364"/>
                </a:cubicBezTo>
                <a:close/>
                <a:moveTo>
                  <a:pt x="1801" y="364"/>
                </a:moveTo>
                <a:cubicBezTo>
                  <a:pt x="1793" y="364"/>
                  <a:pt x="1784" y="362"/>
                  <a:pt x="1778" y="356"/>
                </a:cubicBezTo>
                <a:cubicBezTo>
                  <a:pt x="1765" y="343"/>
                  <a:pt x="1765" y="322"/>
                  <a:pt x="1778" y="309"/>
                </a:cubicBezTo>
                <a:lnTo>
                  <a:pt x="2072" y="15"/>
                </a:lnTo>
                <a:cubicBezTo>
                  <a:pt x="2085" y="2"/>
                  <a:pt x="2106" y="2"/>
                  <a:pt x="2119" y="15"/>
                </a:cubicBezTo>
                <a:cubicBezTo>
                  <a:pt x="2131" y="28"/>
                  <a:pt x="2131" y="49"/>
                  <a:pt x="2119" y="62"/>
                </a:cubicBezTo>
                <a:lnTo>
                  <a:pt x="1825" y="356"/>
                </a:lnTo>
                <a:cubicBezTo>
                  <a:pt x="1818" y="360"/>
                  <a:pt x="1810" y="364"/>
                  <a:pt x="1801" y="364"/>
                </a:cubicBezTo>
                <a:close/>
                <a:moveTo>
                  <a:pt x="1214" y="364"/>
                </a:moveTo>
                <a:cubicBezTo>
                  <a:pt x="1205" y="364"/>
                  <a:pt x="1197" y="362"/>
                  <a:pt x="1190" y="356"/>
                </a:cubicBezTo>
                <a:cubicBezTo>
                  <a:pt x="1178" y="343"/>
                  <a:pt x="1178" y="322"/>
                  <a:pt x="1190" y="309"/>
                </a:cubicBezTo>
                <a:lnTo>
                  <a:pt x="1484" y="15"/>
                </a:lnTo>
                <a:cubicBezTo>
                  <a:pt x="1497" y="2"/>
                  <a:pt x="1518" y="2"/>
                  <a:pt x="1531" y="15"/>
                </a:cubicBezTo>
                <a:cubicBezTo>
                  <a:pt x="1543" y="28"/>
                  <a:pt x="1543" y="49"/>
                  <a:pt x="1531" y="62"/>
                </a:cubicBezTo>
                <a:lnTo>
                  <a:pt x="1237" y="356"/>
                </a:lnTo>
                <a:cubicBezTo>
                  <a:pt x="1230" y="360"/>
                  <a:pt x="1222" y="364"/>
                  <a:pt x="1214" y="364"/>
                </a:cubicBezTo>
                <a:close/>
                <a:moveTo>
                  <a:pt x="624" y="364"/>
                </a:moveTo>
                <a:cubicBezTo>
                  <a:pt x="615" y="364"/>
                  <a:pt x="607" y="362"/>
                  <a:pt x="600" y="356"/>
                </a:cubicBezTo>
                <a:cubicBezTo>
                  <a:pt x="588" y="343"/>
                  <a:pt x="588" y="322"/>
                  <a:pt x="600" y="309"/>
                </a:cubicBezTo>
                <a:lnTo>
                  <a:pt x="894" y="15"/>
                </a:lnTo>
                <a:cubicBezTo>
                  <a:pt x="907" y="2"/>
                  <a:pt x="928" y="2"/>
                  <a:pt x="941" y="15"/>
                </a:cubicBezTo>
                <a:cubicBezTo>
                  <a:pt x="953" y="28"/>
                  <a:pt x="953" y="49"/>
                  <a:pt x="941" y="62"/>
                </a:cubicBezTo>
                <a:lnTo>
                  <a:pt x="647" y="356"/>
                </a:lnTo>
                <a:cubicBezTo>
                  <a:pt x="640" y="360"/>
                  <a:pt x="632" y="364"/>
                  <a:pt x="624" y="364"/>
                </a:cubicBezTo>
                <a:close/>
                <a:moveTo>
                  <a:pt x="36" y="364"/>
                </a:moveTo>
                <a:cubicBezTo>
                  <a:pt x="27" y="364"/>
                  <a:pt x="19" y="362"/>
                  <a:pt x="12" y="356"/>
                </a:cubicBezTo>
                <a:cubicBezTo>
                  <a:pt x="0" y="343"/>
                  <a:pt x="0" y="322"/>
                  <a:pt x="12" y="309"/>
                </a:cubicBezTo>
                <a:lnTo>
                  <a:pt x="306" y="15"/>
                </a:lnTo>
                <a:cubicBezTo>
                  <a:pt x="319" y="2"/>
                  <a:pt x="340" y="2"/>
                  <a:pt x="353" y="15"/>
                </a:cubicBezTo>
                <a:cubicBezTo>
                  <a:pt x="366" y="28"/>
                  <a:pt x="366" y="49"/>
                  <a:pt x="353" y="62"/>
                </a:cubicBezTo>
                <a:lnTo>
                  <a:pt x="59" y="356"/>
                </a:lnTo>
                <a:cubicBezTo>
                  <a:pt x="53" y="360"/>
                  <a:pt x="44" y="364"/>
                  <a:pt x="36" y="364"/>
                </a:cubicBezTo>
                <a:close/>
              </a:path>
            </a:pathLst>
          </a:custGeom>
          <a:solidFill>
            <a:schemeClr val="dk2"/>
          </a:solidFill>
          <a:ln cap="flat" cmpd="sng" w="9525">
            <a:solidFill>
              <a:schemeClr val="dk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98" name="Google Shape;98;p21"/>
          <p:cNvSpPr txBox="1"/>
          <p:nvPr>
            <p:ph type="title"/>
          </p:nvPr>
        </p:nvSpPr>
        <p:spPr>
          <a:xfrm>
            <a:off x="329185" y="1323978"/>
            <a:ext cx="8458199" cy="1579626"/>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Clr>
                <a:schemeClr val="dk2"/>
              </a:buClr>
              <a:buSzPts val="3200"/>
              <a:buFont typeface="Arial"/>
              <a:buNone/>
              <a:defRPr sz="32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9" name="Google Shape;99;p21"/>
          <p:cNvSpPr txBox="1"/>
          <p:nvPr>
            <p:ph idx="1" type="body"/>
          </p:nvPr>
        </p:nvSpPr>
        <p:spPr>
          <a:xfrm>
            <a:off x="329184" y="3158492"/>
            <a:ext cx="8458200" cy="299466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2200"/>
              <a:buNone/>
              <a:defRPr sz="2200">
                <a:solidFill>
                  <a:schemeClr val="dk2"/>
                </a:solidFill>
              </a:defRPr>
            </a:lvl1pPr>
            <a:lvl2pPr indent="-228600" lvl="1" marL="914400" algn="l">
              <a:lnSpc>
                <a:spcPct val="100000"/>
              </a:lnSpc>
              <a:spcBef>
                <a:spcPts val="450"/>
              </a:spcBef>
              <a:spcAft>
                <a:spcPts val="0"/>
              </a:spcAft>
              <a:buClr>
                <a:schemeClr val="dk2"/>
              </a:buClr>
              <a:buSzPts val="1500"/>
              <a:buNone/>
              <a:defRPr sz="1500">
                <a:solidFill>
                  <a:schemeClr val="dk2"/>
                </a:solidFill>
              </a:defRPr>
            </a:lvl2pPr>
            <a:lvl3pPr indent="-323850" lvl="2" marL="1371600" algn="l">
              <a:lnSpc>
                <a:spcPct val="100000"/>
              </a:lnSpc>
              <a:spcBef>
                <a:spcPts val="450"/>
              </a:spcBef>
              <a:spcAft>
                <a:spcPts val="0"/>
              </a:spcAft>
              <a:buClr>
                <a:schemeClr val="dk2"/>
              </a:buClr>
              <a:buSzPts val="1500"/>
              <a:buChar char="&gt;"/>
              <a:defRPr sz="1500">
                <a:solidFill>
                  <a:schemeClr val="dk2"/>
                </a:solidFill>
              </a:defRPr>
            </a:lvl3pPr>
            <a:lvl4pPr indent="-323850" lvl="3" marL="1828800" algn="l">
              <a:lnSpc>
                <a:spcPct val="100000"/>
              </a:lnSpc>
              <a:spcBef>
                <a:spcPts val="450"/>
              </a:spcBef>
              <a:spcAft>
                <a:spcPts val="0"/>
              </a:spcAft>
              <a:buClr>
                <a:schemeClr val="dk2"/>
              </a:buClr>
              <a:buSzPts val="1500"/>
              <a:buChar char="‒"/>
              <a:defRPr sz="1500">
                <a:solidFill>
                  <a:schemeClr val="dk2"/>
                </a:solidFill>
              </a:defRPr>
            </a:lvl4pPr>
            <a:lvl5pPr indent="-323850" lvl="4" marL="2286000" algn="l">
              <a:lnSpc>
                <a:spcPct val="100000"/>
              </a:lnSpc>
              <a:spcBef>
                <a:spcPts val="450"/>
              </a:spcBef>
              <a:spcAft>
                <a:spcPts val="0"/>
              </a:spcAft>
              <a:buClr>
                <a:schemeClr val="dk2"/>
              </a:buClr>
              <a:buSzPts val="1500"/>
              <a:buChar char="‒"/>
              <a:defRPr sz="1500">
                <a:solidFill>
                  <a:schemeClr val="dk2"/>
                </a:solidFill>
              </a:defRPr>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eal/Image">
  <p:cSld name="Section Header teal/Image">
    <p:bg>
      <p:bgPr>
        <a:solidFill>
          <a:schemeClr val="dk2"/>
        </a:solidFill>
      </p:bgPr>
    </p:bg>
    <p:spTree>
      <p:nvGrpSpPr>
        <p:cNvPr id="100" name="Shape 100"/>
        <p:cNvGrpSpPr/>
        <p:nvPr/>
      </p:nvGrpSpPr>
      <p:grpSpPr>
        <a:xfrm>
          <a:off x="0" y="0"/>
          <a:ext cx="0" cy="0"/>
          <a:chOff x="0" y="0"/>
          <a:chExt cx="0" cy="0"/>
        </a:xfrm>
      </p:grpSpPr>
      <p:sp>
        <p:nvSpPr>
          <p:cNvPr id="101" name="Google Shape;101;p22"/>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22"/>
          <p:cNvSpPr txBox="1"/>
          <p:nvPr>
            <p:ph type="title"/>
          </p:nvPr>
        </p:nvSpPr>
        <p:spPr>
          <a:xfrm>
            <a:off x="329184" y="1323978"/>
            <a:ext cx="4057650" cy="18288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Clr>
                <a:schemeClr val="lt2"/>
              </a:buClr>
              <a:buSzPts val="3200"/>
              <a:buFont typeface="Arial"/>
              <a:buNone/>
              <a:defRPr sz="3200">
                <a:solidFill>
                  <a:schemeClr val="l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3" name="Google Shape;103;p22"/>
          <p:cNvSpPr txBox="1"/>
          <p:nvPr>
            <p:ph idx="12" type="sldNum"/>
          </p:nvPr>
        </p:nvSpPr>
        <p:spPr>
          <a:xfrm>
            <a:off x="8301789" y="6296196"/>
            <a:ext cx="499311" cy="365125"/>
          </a:xfrm>
          <a:prstGeom prst="rect">
            <a:avLst/>
          </a:prstGeom>
          <a:noFill/>
          <a:ln>
            <a:noFill/>
          </a:ln>
        </p:spPr>
        <p:txBody>
          <a:bodyPr anchorCtr="0" anchor="b" bIns="0" lIns="0" spcFirstLastPara="1" rIns="0" wrap="square" tIns="0">
            <a:noAutofit/>
          </a:bodyPr>
          <a:lstStyle>
            <a:lvl1pPr indent="0" lvl="0" marL="0" algn="r">
              <a:spcBef>
                <a:spcPts val="0"/>
              </a:spcBef>
              <a:buNone/>
              <a:defRPr sz="1000">
                <a:solidFill>
                  <a:schemeClr val="lt1"/>
                </a:solidFill>
                <a:latin typeface="Arial"/>
                <a:ea typeface="Arial"/>
                <a:cs typeface="Arial"/>
                <a:sym typeface="Arial"/>
              </a:defRPr>
            </a:lvl1pPr>
            <a:lvl2pPr indent="0" lvl="1" marL="0" algn="r">
              <a:spcBef>
                <a:spcPts val="0"/>
              </a:spcBef>
              <a:buNone/>
              <a:defRPr sz="1000">
                <a:solidFill>
                  <a:schemeClr val="lt1"/>
                </a:solidFill>
                <a:latin typeface="Arial"/>
                <a:ea typeface="Arial"/>
                <a:cs typeface="Arial"/>
                <a:sym typeface="Arial"/>
              </a:defRPr>
            </a:lvl2pPr>
            <a:lvl3pPr indent="0" lvl="2" marL="0" algn="r">
              <a:spcBef>
                <a:spcPts val="0"/>
              </a:spcBef>
              <a:buNone/>
              <a:defRPr sz="1000">
                <a:solidFill>
                  <a:schemeClr val="lt1"/>
                </a:solidFill>
                <a:latin typeface="Arial"/>
                <a:ea typeface="Arial"/>
                <a:cs typeface="Arial"/>
                <a:sym typeface="Arial"/>
              </a:defRPr>
            </a:lvl3pPr>
            <a:lvl4pPr indent="0" lvl="3" marL="0" algn="r">
              <a:spcBef>
                <a:spcPts val="0"/>
              </a:spcBef>
              <a:buNone/>
              <a:defRPr sz="1000">
                <a:solidFill>
                  <a:schemeClr val="lt1"/>
                </a:solidFill>
                <a:latin typeface="Arial"/>
                <a:ea typeface="Arial"/>
                <a:cs typeface="Arial"/>
                <a:sym typeface="Arial"/>
              </a:defRPr>
            </a:lvl4pPr>
            <a:lvl5pPr indent="0" lvl="4" marL="0" algn="r">
              <a:spcBef>
                <a:spcPts val="0"/>
              </a:spcBef>
              <a:buNone/>
              <a:defRPr sz="1000">
                <a:solidFill>
                  <a:schemeClr val="lt1"/>
                </a:solidFill>
                <a:latin typeface="Arial"/>
                <a:ea typeface="Arial"/>
                <a:cs typeface="Arial"/>
                <a:sym typeface="Arial"/>
              </a:defRPr>
            </a:lvl5pPr>
            <a:lvl6pPr indent="0" lvl="5" marL="0" algn="r">
              <a:spcBef>
                <a:spcPts val="0"/>
              </a:spcBef>
              <a:buNone/>
              <a:defRPr sz="1000">
                <a:solidFill>
                  <a:schemeClr val="lt1"/>
                </a:solidFill>
                <a:latin typeface="Arial"/>
                <a:ea typeface="Arial"/>
                <a:cs typeface="Arial"/>
                <a:sym typeface="Arial"/>
              </a:defRPr>
            </a:lvl6pPr>
            <a:lvl7pPr indent="0" lvl="6" marL="0" algn="r">
              <a:spcBef>
                <a:spcPts val="0"/>
              </a:spcBef>
              <a:buNone/>
              <a:defRPr sz="1000">
                <a:solidFill>
                  <a:schemeClr val="lt1"/>
                </a:solidFill>
                <a:latin typeface="Arial"/>
                <a:ea typeface="Arial"/>
                <a:cs typeface="Arial"/>
                <a:sym typeface="Arial"/>
              </a:defRPr>
            </a:lvl7pPr>
            <a:lvl8pPr indent="0" lvl="7" marL="0" algn="r">
              <a:spcBef>
                <a:spcPts val="0"/>
              </a:spcBef>
              <a:buNone/>
              <a:defRPr sz="1000">
                <a:solidFill>
                  <a:schemeClr val="lt1"/>
                </a:solidFill>
                <a:latin typeface="Arial"/>
                <a:ea typeface="Arial"/>
                <a:cs typeface="Arial"/>
                <a:sym typeface="Arial"/>
              </a:defRPr>
            </a:lvl8pPr>
            <a:lvl9pPr indent="0" lvl="8" marL="0" algn="r">
              <a:spcBef>
                <a:spcPts val="0"/>
              </a:spcBef>
              <a:buNone/>
              <a:defRPr sz="10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04" name="Google Shape;104;p22"/>
          <p:cNvSpPr txBox="1"/>
          <p:nvPr>
            <p:ph idx="1" type="body"/>
          </p:nvPr>
        </p:nvSpPr>
        <p:spPr>
          <a:xfrm>
            <a:off x="329184" y="3158492"/>
            <a:ext cx="4057650" cy="3097212"/>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lt1"/>
              </a:buClr>
              <a:buSzPts val="2200"/>
              <a:buNone/>
              <a:defRPr sz="2200">
                <a:solidFill>
                  <a:schemeClr val="lt1"/>
                </a:solidFill>
              </a:defRPr>
            </a:lvl1pPr>
            <a:lvl2pPr indent="-228600" lvl="1" marL="914400" algn="l">
              <a:lnSpc>
                <a:spcPct val="100000"/>
              </a:lnSpc>
              <a:spcBef>
                <a:spcPts val="450"/>
              </a:spcBef>
              <a:spcAft>
                <a:spcPts val="0"/>
              </a:spcAft>
              <a:buClr>
                <a:schemeClr val="lt1"/>
              </a:buClr>
              <a:buSzPts val="1500"/>
              <a:buNone/>
              <a:defRPr sz="1500">
                <a:solidFill>
                  <a:schemeClr val="lt1"/>
                </a:solidFill>
              </a:defRPr>
            </a:lvl2pPr>
            <a:lvl3pPr indent="-323850" lvl="2" marL="1371600" algn="l">
              <a:lnSpc>
                <a:spcPct val="100000"/>
              </a:lnSpc>
              <a:spcBef>
                <a:spcPts val="450"/>
              </a:spcBef>
              <a:spcAft>
                <a:spcPts val="0"/>
              </a:spcAft>
              <a:buClr>
                <a:schemeClr val="lt1"/>
              </a:buClr>
              <a:buSzPts val="1500"/>
              <a:buChar char="&gt;"/>
              <a:defRPr sz="1500">
                <a:solidFill>
                  <a:schemeClr val="lt1"/>
                </a:solidFill>
              </a:defRPr>
            </a:lvl3pPr>
            <a:lvl4pPr indent="-323850" lvl="3" marL="1828800" algn="l">
              <a:lnSpc>
                <a:spcPct val="100000"/>
              </a:lnSpc>
              <a:spcBef>
                <a:spcPts val="450"/>
              </a:spcBef>
              <a:spcAft>
                <a:spcPts val="0"/>
              </a:spcAft>
              <a:buClr>
                <a:schemeClr val="lt1"/>
              </a:buClr>
              <a:buSzPts val="1500"/>
              <a:buChar char="‒"/>
              <a:defRPr sz="1500">
                <a:solidFill>
                  <a:schemeClr val="lt1"/>
                </a:solidFill>
              </a:defRPr>
            </a:lvl4pPr>
            <a:lvl5pPr indent="-323850" lvl="4" marL="2286000" algn="l">
              <a:lnSpc>
                <a:spcPct val="100000"/>
              </a:lnSpc>
              <a:spcBef>
                <a:spcPts val="450"/>
              </a:spcBef>
              <a:spcAft>
                <a:spcPts val="0"/>
              </a:spcAft>
              <a:buClr>
                <a:schemeClr val="lt1"/>
              </a:buClr>
              <a:buSzPts val="1500"/>
              <a:buChar char="‒"/>
              <a:defRPr sz="1500">
                <a:solidFill>
                  <a:schemeClr val="lt1"/>
                </a:solidFill>
              </a:defRPr>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05" name="Google Shape;105;p22"/>
          <p:cNvSpPr/>
          <p:nvPr>
            <p:ph idx="2" type="pic"/>
          </p:nvPr>
        </p:nvSpPr>
        <p:spPr>
          <a:xfrm>
            <a:off x="4752975" y="1433513"/>
            <a:ext cx="4043363" cy="4725713"/>
          </a:xfrm>
          <a:prstGeom prst="rect">
            <a:avLst/>
          </a:prstGeom>
          <a:solidFill>
            <a:schemeClr val="lt1"/>
          </a:solidFill>
          <a:ln>
            <a:noFill/>
          </a:ln>
        </p:spPr>
        <p:txBody>
          <a:bodyPr anchorCtr="0" anchor="t" bIns="0" lIns="0" spcFirstLastPara="1" rIns="0" wrap="square" tIns="0">
            <a:noAutofit/>
          </a:bodyPr>
          <a:lstStyle>
            <a:lvl1pPr lvl="0" marR="0" rtl="0" algn="l">
              <a:lnSpc>
                <a:spcPct val="100000"/>
              </a:lnSpc>
              <a:spcBef>
                <a:spcPts val="0"/>
              </a:spcBef>
              <a:spcAft>
                <a:spcPts val="0"/>
              </a:spcAft>
              <a:buClr>
                <a:schemeClr val="dk2"/>
              </a:buClr>
              <a:buSzPts val="1600"/>
              <a:buFont typeface="Arial"/>
              <a:buNone/>
              <a:defRPr b="1" i="0" sz="1600" u="none" cap="none" strike="noStrike">
                <a:solidFill>
                  <a:schemeClr val="dk2"/>
                </a:solidFill>
                <a:latin typeface="Arial"/>
                <a:ea typeface="Arial"/>
                <a:cs typeface="Arial"/>
                <a:sym typeface="Arial"/>
              </a:defRPr>
            </a:lvl1pPr>
            <a:lvl2pPr lvl="1" marR="0" rtl="0" algn="l">
              <a:lnSpc>
                <a:spcPct val="100000"/>
              </a:lnSpc>
              <a:spcBef>
                <a:spcPts val="45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450"/>
              </a:spcBef>
              <a:spcAft>
                <a:spcPts val="0"/>
              </a:spcAft>
              <a:buClr>
                <a:schemeClr val="dk1"/>
              </a:buClr>
              <a:buSzPts val="1400"/>
              <a:buFont typeface="Arial"/>
              <a:buChar char="&gt;"/>
              <a:defRPr b="0" i="0" sz="1400" u="none" cap="none" strike="noStrike">
                <a:solidFill>
                  <a:schemeClr val="dk1"/>
                </a:solidFill>
                <a:latin typeface="Arial"/>
                <a:ea typeface="Arial"/>
                <a:cs typeface="Arial"/>
                <a:sym typeface="Arial"/>
              </a:defRPr>
            </a:lvl3pPr>
            <a:lvl4pPr lvl="3"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lvl="4"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lvl="5" marR="0" rtl="0" algn="l">
              <a:lnSpc>
                <a:spcPct val="90000"/>
              </a:lnSpc>
              <a:spcBef>
                <a:spcPts val="450"/>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lvl="6"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lvl="7"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lvl="8"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06" name="Google Shape;106;p22"/>
          <p:cNvSpPr/>
          <p:nvPr/>
        </p:nvSpPr>
        <p:spPr>
          <a:xfrm>
            <a:off x="342901" y="462090"/>
            <a:ext cx="8458200" cy="108475"/>
          </a:xfrm>
          <a:custGeom>
            <a:rect b="b" l="l" r="r" t="t"/>
            <a:pathLst>
              <a:path extrusionOk="0" h="365" w="38050">
                <a:moveTo>
                  <a:pt x="37719" y="364"/>
                </a:moveTo>
                <a:cubicBezTo>
                  <a:pt x="37711" y="364"/>
                  <a:pt x="37703" y="362"/>
                  <a:pt x="37696" y="356"/>
                </a:cubicBezTo>
                <a:cubicBezTo>
                  <a:pt x="37683" y="343"/>
                  <a:pt x="37683" y="322"/>
                  <a:pt x="37696" y="309"/>
                </a:cubicBezTo>
                <a:lnTo>
                  <a:pt x="37990" y="15"/>
                </a:lnTo>
                <a:cubicBezTo>
                  <a:pt x="38003" y="2"/>
                  <a:pt x="38024" y="2"/>
                  <a:pt x="38037" y="15"/>
                </a:cubicBezTo>
                <a:cubicBezTo>
                  <a:pt x="38049" y="28"/>
                  <a:pt x="38049" y="49"/>
                  <a:pt x="38037" y="62"/>
                </a:cubicBezTo>
                <a:lnTo>
                  <a:pt x="37743" y="356"/>
                </a:lnTo>
                <a:cubicBezTo>
                  <a:pt x="37736" y="360"/>
                  <a:pt x="37728" y="364"/>
                  <a:pt x="37719" y="364"/>
                </a:cubicBezTo>
                <a:close/>
                <a:moveTo>
                  <a:pt x="37132" y="364"/>
                </a:moveTo>
                <a:cubicBezTo>
                  <a:pt x="37123" y="364"/>
                  <a:pt x="37115" y="362"/>
                  <a:pt x="37108" y="356"/>
                </a:cubicBezTo>
                <a:cubicBezTo>
                  <a:pt x="37096" y="343"/>
                  <a:pt x="37096" y="322"/>
                  <a:pt x="37108" y="309"/>
                </a:cubicBezTo>
                <a:lnTo>
                  <a:pt x="37402" y="15"/>
                </a:lnTo>
                <a:cubicBezTo>
                  <a:pt x="37415" y="2"/>
                  <a:pt x="37436" y="2"/>
                  <a:pt x="37449" y="15"/>
                </a:cubicBezTo>
                <a:cubicBezTo>
                  <a:pt x="37461" y="28"/>
                  <a:pt x="37461" y="49"/>
                  <a:pt x="37449" y="62"/>
                </a:cubicBezTo>
                <a:lnTo>
                  <a:pt x="37155" y="356"/>
                </a:lnTo>
                <a:cubicBezTo>
                  <a:pt x="37148" y="360"/>
                  <a:pt x="37140" y="364"/>
                  <a:pt x="37132" y="364"/>
                </a:cubicBezTo>
                <a:close/>
                <a:moveTo>
                  <a:pt x="36542" y="364"/>
                </a:moveTo>
                <a:cubicBezTo>
                  <a:pt x="36533" y="364"/>
                  <a:pt x="36525" y="362"/>
                  <a:pt x="36518" y="356"/>
                </a:cubicBezTo>
                <a:cubicBezTo>
                  <a:pt x="36506" y="343"/>
                  <a:pt x="36506" y="322"/>
                  <a:pt x="36518" y="309"/>
                </a:cubicBezTo>
                <a:lnTo>
                  <a:pt x="36812" y="15"/>
                </a:lnTo>
                <a:cubicBezTo>
                  <a:pt x="36825" y="2"/>
                  <a:pt x="36846" y="2"/>
                  <a:pt x="36859" y="15"/>
                </a:cubicBezTo>
                <a:cubicBezTo>
                  <a:pt x="36871" y="28"/>
                  <a:pt x="36871" y="49"/>
                  <a:pt x="36859" y="62"/>
                </a:cubicBezTo>
                <a:lnTo>
                  <a:pt x="36565" y="356"/>
                </a:lnTo>
                <a:cubicBezTo>
                  <a:pt x="36559" y="360"/>
                  <a:pt x="36550" y="364"/>
                  <a:pt x="36542" y="364"/>
                </a:cubicBezTo>
                <a:close/>
                <a:moveTo>
                  <a:pt x="35954" y="364"/>
                </a:moveTo>
                <a:cubicBezTo>
                  <a:pt x="35945" y="364"/>
                  <a:pt x="35937" y="362"/>
                  <a:pt x="35930" y="356"/>
                </a:cubicBezTo>
                <a:cubicBezTo>
                  <a:pt x="35918" y="343"/>
                  <a:pt x="35918" y="322"/>
                  <a:pt x="35930" y="309"/>
                </a:cubicBezTo>
                <a:lnTo>
                  <a:pt x="36224" y="15"/>
                </a:lnTo>
                <a:cubicBezTo>
                  <a:pt x="36237" y="2"/>
                  <a:pt x="36258" y="2"/>
                  <a:pt x="36271" y="15"/>
                </a:cubicBezTo>
                <a:cubicBezTo>
                  <a:pt x="36284" y="28"/>
                  <a:pt x="36284" y="49"/>
                  <a:pt x="36271" y="62"/>
                </a:cubicBezTo>
                <a:lnTo>
                  <a:pt x="35977" y="356"/>
                </a:lnTo>
                <a:cubicBezTo>
                  <a:pt x="35971" y="360"/>
                  <a:pt x="35962" y="364"/>
                  <a:pt x="35954" y="364"/>
                </a:cubicBezTo>
                <a:close/>
                <a:moveTo>
                  <a:pt x="35364" y="364"/>
                </a:moveTo>
                <a:cubicBezTo>
                  <a:pt x="35355" y="364"/>
                  <a:pt x="35347" y="362"/>
                  <a:pt x="35340" y="356"/>
                </a:cubicBezTo>
                <a:cubicBezTo>
                  <a:pt x="35328" y="343"/>
                  <a:pt x="35328" y="322"/>
                  <a:pt x="35340" y="309"/>
                </a:cubicBezTo>
                <a:lnTo>
                  <a:pt x="35634" y="15"/>
                </a:lnTo>
                <a:cubicBezTo>
                  <a:pt x="35647" y="2"/>
                  <a:pt x="35668" y="2"/>
                  <a:pt x="35681" y="15"/>
                </a:cubicBezTo>
                <a:cubicBezTo>
                  <a:pt x="35694" y="28"/>
                  <a:pt x="35694" y="49"/>
                  <a:pt x="35681" y="62"/>
                </a:cubicBezTo>
                <a:lnTo>
                  <a:pt x="35387" y="356"/>
                </a:lnTo>
                <a:cubicBezTo>
                  <a:pt x="35381" y="360"/>
                  <a:pt x="35372" y="364"/>
                  <a:pt x="35364" y="364"/>
                </a:cubicBezTo>
                <a:close/>
                <a:moveTo>
                  <a:pt x="34776" y="364"/>
                </a:moveTo>
                <a:cubicBezTo>
                  <a:pt x="34767" y="364"/>
                  <a:pt x="34759" y="362"/>
                  <a:pt x="34753" y="356"/>
                </a:cubicBezTo>
                <a:cubicBezTo>
                  <a:pt x="34740" y="343"/>
                  <a:pt x="34740" y="322"/>
                  <a:pt x="34753" y="309"/>
                </a:cubicBezTo>
                <a:lnTo>
                  <a:pt x="35047" y="15"/>
                </a:lnTo>
                <a:cubicBezTo>
                  <a:pt x="35059" y="2"/>
                  <a:pt x="35080" y="2"/>
                  <a:pt x="35093" y="15"/>
                </a:cubicBezTo>
                <a:cubicBezTo>
                  <a:pt x="35106" y="28"/>
                  <a:pt x="35106" y="49"/>
                  <a:pt x="35093" y="62"/>
                </a:cubicBezTo>
                <a:lnTo>
                  <a:pt x="34799" y="353"/>
                </a:lnTo>
                <a:cubicBezTo>
                  <a:pt x="34793" y="360"/>
                  <a:pt x="34784" y="364"/>
                  <a:pt x="34776" y="364"/>
                </a:cubicBezTo>
                <a:close/>
                <a:moveTo>
                  <a:pt x="34188" y="364"/>
                </a:moveTo>
                <a:cubicBezTo>
                  <a:pt x="34180" y="364"/>
                  <a:pt x="34171" y="362"/>
                  <a:pt x="34165" y="356"/>
                </a:cubicBezTo>
                <a:cubicBezTo>
                  <a:pt x="34152" y="343"/>
                  <a:pt x="34152" y="322"/>
                  <a:pt x="34165" y="309"/>
                </a:cubicBezTo>
                <a:lnTo>
                  <a:pt x="34459" y="15"/>
                </a:lnTo>
                <a:cubicBezTo>
                  <a:pt x="34471" y="2"/>
                  <a:pt x="34493" y="2"/>
                  <a:pt x="34505" y="15"/>
                </a:cubicBezTo>
                <a:cubicBezTo>
                  <a:pt x="34518" y="28"/>
                  <a:pt x="34518" y="49"/>
                  <a:pt x="34505" y="62"/>
                </a:cubicBezTo>
                <a:lnTo>
                  <a:pt x="34211" y="356"/>
                </a:lnTo>
                <a:cubicBezTo>
                  <a:pt x="34203" y="360"/>
                  <a:pt x="34194" y="364"/>
                  <a:pt x="34188" y="364"/>
                </a:cubicBezTo>
                <a:close/>
                <a:moveTo>
                  <a:pt x="33598" y="364"/>
                </a:moveTo>
                <a:cubicBezTo>
                  <a:pt x="33590" y="364"/>
                  <a:pt x="33581" y="362"/>
                  <a:pt x="33575" y="356"/>
                </a:cubicBezTo>
                <a:cubicBezTo>
                  <a:pt x="33562" y="343"/>
                  <a:pt x="33562" y="322"/>
                  <a:pt x="33575" y="309"/>
                </a:cubicBezTo>
                <a:lnTo>
                  <a:pt x="33869" y="15"/>
                </a:lnTo>
                <a:cubicBezTo>
                  <a:pt x="33881" y="2"/>
                  <a:pt x="33903" y="2"/>
                  <a:pt x="33915" y="15"/>
                </a:cubicBezTo>
                <a:cubicBezTo>
                  <a:pt x="33928" y="28"/>
                  <a:pt x="33928" y="49"/>
                  <a:pt x="33915" y="62"/>
                </a:cubicBezTo>
                <a:lnTo>
                  <a:pt x="33621" y="356"/>
                </a:lnTo>
                <a:cubicBezTo>
                  <a:pt x="33615" y="360"/>
                  <a:pt x="33606" y="364"/>
                  <a:pt x="33598" y="364"/>
                </a:cubicBezTo>
                <a:close/>
                <a:moveTo>
                  <a:pt x="33010" y="364"/>
                </a:moveTo>
                <a:cubicBezTo>
                  <a:pt x="33002" y="364"/>
                  <a:pt x="32993" y="362"/>
                  <a:pt x="32987" y="356"/>
                </a:cubicBezTo>
                <a:cubicBezTo>
                  <a:pt x="32974" y="343"/>
                  <a:pt x="32974" y="322"/>
                  <a:pt x="32987" y="309"/>
                </a:cubicBezTo>
                <a:lnTo>
                  <a:pt x="33281" y="15"/>
                </a:lnTo>
                <a:cubicBezTo>
                  <a:pt x="33294" y="2"/>
                  <a:pt x="33315" y="2"/>
                  <a:pt x="33327" y="15"/>
                </a:cubicBezTo>
                <a:cubicBezTo>
                  <a:pt x="33340" y="28"/>
                  <a:pt x="33340" y="49"/>
                  <a:pt x="33327" y="62"/>
                </a:cubicBezTo>
                <a:lnTo>
                  <a:pt x="33033" y="356"/>
                </a:lnTo>
                <a:cubicBezTo>
                  <a:pt x="33025" y="360"/>
                  <a:pt x="33019" y="364"/>
                  <a:pt x="33010" y="364"/>
                </a:cubicBezTo>
                <a:close/>
                <a:moveTo>
                  <a:pt x="32420" y="364"/>
                </a:moveTo>
                <a:cubicBezTo>
                  <a:pt x="32412" y="364"/>
                  <a:pt x="32403" y="362"/>
                  <a:pt x="32397" y="356"/>
                </a:cubicBezTo>
                <a:cubicBezTo>
                  <a:pt x="32384" y="343"/>
                  <a:pt x="32384" y="322"/>
                  <a:pt x="32397" y="309"/>
                </a:cubicBezTo>
                <a:lnTo>
                  <a:pt x="32691" y="15"/>
                </a:lnTo>
                <a:cubicBezTo>
                  <a:pt x="32704" y="2"/>
                  <a:pt x="32725" y="2"/>
                  <a:pt x="32737" y="15"/>
                </a:cubicBezTo>
                <a:cubicBezTo>
                  <a:pt x="32750" y="28"/>
                  <a:pt x="32750" y="49"/>
                  <a:pt x="32737" y="62"/>
                </a:cubicBezTo>
                <a:lnTo>
                  <a:pt x="32443" y="356"/>
                </a:lnTo>
                <a:cubicBezTo>
                  <a:pt x="32437" y="360"/>
                  <a:pt x="32429" y="364"/>
                  <a:pt x="32420" y="364"/>
                </a:cubicBezTo>
                <a:close/>
                <a:moveTo>
                  <a:pt x="31832" y="364"/>
                </a:moveTo>
                <a:cubicBezTo>
                  <a:pt x="31824" y="364"/>
                  <a:pt x="31815" y="362"/>
                  <a:pt x="31809" y="356"/>
                </a:cubicBezTo>
                <a:cubicBezTo>
                  <a:pt x="31796" y="343"/>
                  <a:pt x="31796" y="322"/>
                  <a:pt x="31809" y="309"/>
                </a:cubicBezTo>
                <a:lnTo>
                  <a:pt x="32103" y="15"/>
                </a:lnTo>
                <a:cubicBezTo>
                  <a:pt x="32116" y="2"/>
                  <a:pt x="32137" y="2"/>
                  <a:pt x="32150" y="15"/>
                </a:cubicBezTo>
                <a:cubicBezTo>
                  <a:pt x="32162" y="28"/>
                  <a:pt x="32162" y="49"/>
                  <a:pt x="32150" y="62"/>
                </a:cubicBezTo>
                <a:lnTo>
                  <a:pt x="31856" y="356"/>
                </a:lnTo>
                <a:cubicBezTo>
                  <a:pt x="31849" y="360"/>
                  <a:pt x="31841" y="364"/>
                  <a:pt x="31832" y="364"/>
                </a:cubicBezTo>
                <a:close/>
                <a:moveTo>
                  <a:pt x="31242" y="364"/>
                </a:moveTo>
                <a:cubicBezTo>
                  <a:pt x="31234" y="364"/>
                  <a:pt x="31225" y="362"/>
                  <a:pt x="31219" y="356"/>
                </a:cubicBezTo>
                <a:cubicBezTo>
                  <a:pt x="31206" y="343"/>
                  <a:pt x="31206" y="322"/>
                  <a:pt x="31219" y="309"/>
                </a:cubicBezTo>
                <a:lnTo>
                  <a:pt x="31513" y="15"/>
                </a:lnTo>
                <a:cubicBezTo>
                  <a:pt x="31526" y="2"/>
                  <a:pt x="31547" y="2"/>
                  <a:pt x="31560" y="15"/>
                </a:cubicBezTo>
                <a:cubicBezTo>
                  <a:pt x="31572" y="28"/>
                  <a:pt x="31572" y="49"/>
                  <a:pt x="31560" y="62"/>
                </a:cubicBezTo>
                <a:lnTo>
                  <a:pt x="31266" y="356"/>
                </a:lnTo>
                <a:cubicBezTo>
                  <a:pt x="31259" y="360"/>
                  <a:pt x="31251" y="364"/>
                  <a:pt x="31242" y="364"/>
                </a:cubicBezTo>
                <a:close/>
                <a:moveTo>
                  <a:pt x="30654" y="364"/>
                </a:moveTo>
                <a:cubicBezTo>
                  <a:pt x="30646" y="364"/>
                  <a:pt x="30638" y="362"/>
                  <a:pt x="30631" y="356"/>
                </a:cubicBezTo>
                <a:cubicBezTo>
                  <a:pt x="30619" y="343"/>
                  <a:pt x="30619" y="322"/>
                  <a:pt x="30631" y="309"/>
                </a:cubicBezTo>
                <a:lnTo>
                  <a:pt x="30925" y="15"/>
                </a:lnTo>
                <a:cubicBezTo>
                  <a:pt x="30938" y="2"/>
                  <a:pt x="30959" y="2"/>
                  <a:pt x="30972" y="15"/>
                </a:cubicBezTo>
                <a:cubicBezTo>
                  <a:pt x="30984" y="28"/>
                  <a:pt x="30984" y="49"/>
                  <a:pt x="30972" y="62"/>
                </a:cubicBezTo>
                <a:lnTo>
                  <a:pt x="30678" y="356"/>
                </a:lnTo>
                <a:cubicBezTo>
                  <a:pt x="30671" y="360"/>
                  <a:pt x="30663" y="364"/>
                  <a:pt x="30654" y="364"/>
                </a:cubicBezTo>
                <a:close/>
                <a:moveTo>
                  <a:pt x="30064" y="364"/>
                </a:moveTo>
                <a:cubicBezTo>
                  <a:pt x="30056" y="364"/>
                  <a:pt x="30048" y="362"/>
                  <a:pt x="30041" y="356"/>
                </a:cubicBezTo>
                <a:cubicBezTo>
                  <a:pt x="30029" y="343"/>
                  <a:pt x="30029" y="322"/>
                  <a:pt x="30041" y="309"/>
                </a:cubicBezTo>
                <a:lnTo>
                  <a:pt x="30335" y="15"/>
                </a:lnTo>
                <a:cubicBezTo>
                  <a:pt x="30348" y="2"/>
                  <a:pt x="30369" y="2"/>
                  <a:pt x="30382" y="15"/>
                </a:cubicBezTo>
                <a:cubicBezTo>
                  <a:pt x="30394" y="28"/>
                  <a:pt x="30394" y="49"/>
                  <a:pt x="30382" y="62"/>
                </a:cubicBezTo>
                <a:lnTo>
                  <a:pt x="30088" y="356"/>
                </a:lnTo>
                <a:cubicBezTo>
                  <a:pt x="30081" y="360"/>
                  <a:pt x="30073" y="364"/>
                  <a:pt x="30064" y="364"/>
                </a:cubicBezTo>
                <a:close/>
                <a:moveTo>
                  <a:pt x="29477" y="364"/>
                </a:moveTo>
                <a:cubicBezTo>
                  <a:pt x="29468" y="364"/>
                  <a:pt x="29460" y="362"/>
                  <a:pt x="29453" y="356"/>
                </a:cubicBezTo>
                <a:cubicBezTo>
                  <a:pt x="29441" y="343"/>
                  <a:pt x="29441" y="322"/>
                  <a:pt x="29453" y="309"/>
                </a:cubicBezTo>
                <a:lnTo>
                  <a:pt x="29747" y="15"/>
                </a:lnTo>
                <a:cubicBezTo>
                  <a:pt x="29760" y="2"/>
                  <a:pt x="29781" y="2"/>
                  <a:pt x="29794" y="15"/>
                </a:cubicBezTo>
                <a:cubicBezTo>
                  <a:pt x="29807" y="28"/>
                  <a:pt x="29807" y="49"/>
                  <a:pt x="29794" y="62"/>
                </a:cubicBezTo>
                <a:lnTo>
                  <a:pt x="29500" y="356"/>
                </a:lnTo>
                <a:cubicBezTo>
                  <a:pt x="29494" y="360"/>
                  <a:pt x="29485" y="364"/>
                  <a:pt x="29477" y="364"/>
                </a:cubicBezTo>
                <a:close/>
                <a:moveTo>
                  <a:pt x="28887" y="364"/>
                </a:moveTo>
                <a:cubicBezTo>
                  <a:pt x="28878" y="364"/>
                  <a:pt x="28870" y="362"/>
                  <a:pt x="28863" y="356"/>
                </a:cubicBezTo>
                <a:cubicBezTo>
                  <a:pt x="28851" y="343"/>
                  <a:pt x="28851" y="322"/>
                  <a:pt x="28863" y="309"/>
                </a:cubicBezTo>
                <a:lnTo>
                  <a:pt x="29157" y="15"/>
                </a:lnTo>
                <a:cubicBezTo>
                  <a:pt x="29170" y="2"/>
                  <a:pt x="29191" y="2"/>
                  <a:pt x="29204" y="15"/>
                </a:cubicBezTo>
                <a:cubicBezTo>
                  <a:pt x="29217" y="28"/>
                  <a:pt x="29217" y="49"/>
                  <a:pt x="29204" y="62"/>
                </a:cubicBezTo>
                <a:lnTo>
                  <a:pt x="28910" y="356"/>
                </a:lnTo>
                <a:cubicBezTo>
                  <a:pt x="28904" y="360"/>
                  <a:pt x="28895" y="364"/>
                  <a:pt x="28887" y="364"/>
                </a:cubicBezTo>
                <a:close/>
                <a:moveTo>
                  <a:pt x="28299" y="364"/>
                </a:moveTo>
                <a:cubicBezTo>
                  <a:pt x="28290" y="364"/>
                  <a:pt x="28282" y="362"/>
                  <a:pt x="28276" y="356"/>
                </a:cubicBezTo>
                <a:cubicBezTo>
                  <a:pt x="28263" y="343"/>
                  <a:pt x="28263" y="322"/>
                  <a:pt x="28276" y="309"/>
                </a:cubicBezTo>
                <a:lnTo>
                  <a:pt x="28569" y="15"/>
                </a:lnTo>
                <a:cubicBezTo>
                  <a:pt x="28582" y="2"/>
                  <a:pt x="28603" y="2"/>
                  <a:pt x="28616" y="15"/>
                </a:cubicBezTo>
                <a:cubicBezTo>
                  <a:pt x="28629" y="28"/>
                  <a:pt x="28629" y="49"/>
                  <a:pt x="28616" y="62"/>
                </a:cubicBezTo>
                <a:lnTo>
                  <a:pt x="28322" y="356"/>
                </a:lnTo>
                <a:cubicBezTo>
                  <a:pt x="28316" y="360"/>
                  <a:pt x="28307" y="364"/>
                  <a:pt x="28299" y="364"/>
                </a:cubicBezTo>
                <a:close/>
                <a:moveTo>
                  <a:pt x="27709" y="364"/>
                </a:moveTo>
                <a:cubicBezTo>
                  <a:pt x="27700" y="364"/>
                  <a:pt x="27692" y="362"/>
                  <a:pt x="27686" y="356"/>
                </a:cubicBezTo>
                <a:cubicBezTo>
                  <a:pt x="27673" y="343"/>
                  <a:pt x="27673" y="322"/>
                  <a:pt x="27686" y="309"/>
                </a:cubicBezTo>
                <a:lnTo>
                  <a:pt x="27979" y="15"/>
                </a:lnTo>
                <a:cubicBezTo>
                  <a:pt x="27992" y="2"/>
                  <a:pt x="28013" y="2"/>
                  <a:pt x="28026" y="15"/>
                </a:cubicBezTo>
                <a:cubicBezTo>
                  <a:pt x="28039" y="28"/>
                  <a:pt x="28039" y="49"/>
                  <a:pt x="28026" y="62"/>
                </a:cubicBezTo>
                <a:lnTo>
                  <a:pt x="27732" y="356"/>
                </a:lnTo>
                <a:cubicBezTo>
                  <a:pt x="27726" y="360"/>
                  <a:pt x="27717" y="364"/>
                  <a:pt x="27709" y="364"/>
                </a:cubicBezTo>
                <a:close/>
                <a:moveTo>
                  <a:pt x="27121" y="364"/>
                </a:moveTo>
                <a:cubicBezTo>
                  <a:pt x="27112" y="364"/>
                  <a:pt x="27104" y="362"/>
                  <a:pt x="27098" y="356"/>
                </a:cubicBezTo>
                <a:cubicBezTo>
                  <a:pt x="27085" y="343"/>
                  <a:pt x="27085" y="322"/>
                  <a:pt x="27098" y="309"/>
                </a:cubicBezTo>
                <a:lnTo>
                  <a:pt x="27392" y="15"/>
                </a:lnTo>
                <a:cubicBezTo>
                  <a:pt x="27404" y="2"/>
                  <a:pt x="27425" y="2"/>
                  <a:pt x="27438" y="15"/>
                </a:cubicBezTo>
                <a:cubicBezTo>
                  <a:pt x="27451" y="28"/>
                  <a:pt x="27451" y="49"/>
                  <a:pt x="27438" y="62"/>
                </a:cubicBezTo>
                <a:lnTo>
                  <a:pt x="27144" y="353"/>
                </a:lnTo>
                <a:cubicBezTo>
                  <a:pt x="27138" y="360"/>
                  <a:pt x="27129" y="364"/>
                  <a:pt x="27121" y="364"/>
                </a:cubicBezTo>
                <a:close/>
                <a:moveTo>
                  <a:pt x="26533" y="364"/>
                </a:moveTo>
                <a:cubicBezTo>
                  <a:pt x="26525" y="364"/>
                  <a:pt x="26516" y="362"/>
                  <a:pt x="26510" y="356"/>
                </a:cubicBezTo>
                <a:cubicBezTo>
                  <a:pt x="26497" y="343"/>
                  <a:pt x="26497" y="322"/>
                  <a:pt x="26510" y="309"/>
                </a:cubicBezTo>
                <a:lnTo>
                  <a:pt x="26804" y="15"/>
                </a:lnTo>
                <a:cubicBezTo>
                  <a:pt x="26816" y="2"/>
                  <a:pt x="26838" y="2"/>
                  <a:pt x="26850" y="15"/>
                </a:cubicBezTo>
                <a:cubicBezTo>
                  <a:pt x="26863" y="28"/>
                  <a:pt x="26863" y="49"/>
                  <a:pt x="26850" y="62"/>
                </a:cubicBezTo>
                <a:lnTo>
                  <a:pt x="26556" y="356"/>
                </a:lnTo>
                <a:cubicBezTo>
                  <a:pt x="26548" y="360"/>
                  <a:pt x="26539" y="364"/>
                  <a:pt x="26533" y="364"/>
                </a:cubicBezTo>
                <a:close/>
                <a:moveTo>
                  <a:pt x="25943" y="364"/>
                </a:moveTo>
                <a:cubicBezTo>
                  <a:pt x="25935" y="364"/>
                  <a:pt x="25926" y="362"/>
                  <a:pt x="25920" y="356"/>
                </a:cubicBezTo>
                <a:cubicBezTo>
                  <a:pt x="25907" y="343"/>
                  <a:pt x="25907" y="322"/>
                  <a:pt x="25920" y="309"/>
                </a:cubicBezTo>
                <a:lnTo>
                  <a:pt x="26214" y="15"/>
                </a:lnTo>
                <a:cubicBezTo>
                  <a:pt x="26226" y="2"/>
                  <a:pt x="26248" y="2"/>
                  <a:pt x="26260" y="15"/>
                </a:cubicBezTo>
                <a:cubicBezTo>
                  <a:pt x="26273" y="28"/>
                  <a:pt x="26273" y="49"/>
                  <a:pt x="26260" y="62"/>
                </a:cubicBezTo>
                <a:lnTo>
                  <a:pt x="25966" y="356"/>
                </a:lnTo>
                <a:cubicBezTo>
                  <a:pt x="25960" y="360"/>
                  <a:pt x="25952" y="364"/>
                  <a:pt x="25943" y="364"/>
                </a:cubicBezTo>
                <a:close/>
                <a:moveTo>
                  <a:pt x="25355" y="364"/>
                </a:moveTo>
                <a:cubicBezTo>
                  <a:pt x="25347" y="364"/>
                  <a:pt x="25338" y="362"/>
                  <a:pt x="25332" y="356"/>
                </a:cubicBezTo>
                <a:cubicBezTo>
                  <a:pt x="25319" y="343"/>
                  <a:pt x="25319" y="322"/>
                  <a:pt x="25332" y="309"/>
                </a:cubicBezTo>
                <a:lnTo>
                  <a:pt x="25626" y="15"/>
                </a:lnTo>
                <a:cubicBezTo>
                  <a:pt x="25639" y="2"/>
                  <a:pt x="25660" y="2"/>
                  <a:pt x="25672" y="15"/>
                </a:cubicBezTo>
                <a:cubicBezTo>
                  <a:pt x="25685" y="28"/>
                  <a:pt x="25685" y="49"/>
                  <a:pt x="25672" y="62"/>
                </a:cubicBezTo>
                <a:lnTo>
                  <a:pt x="25378" y="356"/>
                </a:lnTo>
                <a:cubicBezTo>
                  <a:pt x="25370" y="360"/>
                  <a:pt x="25364" y="364"/>
                  <a:pt x="25355" y="364"/>
                </a:cubicBezTo>
                <a:close/>
                <a:moveTo>
                  <a:pt x="24765" y="364"/>
                </a:moveTo>
                <a:cubicBezTo>
                  <a:pt x="24757" y="364"/>
                  <a:pt x="24748" y="362"/>
                  <a:pt x="24742" y="356"/>
                </a:cubicBezTo>
                <a:cubicBezTo>
                  <a:pt x="24729" y="343"/>
                  <a:pt x="24729" y="322"/>
                  <a:pt x="24742" y="309"/>
                </a:cubicBezTo>
                <a:lnTo>
                  <a:pt x="25036" y="15"/>
                </a:lnTo>
                <a:cubicBezTo>
                  <a:pt x="25049" y="2"/>
                  <a:pt x="25070" y="2"/>
                  <a:pt x="25082" y="15"/>
                </a:cubicBezTo>
                <a:cubicBezTo>
                  <a:pt x="25095" y="28"/>
                  <a:pt x="25095" y="49"/>
                  <a:pt x="25082" y="62"/>
                </a:cubicBezTo>
                <a:lnTo>
                  <a:pt x="24788" y="356"/>
                </a:lnTo>
                <a:cubicBezTo>
                  <a:pt x="24782" y="360"/>
                  <a:pt x="24774" y="364"/>
                  <a:pt x="24765" y="364"/>
                </a:cubicBezTo>
                <a:close/>
                <a:moveTo>
                  <a:pt x="24177" y="364"/>
                </a:moveTo>
                <a:cubicBezTo>
                  <a:pt x="24169" y="364"/>
                  <a:pt x="24160" y="362"/>
                  <a:pt x="24154" y="356"/>
                </a:cubicBezTo>
                <a:cubicBezTo>
                  <a:pt x="24141" y="343"/>
                  <a:pt x="24141" y="322"/>
                  <a:pt x="24154" y="309"/>
                </a:cubicBezTo>
                <a:lnTo>
                  <a:pt x="24448" y="15"/>
                </a:lnTo>
                <a:cubicBezTo>
                  <a:pt x="24461" y="2"/>
                  <a:pt x="24482" y="2"/>
                  <a:pt x="24495" y="15"/>
                </a:cubicBezTo>
                <a:cubicBezTo>
                  <a:pt x="24507" y="28"/>
                  <a:pt x="24507" y="49"/>
                  <a:pt x="24495" y="62"/>
                </a:cubicBezTo>
                <a:lnTo>
                  <a:pt x="24201" y="356"/>
                </a:lnTo>
                <a:cubicBezTo>
                  <a:pt x="24194" y="360"/>
                  <a:pt x="24186" y="364"/>
                  <a:pt x="24177" y="364"/>
                </a:cubicBezTo>
                <a:close/>
                <a:moveTo>
                  <a:pt x="23587" y="364"/>
                </a:moveTo>
                <a:cubicBezTo>
                  <a:pt x="23579" y="364"/>
                  <a:pt x="23570" y="362"/>
                  <a:pt x="23564" y="356"/>
                </a:cubicBezTo>
                <a:cubicBezTo>
                  <a:pt x="23551" y="343"/>
                  <a:pt x="23551" y="322"/>
                  <a:pt x="23564" y="309"/>
                </a:cubicBezTo>
                <a:lnTo>
                  <a:pt x="23858" y="15"/>
                </a:lnTo>
                <a:cubicBezTo>
                  <a:pt x="23871" y="2"/>
                  <a:pt x="23892" y="2"/>
                  <a:pt x="23905" y="15"/>
                </a:cubicBezTo>
                <a:cubicBezTo>
                  <a:pt x="23917" y="28"/>
                  <a:pt x="23917" y="49"/>
                  <a:pt x="23905" y="62"/>
                </a:cubicBezTo>
                <a:lnTo>
                  <a:pt x="23611" y="356"/>
                </a:lnTo>
                <a:cubicBezTo>
                  <a:pt x="23604" y="360"/>
                  <a:pt x="23596" y="364"/>
                  <a:pt x="23587" y="364"/>
                </a:cubicBezTo>
                <a:close/>
                <a:moveTo>
                  <a:pt x="23000" y="364"/>
                </a:moveTo>
                <a:cubicBezTo>
                  <a:pt x="22991" y="364"/>
                  <a:pt x="22983" y="362"/>
                  <a:pt x="22976" y="356"/>
                </a:cubicBezTo>
                <a:cubicBezTo>
                  <a:pt x="22964" y="343"/>
                  <a:pt x="22964" y="322"/>
                  <a:pt x="22976" y="309"/>
                </a:cubicBezTo>
                <a:lnTo>
                  <a:pt x="23270" y="15"/>
                </a:lnTo>
                <a:cubicBezTo>
                  <a:pt x="23283" y="2"/>
                  <a:pt x="23304" y="2"/>
                  <a:pt x="23317" y="15"/>
                </a:cubicBezTo>
                <a:cubicBezTo>
                  <a:pt x="23329" y="28"/>
                  <a:pt x="23329" y="49"/>
                  <a:pt x="23317" y="62"/>
                </a:cubicBezTo>
                <a:lnTo>
                  <a:pt x="23023" y="356"/>
                </a:lnTo>
                <a:cubicBezTo>
                  <a:pt x="23016" y="360"/>
                  <a:pt x="23008" y="364"/>
                  <a:pt x="23000" y="364"/>
                </a:cubicBezTo>
                <a:close/>
                <a:moveTo>
                  <a:pt x="22410" y="364"/>
                </a:moveTo>
                <a:cubicBezTo>
                  <a:pt x="22401" y="364"/>
                  <a:pt x="22393" y="362"/>
                  <a:pt x="22386" y="356"/>
                </a:cubicBezTo>
                <a:cubicBezTo>
                  <a:pt x="22374" y="343"/>
                  <a:pt x="22374" y="322"/>
                  <a:pt x="22386" y="309"/>
                </a:cubicBezTo>
                <a:lnTo>
                  <a:pt x="22680" y="15"/>
                </a:lnTo>
                <a:cubicBezTo>
                  <a:pt x="22693" y="2"/>
                  <a:pt x="22714" y="2"/>
                  <a:pt x="22727" y="15"/>
                </a:cubicBezTo>
                <a:cubicBezTo>
                  <a:pt x="22739" y="28"/>
                  <a:pt x="22739" y="49"/>
                  <a:pt x="22727" y="62"/>
                </a:cubicBezTo>
                <a:lnTo>
                  <a:pt x="22433" y="356"/>
                </a:lnTo>
                <a:cubicBezTo>
                  <a:pt x="22426" y="360"/>
                  <a:pt x="22418" y="364"/>
                  <a:pt x="22410" y="364"/>
                </a:cubicBezTo>
                <a:close/>
                <a:moveTo>
                  <a:pt x="21822" y="364"/>
                </a:moveTo>
                <a:cubicBezTo>
                  <a:pt x="21813" y="364"/>
                  <a:pt x="21805" y="362"/>
                  <a:pt x="21798" y="356"/>
                </a:cubicBezTo>
                <a:cubicBezTo>
                  <a:pt x="21786" y="343"/>
                  <a:pt x="21786" y="322"/>
                  <a:pt x="21798" y="309"/>
                </a:cubicBezTo>
                <a:lnTo>
                  <a:pt x="22092" y="15"/>
                </a:lnTo>
                <a:cubicBezTo>
                  <a:pt x="22105" y="2"/>
                  <a:pt x="22126" y="2"/>
                  <a:pt x="22139" y="15"/>
                </a:cubicBezTo>
                <a:cubicBezTo>
                  <a:pt x="22152" y="28"/>
                  <a:pt x="22152" y="49"/>
                  <a:pt x="22139" y="62"/>
                </a:cubicBezTo>
                <a:lnTo>
                  <a:pt x="21845" y="356"/>
                </a:lnTo>
                <a:cubicBezTo>
                  <a:pt x="21839" y="360"/>
                  <a:pt x="21830" y="364"/>
                  <a:pt x="21822" y="364"/>
                </a:cubicBezTo>
                <a:close/>
                <a:moveTo>
                  <a:pt x="21232" y="364"/>
                </a:moveTo>
                <a:cubicBezTo>
                  <a:pt x="21223" y="364"/>
                  <a:pt x="21215" y="362"/>
                  <a:pt x="21208" y="356"/>
                </a:cubicBezTo>
                <a:cubicBezTo>
                  <a:pt x="21196" y="343"/>
                  <a:pt x="21196" y="322"/>
                  <a:pt x="21208" y="309"/>
                </a:cubicBezTo>
                <a:lnTo>
                  <a:pt x="21502" y="15"/>
                </a:lnTo>
                <a:cubicBezTo>
                  <a:pt x="21515" y="2"/>
                  <a:pt x="21536" y="2"/>
                  <a:pt x="21549" y="15"/>
                </a:cubicBezTo>
                <a:cubicBezTo>
                  <a:pt x="21562" y="28"/>
                  <a:pt x="21562" y="49"/>
                  <a:pt x="21549" y="62"/>
                </a:cubicBezTo>
                <a:lnTo>
                  <a:pt x="21255" y="356"/>
                </a:lnTo>
                <a:cubicBezTo>
                  <a:pt x="21249" y="360"/>
                  <a:pt x="21240" y="364"/>
                  <a:pt x="21232" y="364"/>
                </a:cubicBezTo>
                <a:close/>
                <a:moveTo>
                  <a:pt x="20644" y="364"/>
                </a:moveTo>
                <a:cubicBezTo>
                  <a:pt x="20635" y="364"/>
                  <a:pt x="20627" y="362"/>
                  <a:pt x="20621" y="356"/>
                </a:cubicBezTo>
                <a:cubicBezTo>
                  <a:pt x="20608" y="343"/>
                  <a:pt x="20608" y="322"/>
                  <a:pt x="20621" y="309"/>
                </a:cubicBezTo>
                <a:lnTo>
                  <a:pt x="20914" y="15"/>
                </a:lnTo>
                <a:cubicBezTo>
                  <a:pt x="20927" y="2"/>
                  <a:pt x="20948" y="2"/>
                  <a:pt x="20961" y="15"/>
                </a:cubicBezTo>
                <a:cubicBezTo>
                  <a:pt x="20974" y="28"/>
                  <a:pt x="20974" y="49"/>
                  <a:pt x="20961" y="62"/>
                </a:cubicBezTo>
                <a:lnTo>
                  <a:pt x="20667" y="356"/>
                </a:lnTo>
                <a:cubicBezTo>
                  <a:pt x="20661" y="360"/>
                  <a:pt x="20652" y="364"/>
                  <a:pt x="20644" y="364"/>
                </a:cubicBezTo>
                <a:close/>
                <a:moveTo>
                  <a:pt x="20054" y="364"/>
                </a:moveTo>
                <a:cubicBezTo>
                  <a:pt x="20045" y="364"/>
                  <a:pt x="20037" y="362"/>
                  <a:pt x="20031" y="356"/>
                </a:cubicBezTo>
                <a:cubicBezTo>
                  <a:pt x="20018" y="343"/>
                  <a:pt x="20018" y="322"/>
                  <a:pt x="20031" y="309"/>
                </a:cubicBezTo>
                <a:lnTo>
                  <a:pt x="20325" y="15"/>
                </a:lnTo>
                <a:cubicBezTo>
                  <a:pt x="20337" y="2"/>
                  <a:pt x="20358" y="2"/>
                  <a:pt x="20371" y="15"/>
                </a:cubicBezTo>
                <a:cubicBezTo>
                  <a:pt x="20384" y="28"/>
                  <a:pt x="20384" y="49"/>
                  <a:pt x="20371" y="62"/>
                </a:cubicBezTo>
                <a:lnTo>
                  <a:pt x="20077" y="356"/>
                </a:lnTo>
                <a:cubicBezTo>
                  <a:pt x="20071" y="360"/>
                  <a:pt x="20062" y="364"/>
                  <a:pt x="20054" y="364"/>
                </a:cubicBezTo>
                <a:close/>
                <a:moveTo>
                  <a:pt x="19466" y="364"/>
                </a:moveTo>
                <a:cubicBezTo>
                  <a:pt x="19458" y="364"/>
                  <a:pt x="19449" y="362"/>
                  <a:pt x="19443" y="356"/>
                </a:cubicBezTo>
                <a:cubicBezTo>
                  <a:pt x="19430" y="343"/>
                  <a:pt x="19430" y="322"/>
                  <a:pt x="19443" y="309"/>
                </a:cubicBezTo>
                <a:lnTo>
                  <a:pt x="19737" y="15"/>
                </a:lnTo>
                <a:cubicBezTo>
                  <a:pt x="19749" y="2"/>
                  <a:pt x="19770" y="2"/>
                  <a:pt x="19783" y="15"/>
                </a:cubicBezTo>
                <a:cubicBezTo>
                  <a:pt x="19796" y="28"/>
                  <a:pt x="19796" y="49"/>
                  <a:pt x="19783" y="62"/>
                </a:cubicBezTo>
                <a:lnTo>
                  <a:pt x="19489" y="353"/>
                </a:lnTo>
                <a:cubicBezTo>
                  <a:pt x="19483" y="360"/>
                  <a:pt x="19474" y="364"/>
                  <a:pt x="19466" y="364"/>
                </a:cubicBezTo>
                <a:close/>
                <a:moveTo>
                  <a:pt x="18878" y="364"/>
                </a:moveTo>
                <a:cubicBezTo>
                  <a:pt x="18870" y="364"/>
                  <a:pt x="18861" y="362"/>
                  <a:pt x="18855" y="356"/>
                </a:cubicBezTo>
                <a:cubicBezTo>
                  <a:pt x="18842" y="343"/>
                  <a:pt x="18842" y="322"/>
                  <a:pt x="18855" y="309"/>
                </a:cubicBezTo>
                <a:lnTo>
                  <a:pt x="19149" y="15"/>
                </a:lnTo>
                <a:cubicBezTo>
                  <a:pt x="19161" y="2"/>
                  <a:pt x="19183" y="2"/>
                  <a:pt x="19195" y="15"/>
                </a:cubicBezTo>
                <a:cubicBezTo>
                  <a:pt x="19208" y="28"/>
                  <a:pt x="19208" y="49"/>
                  <a:pt x="19195" y="62"/>
                </a:cubicBezTo>
                <a:lnTo>
                  <a:pt x="18901" y="356"/>
                </a:lnTo>
                <a:cubicBezTo>
                  <a:pt x="18893" y="360"/>
                  <a:pt x="18884" y="364"/>
                  <a:pt x="18878" y="364"/>
                </a:cubicBezTo>
                <a:close/>
                <a:moveTo>
                  <a:pt x="18288" y="364"/>
                </a:moveTo>
                <a:cubicBezTo>
                  <a:pt x="18280" y="364"/>
                  <a:pt x="18271" y="362"/>
                  <a:pt x="18265" y="356"/>
                </a:cubicBezTo>
                <a:cubicBezTo>
                  <a:pt x="18252" y="343"/>
                  <a:pt x="18252" y="322"/>
                  <a:pt x="18265" y="309"/>
                </a:cubicBezTo>
                <a:lnTo>
                  <a:pt x="18559" y="13"/>
                </a:lnTo>
                <a:cubicBezTo>
                  <a:pt x="18571" y="0"/>
                  <a:pt x="18593" y="0"/>
                  <a:pt x="18605" y="13"/>
                </a:cubicBezTo>
                <a:cubicBezTo>
                  <a:pt x="18618" y="26"/>
                  <a:pt x="18618" y="47"/>
                  <a:pt x="18605" y="60"/>
                </a:cubicBezTo>
                <a:lnTo>
                  <a:pt x="18311" y="353"/>
                </a:lnTo>
                <a:cubicBezTo>
                  <a:pt x="18305" y="360"/>
                  <a:pt x="18297" y="364"/>
                  <a:pt x="18288" y="364"/>
                </a:cubicBezTo>
                <a:close/>
                <a:moveTo>
                  <a:pt x="17701" y="364"/>
                </a:moveTo>
                <a:cubicBezTo>
                  <a:pt x="17693" y="364"/>
                  <a:pt x="17684" y="362"/>
                  <a:pt x="17678" y="356"/>
                </a:cubicBezTo>
                <a:cubicBezTo>
                  <a:pt x="17665" y="343"/>
                  <a:pt x="17665" y="322"/>
                  <a:pt x="17678" y="309"/>
                </a:cubicBezTo>
                <a:lnTo>
                  <a:pt x="17972" y="15"/>
                </a:lnTo>
                <a:cubicBezTo>
                  <a:pt x="17985" y="2"/>
                  <a:pt x="18005" y="2"/>
                  <a:pt x="18017" y="15"/>
                </a:cubicBezTo>
                <a:cubicBezTo>
                  <a:pt x="18030" y="28"/>
                  <a:pt x="18030" y="49"/>
                  <a:pt x="18017" y="62"/>
                </a:cubicBezTo>
                <a:lnTo>
                  <a:pt x="17725" y="356"/>
                </a:lnTo>
                <a:cubicBezTo>
                  <a:pt x="17716" y="360"/>
                  <a:pt x="17710" y="364"/>
                  <a:pt x="17701" y="364"/>
                </a:cubicBezTo>
                <a:close/>
                <a:moveTo>
                  <a:pt x="17111" y="364"/>
                </a:moveTo>
                <a:cubicBezTo>
                  <a:pt x="17103" y="364"/>
                  <a:pt x="17094" y="362"/>
                  <a:pt x="17088" y="356"/>
                </a:cubicBezTo>
                <a:cubicBezTo>
                  <a:pt x="17075" y="343"/>
                  <a:pt x="17075" y="322"/>
                  <a:pt x="17088" y="309"/>
                </a:cubicBezTo>
                <a:lnTo>
                  <a:pt x="17382" y="15"/>
                </a:lnTo>
                <a:cubicBezTo>
                  <a:pt x="17395" y="2"/>
                  <a:pt x="17415" y="2"/>
                  <a:pt x="17428" y="15"/>
                </a:cubicBezTo>
                <a:cubicBezTo>
                  <a:pt x="17440" y="28"/>
                  <a:pt x="17441" y="49"/>
                  <a:pt x="17428" y="62"/>
                </a:cubicBezTo>
                <a:lnTo>
                  <a:pt x="17135" y="356"/>
                </a:lnTo>
                <a:cubicBezTo>
                  <a:pt x="17128" y="360"/>
                  <a:pt x="17120" y="364"/>
                  <a:pt x="17111" y="364"/>
                </a:cubicBezTo>
                <a:close/>
                <a:moveTo>
                  <a:pt x="16523" y="364"/>
                </a:moveTo>
                <a:cubicBezTo>
                  <a:pt x="16515" y="364"/>
                  <a:pt x="16506" y="362"/>
                  <a:pt x="16500" y="356"/>
                </a:cubicBezTo>
                <a:cubicBezTo>
                  <a:pt x="16487" y="343"/>
                  <a:pt x="16487" y="322"/>
                  <a:pt x="16500" y="309"/>
                </a:cubicBezTo>
                <a:lnTo>
                  <a:pt x="16794" y="15"/>
                </a:lnTo>
                <a:cubicBezTo>
                  <a:pt x="16807" y="2"/>
                  <a:pt x="16828" y="2"/>
                  <a:pt x="16841" y="15"/>
                </a:cubicBezTo>
                <a:cubicBezTo>
                  <a:pt x="16853" y="28"/>
                  <a:pt x="16853" y="49"/>
                  <a:pt x="16841" y="62"/>
                </a:cubicBezTo>
                <a:lnTo>
                  <a:pt x="16547" y="356"/>
                </a:lnTo>
                <a:cubicBezTo>
                  <a:pt x="16540" y="360"/>
                  <a:pt x="16532" y="364"/>
                  <a:pt x="16523" y="364"/>
                </a:cubicBezTo>
                <a:close/>
                <a:moveTo>
                  <a:pt x="15933" y="364"/>
                </a:moveTo>
                <a:cubicBezTo>
                  <a:pt x="15925" y="364"/>
                  <a:pt x="15917" y="362"/>
                  <a:pt x="15910" y="356"/>
                </a:cubicBezTo>
                <a:cubicBezTo>
                  <a:pt x="15897" y="343"/>
                  <a:pt x="15897" y="322"/>
                  <a:pt x="15910" y="309"/>
                </a:cubicBezTo>
                <a:lnTo>
                  <a:pt x="16204" y="15"/>
                </a:lnTo>
                <a:cubicBezTo>
                  <a:pt x="16217" y="2"/>
                  <a:pt x="16238" y="2"/>
                  <a:pt x="16251" y="15"/>
                </a:cubicBezTo>
                <a:cubicBezTo>
                  <a:pt x="16263" y="28"/>
                  <a:pt x="16263" y="49"/>
                  <a:pt x="16251" y="62"/>
                </a:cubicBezTo>
                <a:lnTo>
                  <a:pt x="15957" y="356"/>
                </a:lnTo>
                <a:cubicBezTo>
                  <a:pt x="15950" y="360"/>
                  <a:pt x="15942" y="364"/>
                  <a:pt x="15933" y="364"/>
                </a:cubicBezTo>
                <a:close/>
                <a:moveTo>
                  <a:pt x="15346" y="364"/>
                </a:moveTo>
                <a:cubicBezTo>
                  <a:pt x="15337" y="364"/>
                  <a:pt x="15329" y="362"/>
                  <a:pt x="15322" y="356"/>
                </a:cubicBezTo>
                <a:cubicBezTo>
                  <a:pt x="15310" y="343"/>
                  <a:pt x="15310" y="322"/>
                  <a:pt x="15322" y="309"/>
                </a:cubicBezTo>
                <a:lnTo>
                  <a:pt x="15616" y="15"/>
                </a:lnTo>
                <a:cubicBezTo>
                  <a:pt x="15629" y="2"/>
                  <a:pt x="15650" y="2"/>
                  <a:pt x="15663" y="15"/>
                </a:cubicBezTo>
                <a:cubicBezTo>
                  <a:pt x="15675" y="28"/>
                  <a:pt x="15675" y="49"/>
                  <a:pt x="15663" y="62"/>
                </a:cubicBezTo>
                <a:lnTo>
                  <a:pt x="15369" y="356"/>
                </a:lnTo>
                <a:cubicBezTo>
                  <a:pt x="15362" y="360"/>
                  <a:pt x="15354" y="364"/>
                  <a:pt x="15346" y="364"/>
                </a:cubicBezTo>
                <a:close/>
                <a:moveTo>
                  <a:pt x="14756" y="364"/>
                </a:moveTo>
                <a:cubicBezTo>
                  <a:pt x="14747" y="364"/>
                  <a:pt x="14739" y="362"/>
                  <a:pt x="14732" y="356"/>
                </a:cubicBezTo>
                <a:cubicBezTo>
                  <a:pt x="14720" y="343"/>
                  <a:pt x="14720" y="322"/>
                  <a:pt x="14732" y="309"/>
                </a:cubicBezTo>
                <a:lnTo>
                  <a:pt x="15028" y="13"/>
                </a:lnTo>
                <a:cubicBezTo>
                  <a:pt x="15041" y="0"/>
                  <a:pt x="15062" y="0"/>
                  <a:pt x="15075" y="13"/>
                </a:cubicBezTo>
                <a:cubicBezTo>
                  <a:pt x="15088" y="26"/>
                  <a:pt x="15088" y="47"/>
                  <a:pt x="15075" y="60"/>
                </a:cubicBezTo>
                <a:lnTo>
                  <a:pt x="14781" y="353"/>
                </a:lnTo>
                <a:cubicBezTo>
                  <a:pt x="14773" y="360"/>
                  <a:pt x="14764" y="364"/>
                  <a:pt x="14756" y="364"/>
                </a:cubicBezTo>
                <a:close/>
                <a:moveTo>
                  <a:pt x="14168" y="364"/>
                </a:moveTo>
                <a:cubicBezTo>
                  <a:pt x="14159" y="364"/>
                  <a:pt x="14151" y="362"/>
                  <a:pt x="14144" y="356"/>
                </a:cubicBezTo>
                <a:cubicBezTo>
                  <a:pt x="14132" y="343"/>
                  <a:pt x="14132" y="322"/>
                  <a:pt x="14144" y="309"/>
                </a:cubicBezTo>
                <a:lnTo>
                  <a:pt x="14438" y="15"/>
                </a:lnTo>
                <a:cubicBezTo>
                  <a:pt x="14451" y="2"/>
                  <a:pt x="14472" y="2"/>
                  <a:pt x="14485" y="15"/>
                </a:cubicBezTo>
                <a:cubicBezTo>
                  <a:pt x="14498" y="28"/>
                  <a:pt x="14498" y="49"/>
                  <a:pt x="14485" y="62"/>
                </a:cubicBezTo>
                <a:lnTo>
                  <a:pt x="14191" y="356"/>
                </a:lnTo>
                <a:cubicBezTo>
                  <a:pt x="14185" y="360"/>
                  <a:pt x="14176" y="364"/>
                  <a:pt x="14168" y="364"/>
                </a:cubicBezTo>
                <a:close/>
                <a:moveTo>
                  <a:pt x="13578" y="364"/>
                </a:moveTo>
                <a:cubicBezTo>
                  <a:pt x="13569" y="364"/>
                  <a:pt x="13561" y="362"/>
                  <a:pt x="13554" y="356"/>
                </a:cubicBezTo>
                <a:cubicBezTo>
                  <a:pt x="13542" y="343"/>
                  <a:pt x="13542" y="322"/>
                  <a:pt x="13554" y="309"/>
                </a:cubicBezTo>
                <a:lnTo>
                  <a:pt x="13848" y="15"/>
                </a:lnTo>
                <a:cubicBezTo>
                  <a:pt x="13861" y="2"/>
                  <a:pt x="13882" y="2"/>
                  <a:pt x="13895" y="15"/>
                </a:cubicBezTo>
                <a:cubicBezTo>
                  <a:pt x="13908" y="28"/>
                  <a:pt x="13908" y="49"/>
                  <a:pt x="13895" y="62"/>
                </a:cubicBezTo>
                <a:lnTo>
                  <a:pt x="13601" y="356"/>
                </a:lnTo>
                <a:cubicBezTo>
                  <a:pt x="13595" y="360"/>
                  <a:pt x="13586" y="364"/>
                  <a:pt x="13578" y="364"/>
                </a:cubicBezTo>
                <a:close/>
                <a:moveTo>
                  <a:pt x="12990" y="364"/>
                </a:moveTo>
                <a:cubicBezTo>
                  <a:pt x="12981" y="364"/>
                  <a:pt x="12973" y="362"/>
                  <a:pt x="12967" y="356"/>
                </a:cubicBezTo>
                <a:cubicBezTo>
                  <a:pt x="12954" y="343"/>
                  <a:pt x="12954" y="322"/>
                  <a:pt x="12967" y="309"/>
                </a:cubicBezTo>
                <a:lnTo>
                  <a:pt x="13261" y="15"/>
                </a:lnTo>
                <a:cubicBezTo>
                  <a:pt x="13273" y="2"/>
                  <a:pt x="13294" y="2"/>
                  <a:pt x="13307" y="15"/>
                </a:cubicBezTo>
                <a:cubicBezTo>
                  <a:pt x="13320" y="28"/>
                  <a:pt x="13320" y="49"/>
                  <a:pt x="13307" y="62"/>
                </a:cubicBezTo>
                <a:lnTo>
                  <a:pt x="13013" y="356"/>
                </a:lnTo>
                <a:cubicBezTo>
                  <a:pt x="13007" y="360"/>
                  <a:pt x="12998" y="364"/>
                  <a:pt x="12990" y="364"/>
                </a:cubicBezTo>
                <a:close/>
                <a:moveTo>
                  <a:pt x="12400" y="364"/>
                </a:moveTo>
                <a:cubicBezTo>
                  <a:pt x="12391" y="364"/>
                  <a:pt x="12383" y="362"/>
                  <a:pt x="12377" y="356"/>
                </a:cubicBezTo>
                <a:cubicBezTo>
                  <a:pt x="12364" y="343"/>
                  <a:pt x="12364" y="322"/>
                  <a:pt x="12377" y="309"/>
                </a:cubicBezTo>
                <a:lnTo>
                  <a:pt x="12671" y="15"/>
                </a:lnTo>
                <a:cubicBezTo>
                  <a:pt x="12683" y="2"/>
                  <a:pt x="12704" y="2"/>
                  <a:pt x="12717" y="15"/>
                </a:cubicBezTo>
                <a:cubicBezTo>
                  <a:pt x="12730" y="28"/>
                  <a:pt x="12730" y="49"/>
                  <a:pt x="12717" y="62"/>
                </a:cubicBezTo>
                <a:lnTo>
                  <a:pt x="12423" y="356"/>
                </a:lnTo>
                <a:cubicBezTo>
                  <a:pt x="12417" y="360"/>
                  <a:pt x="12408" y="364"/>
                  <a:pt x="12400" y="364"/>
                </a:cubicBezTo>
                <a:close/>
                <a:moveTo>
                  <a:pt x="11812" y="364"/>
                </a:moveTo>
                <a:cubicBezTo>
                  <a:pt x="11804" y="364"/>
                  <a:pt x="11795" y="362"/>
                  <a:pt x="11789" y="356"/>
                </a:cubicBezTo>
                <a:cubicBezTo>
                  <a:pt x="11776" y="343"/>
                  <a:pt x="11776" y="322"/>
                  <a:pt x="11789" y="309"/>
                </a:cubicBezTo>
                <a:lnTo>
                  <a:pt x="12083" y="15"/>
                </a:lnTo>
                <a:cubicBezTo>
                  <a:pt x="12095" y="2"/>
                  <a:pt x="12116" y="2"/>
                  <a:pt x="12129" y="15"/>
                </a:cubicBezTo>
                <a:cubicBezTo>
                  <a:pt x="12141" y="28"/>
                  <a:pt x="12142" y="49"/>
                  <a:pt x="12129" y="62"/>
                </a:cubicBezTo>
                <a:lnTo>
                  <a:pt x="11835" y="353"/>
                </a:lnTo>
                <a:cubicBezTo>
                  <a:pt x="11829" y="360"/>
                  <a:pt x="11820" y="364"/>
                  <a:pt x="11812" y="364"/>
                </a:cubicBezTo>
                <a:close/>
                <a:moveTo>
                  <a:pt x="11224" y="364"/>
                </a:moveTo>
                <a:cubicBezTo>
                  <a:pt x="11216" y="364"/>
                  <a:pt x="11207" y="362"/>
                  <a:pt x="11201" y="356"/>
                </a:cubicBezTo>
                <a:cubicBezTo>
                  <a:pt x="11188" y="343"/>
                  <a:pt x="11188" y="322"/>
                  <a:pt x="11201" y="309"/>
                </a:cubicBezTo>
                <a:lnTo>
                  <a:pt x="11495" y="15"/>
                </a:lnTo>
                <a:cubicBezTo>
                  <a:pt x="11508" y="2"/>
                  <a:pt x="11528" y="2"/>
                  <a:pt x="11541" y="15"/>
                </a:cubicBezTo>
                <a:cubicBezTo>
                  <a:pt x="11553" y="28"/>
                  <a:pt x="11554" y="49"/>
                  <a:pt x="11541" y="62"/>
                </a:cubicBezTo>
                <a:lnTo>
                  <a:pt x="11247" y="356"/>
                </a:lnTo>
                <a:cubicBezTo>
                  <a:pt x="11239" y="360"/>
                  <a:pt x="11231" y="364"/>
                  <a:pt x="11224" y="364"/>
                </a:cubicBezTo>
                <a:close/>
                <a:moveTo>
                  <a:pt x="10634" y="364"/>
                </a:moveTo>
                <a:cubicBezTo>
                  <a:pt x="10626" y="364"/>
                  <a:pt x="10617" y="362"/>
                  <a:pt x="10611" y="356"/>
                </a:cubicBezTo>
                <a:cubicBezTo>
                  <a:pt x="10598" y="343"/>
                  <a:pt x="10598" y="322"/>
                  <a:pt x="10611" y="309"/>
                </a:cubicBezTo>
                <a:lnTo>
                  <a:pt x="10905" y="13"/>
                </a:lnTo>
                <a:cubicBezTo>
                  <a:pt x="10918" y="0"/>
                  <a:pt x="10938" y="0"/>
                  <a:pt x="10951" y="13"/>
                </a:cubicBezTo>
                <a:cubicBezTo>
                  <a:pt x="10963" y="26"/>
                  <a:pt x="10964" y="47"/>
                  <a:pt x="10951" y="60"/>
                </a:cubicBezTo>
                <a:lnTo>
                  <a:pt x="10657" y="353"/>
                </a:lnTo>
                <a:cubicBezTo>
                  <a:pt x="10651" y="360"/>
                  <a:pt x="10643" y="364"/>
                  <a:pt x="10634" y="364"/>
                </a:cubicBezTo>
                <a:close/>
                <a:moveTo>
                  <a:pt x="10046" y="364"/>
                </a:moveTo>
                <a:cubicBezTo>
                  <a:pt x="10038" y="364"/>
                  <a:pt x="10029" y="362"/>
                  <a:pt x="10023" y="356"/>
                </a:cubicBezTo>
                <a:cubicBezTo>
                  <a:pt x="10010" y="343"/>
                  <a:pt x="10010" y="322"/>
                  <a:pt x="10023" y="309"/>
                </a:cubicBezTo>
                <a:lnTo>
                  <a:pt x="10317" y="15"/>
                </a:lnTo>
                <a:cubicBezTo>
                  <a:pt x="10330" y="2"/>
                  <a:pt x="10351" y="2"/>
                  <a:pt x="10364" y="15"/>
                </a:cubicBezTo>
                <a:cubicBezTo>
                  <a:pt x="10376" y="28"/>
                  <a:pt x="10376" y="49"/>
                  <a:pt x="10364" y="62"/>
                </a:cubicBezTo>
                <a:lnTo>
                  <a:pt x="10070" y="356"/>
                </a:lnTo>
                <a:cubicBezTo>
                  <a:pt x="10061" y="360"/>
                  <a:pt x="10055" y="364"/>
                  <a:pt x="10046" y="364"/>
                </a:cubicBezTo>
                <a:close/>
                <a:moveTo>
                  <a:pt x="9456" y="364"/>
                </a:moveTo>
                <a:cubicBezTo>
                  <a:pt x="9448" y="364"/>
                  <a:pt x="9439" y="362"/>
                  <a:pt x="9433" y="356"/>
                </a:cubicBezTo>
                <a:cubicBezTo>
                  <a:pt x="9420" y="343"/>
                  <a:pt x="9420" y="322"/>
                  <a:pt x="9433" y="309"/>
                </a:cubicBezTo>
                <a:lnTo>
                  <a:pt x="9727" y="15"/>
                </a:lnTo>
                <a:cubicBezTo>
                  <a:pt x="9740" y="2"/>
                  <a:pt x="9761" y="2"/>
                  <a:pt x="9774" y="15"/>
                </a:cubicBezTo>
                <a:cubicBezTo>
                  <a:pt x="9786" y="28"/>
                  <a:pt x="9786" y="49"/>
                  <a:pt x="9774" y="62"/>
                </a:cubicBezTo>
                <a:lnTo>
                  <a:pt x="9480" y="356"/>
                </a:lnTo>
                <a:cubicBezTo>
                  <a:pt x="9473" y="360"/>
                  <a:pt x="9465" y="364"/>
                  <a:pt x="9456" y="364"/>
                </a:cubicBezTo>
                <a:close/>
                <a:moveTo>
                  <a:pt x="8868" y="364"/>
                </a:moveTo>
                <a:cubicBezTo>
                  <a:pt x="8860" y="364"/>
                  <a:pt x="8852" y="362"/>
                  <a:pt x="8845" y="356"/>
                </a:cubicBezTo>
                <a:cubicBezTo>
                  <a:pt x="8833" y="343"/>
                  <a:pt x="8833" y="322"/>
                  <a:pt x="8845" y="309"/>
                </a:cubicBezTo>
                <a:lnTo>
                  <a:pt x="9139" y="15"/>
                </a:lnTo>
                <a:cubicBezTo>
                  <a:pt x="9152" y="2"/>
                  <a:pt x="9173" y="2"/>
                  <a:pt x="9186" y="15"/>
                </a:cubicBezTo>
                <a:cubicBezTo>
                  <a:pt x="9198" y="28"/>
                  <a:pt x="9198" y="49"/>
                  <a:pt x="9186" y="62"/>
                </a:cubicBezTo>
                <a:lnTo>
                  <a:pt x="8892" y="356"/>
                </a:lnTo>
                <a:cubicBezTo>
                  <a:pt x="8885" y="360"/>
                  <a:pt x="8877" y="364"/>
                  <a:pt x="8868" y="364"/>
                </a:cubicBezTo>
                <a:close/>
                <a:moveTo>
                  <a:pt x="8278" y="364"/>
                </a:moveTo>
                <a:cubicBezTo>
                  <a:pt x="8270" y="364"/>
                  <a:pt x="8262" y="362"/>
                  <a:pt x="8255" y="356"/>
                </a:cubicBezTo>
                <a:cubicBezTo>
                  <a:pt x="8243" y="343"/>
                  <a:pt x="8243" y="322"/>
                  <a:pt x="8255" y="309"/>
                </a:cubicBezTo>
                <a:lnTo>
                  <a:pt x="8549" y="15"/>
                </a:lnTo>
                <a:cubicBezTo>
                  <a:pt x="8562" y="2"/>
                  <a:pt x="8583" y="2"/>
                  <a:pt x="8596" y="15"/>
                </a:cubicBezTo>
                <a:cubicBezTo>
                  <a:pt x="8608" y="28"/>
                  <a:pt x="8608" y="49"/>
                  <a:pt x="8596" y="62"/>
                </a:cubicBezTo>
                <a:lnTo>
                  <a:pt x="8302" y="356"/>
                </a:lnTo>
                <a:cubicBezTo>
                  <a:pt x="8295" y="360"/>
                  <a:pt x="8287" y="364"/>
                  <a:pt x="8278" y="364"/>
                </a:cubicBezTo>
                <a:close/>
                <a:moveTo>
                  <a:pt x="7691" y="364"/>
                </a:moveTo>
                <a:cubicBezTo>
                  <a:pt x="7682" y="364"/>
                  <a:pt x="7674" y="362"/>
                  <a:pt x="7667" y="356"/>
                </a:cubicBezTo>
                <a:cubicBezTo>
                  <a:pt x="7655" y="343"/>
                  <a:pt x="7655" y="322"/>
                  <a:pt x="7667" y="309"/>
                </a:cubicBezTo>
                <a:lnTo>
                  <a:pt x="7961" y="15"/>
                </a:lnTo>
                <a:cubicBezTo>
                  <a:pt x="7974" y="2"/>
                  <a:pt x="7995" y="2"/>
                  <a:pt x="8008" y="15"/>
                </a:cubicBezTo>
                <a:cubicBezTo>
                  <a:pt x="8020" y="28"/>
                  <a:pt x="8020" y="49"/>
                  <a:pt x="8008" y="62"/>
                </a:cubicBezTo>
                <a:lnTo>
                  <a:pt x="7714" y="356"/>
                </a:lnTo>
                <a:cubicBezTo>
                  <a:pt x="7708" y="360"/>
                  <a:pt x="7699" y="364"/>
                  <a:pt x="7691" y="364"/>
                </a:cubicBezTo>
                <a:close/>
                <a:moveTo>
                  <a:pt x="7101" y="364"/>
                </a:moveTo>
                <a:cubicBezTo>
                  <a:pt x="7092" y="364"/>
                  <a:pt x="7084" y="362"/>
                  <a:pt x="7077" y="356"/>
                </a:cubicBezTo>
                <a:cubicBezTo>
                  <a:pt x="7065" y="343"/>
                  <a:pt x="7065" y="322"/>
                  <a:pt x="7077" y="309"/>
                </a:cubicBezTo>
                <a:lnTo>
                  <a:pt x="7373" y="13"/>
                </a:lnTo>
                <a:cubicBezTo>
                  <a:pt x="7386" y="0"/>
                  <a:pt x="7407" y="0"/>
                  <a:pt x="7420" y="13"/>
                </a:cubicBezTo>
                <a:cubicBezTo>
                  <a:pt x="7433" y="26"/>
                  <a:pt x="7433" y="47"/>
                  <a:pt x="7420" y="60"/>
                </a:cubicBezTo>
                <a:lnTo>
                  <a:pt x="7126" y="353"/>
                </a:lnTo>
                <a:cubicBezTo>
                  <a:pt x="7118" y="360"/>
                  <a:pt x="7109" y="364"/>
                  <a:pt x="7101" y="364"/>
                </a:cubicBezTo>
                <a:close/>
                <a:moveTo>
                  <a:pt x="6513" y="364"/>
                </a:moveTo>
                <a:cubicBezTo>
                  <a:pt x="6504" y="364"/>
                  <a:pt x="6496" y="362"/>
                  <a:pt x="6490" y="356"/>
                </a:cubicBezTo>
                <a:cubicBezTo>
                  <a:pt x="6477" y="343"/>
                  <a:pt x="6477" y="322"/>
                  <a:pt x="6490" y="309"/>
                </a:cubicBezTo>
                <a:lnTo>
                  <a:pt x="6783" y="15"/>
                </a:lnTo>
                <a:cubicBezTo>
                  <a:pt x="6796" y="2"/>
                  <a:pt x="6817" y="2"/>
                  <a:pt x="6830" y="15"/>
                </a:cubicBezTo>
                <a:cubicBezTo>
                  <a:pt x="6843" y="28"/>
                  <a:pt x="6843" y="49"/>
                  <a:pt x="6830" y="62"/>
                </a:cubicBezTo>
                <a:lnTo>
                  <a:pt x="6536" y="356"/>
                </a:lnTo>
                <a:cubicBezTo>
                  <a:pt x="6530" y="360"/>
                  <a:pt x="6521" y="364"/>
                  <a:pt x="6513" y="364"/>
                </a:cubicBezTo>
                <a:close/>
                <a:moveTo>
                  <a:pt x="5923" y="364"/>
                </a:moveTo>
                <a:cubicBezTo>
                  <a:pt x="5914" y="364"/>
                  <a:pt x="5906" y="362"/>
                  <a:pt x="5900" y="356"/>
                </a:cubicBezTo>
                <a:cubicBezTo>
                  <a:pt x="5887" y="343"/>
                  <a:pt x="5887" y="322"/>
                  <a:pt x="5900" y="309"/>
                </a:cubicBezTo>
                <a:lnTo>
                  <a:pt x="6193" y="15"/>
                </a:lnTo>
                <a:cubicBezTo>
                  <a:pt x="6206" y="2"/>
                  <a:pt x="6227" y="2"/>
                  <a:pt x="6240" y="15"/>
                </a:cubicBezTo>
                <a:cubicBezTo>
                  <a:pt x="6253" y="28"/>
                  <a:pt x="6253" y="49"/>
                  <a:pt x="6240" y="62"/>
                </a:cubicBezTo>
                <a:lnTo>
                  <a:pt x="5946" y="356"/>
                </a:lnTo>
                <a:cubicBezTo>
                  <a:pt x="5940" y="360"/>
                  <a:pt x="5931" y="364"/>
                  <a:pt x="5923" y="364"/>
                </a:cubicBezTo>
                <a:close/>
                <a:moveTo>
                  <a:pt x="5335" y="364"/>
                </a:moveTo>
                <a:cubicBezTo>
                  <a:pt x="5326" y="364"/>
                  <a:pt x="5318" y="362"/>
                  <a:pt x="5312" y="356"/>
                </a:cubicBezTo>
                <a:cubicBezTo>
                  <a:pt x="5299" y="343"/>
                  <a:pt x="5299" y="322"/>
                  <a:pt x="5312" y="309"/>
                </a:cubicBezTo>
                <a:lnTo>
                  <a:pt x="5606" y="15"/>
                </a:lnTo>
                <a:cubicBezTo>
                  <a:pt x="5618" y="2"/>
                  <a:pt x="5639" y="2"/>
                  <a:pt x="5652" y="15"/>
                </a:cubicBezTo>
                <a:cubicBezTo>
                  <a:pt x="5665" y="28"/>
                  <a:pt x="5665" y="49"/>
                  <a:pt x="5652" y="62"/>
                </a:cubicBezTo>
                <a:lnTo>
                  <a:pt x="5358" y="356"/>
                </a:lnTo>
                <a:cubicBezTo>
                  <a:pt x="5352" y="360"/>
                  <a:pt x="5343" y="364"/>
                  <a:pt x="5335" y="364"/>
                </a:cubicBezTo>
                <a:close/>
                <a:moveTo>
                  <a:pt x="4745" y="364"/>
                </a:moveTo>
                <a:cubicBezTo>
                  <a:pt x="4736" y="364"/>
                  <a:pt x="4728" y="362"/>
                  <a:pt x="4722" y="356"/>
                </a:cubicBezTo>
                <a:cubicBezTo>
                  <a:pt x="4709" y="343"/>
                  <a:pt x="4709" y="322"/>
                  <a:pt x="4722" y="309"/>
                </a:cubicBezTo>
                <a:lnTo>
                  <a:pt x="5016" y="15"/>
                </a:lnTo>
                <a:cubicBezTo>
                  <a:pt x="5028" y="2"/>
                  <a:pt x="5049" y="2"/>
                  <a:pt x="5062" y="15"/>
                </a:cubicBezTo>
                <a:cubicBezTo>
                  <a:pt x="5075" y="28"/>
                  <a:pt x="5075" y="49"/>
                  <a:pt x="5062" y="62"/>
                </a:cubicBezTo>
                <a:lnTo>
                  <a:pt x="4768" y="356"/>
                </a:lnTo>
                <a:cubicBezTo>
                  <a:pt x="4762" y="360"/>
                  <a:pt x="4753" y="364"/>
                  <a:pt x="4745" y="364"/>
                </a:cubicBezTo>
                <a:close/>
                <a:moveTo>
                  <a:pt x="4157" y="364"/>
                </a:moveTo>
                <a:cubicBezTo>
                  <a:pt x="4149" y="364"/>
                  <a:pt x="4140" y="362"/>
                  <a:pt x="4134" y="356"/>
                </a:cubicBezTo>
                <a:cubicBezTo>
                  <a:pt x="4121" y="343"/>
                  <a:pt x="4121" y="322"/>
                  <a:pt x="4134" y="309"/>
                </a:cubicBezTo>
                <a:lnTo>
                  <a:pt x="4428" y="15"/>
                </a:lnTo>
                <a:cubicBezTo>
                  <a:pt x="4440" y="2"/>
                  <a:pt x="4461" y="2"/>
                  <a:pt x="4474" y="15"/>
                </a:cubicBezTo>
                <a:cubicBezTo>
                  <a:pt x="4486" y="28"/>
                  <a:pt x="4487" y="49"/>
                  <a:pt x="4474" y="62"/>
                </a:cubicBezTo>
                <a:lnTo>
                  <a:pt x="4180" y="353"/>
                </a:lnTo>
                <a:cubicBezTo>
                  <a:pt x="4174" y="360"/>
                  <a:pt x="4166" y="364"/>
                  <a:pt x="4157" y="364"/>
                </a:cubicBezTo>
                <a:close/>
                <a:moveTo>
                  <a:pt x="3569" y="364"/>
                </a:moveTo>
                <a:cubicBezTo>
                  <a:pt x="3561" y="364"/>
                  <a:pt x="3552" y="362"/>
                  <a:pt x="3546" y="356"/>
                </a:cubicBezTo>
                <a:cubicBezTo>
                  <a:pt x="3533" y="343"/>
                  <a:pt x="3533" y="322"/>
                  <a:pt x="3546" y="309"/>
                </a:cubicBezTo>
                <a:lnTo>
                  <a:pt x="3840" y="15"/>
                </a:lnTo>
                <a:cubicBezTo>
                  <a:pt x="3853" y="2"/>
                  <a:pt x="3874" y="2"/>
                  <a:pt x="3886" y="15"/>
                </a:cubicBezTo>
                <a:cubicBezTo>
                  <a:pt x="3899" y="28"/>
                  <a:pt x="3899" y="49"/>
                  <a:pt x="3886" y="62"/>
                </a:cubicBezTo>
                <a:lnTo>
                  <a:pt x="3592" y="356"/>
                </a:lnTo>
                <a:cubicBezTo>
                  <a:pt x="3584" y="360"/>
                  <a:pt x="3576" y="364"/>
                  <a:pt x="3569" y="364"/>
                </a:cubicBezTo>
                <a:close/>
                <a:moveTo>
                  <a:pt x="2979" y="364"/>
                </a:moveTo>
                <a:cubicBezTo>
                  <a:pt x="2971" y="364"/>
                  <a:pt x="2962" y="362"/>
                  <a:pt x="2956" y="356"/>
                </a:cubicBezTo>
                <a:cubicBezTo>
                  <a:pt x="2943" y="343"/>
                  <a:pt x="2943" y="322"/>
                  <a:pt x="2956" y="309"/>
                </a:cubicBezTo>
                <a:lnTo>
                  <a:pt x="3250" y="13"/>
                </a:lnTo>
                <a:cubicBezTo>
                  <a:pt x="3263" y="0"/>
                  <a:pt x="3284" y="0"/>
                  <a:pt x="3296" y="13"/>
                </a:cubicBezTo>
                <a:cubicBezTo>
                  <a:pt x="3309" y="26"/>
                  <a:pt x="3309" y="47"/>
                  <a:pt x="3296" y="60"/>
                </a:cubicBezTo>
                <a:lnTo>
                  <a:pt x="3002" y="353"/>
                </a:lnTo>
                <a:cubicBezTo>
                  <a:pt x="2996" y="360"/>
                  <a:pt x="2988" y="364"/>
                  <a:pt x="2979" y="364"/>
                </a:cubicBezTo>
                <a:close/>
                <a:moveTo>
                  <a:pt x="2391" y="364"/>
                </a:moveTo>
                <a:cubicBezTo>
                  <a:pt x="2383" y="364"/>
                  <a:pt x="2374" y="362"/>
                  <a:pt x="2368" y="356"/>
                </a:cubicBezTo>
                <a:cubicBezTo>
                  <a:pt x="2355" y="343"/>
                  <a:pt x="2355" y="322"/>
                  <a:pt x="2368" y="309"/>
                </a:cubicBezTo>
                <a:lnTo>
                  <a:pt x="2662" y="15"/>
                </a:lnTo>
                <a:cubicBezTo>
                  <a:pt x="2675" y="2"/>
                  <a:pt x="2696" y="2"/>
                  <a:pt x="2709" y="15"/>
                </a:cubicBezTo>
                <a:cubicBezTo>
                  <a:pt x="2721" y="28"/>
                  <a:pt x="2721" y="49"/>
                  <a:pt x="2709" y="62"/>
                </a:cubicBezTo>
                <a:lnTo>
                  <a:pt x="2415" y="356"/>
                </a:lnTo>
                <a:cubicBezTo>
                  <a:pt x="2406" y="360"/>
                  <a:pt x="2400" y="364"/>
                  <a:pt x="2391" y="364"/>
                </a:cubicBezTo>
                <a:close/>
                <a:moveTo>
                  <a:pt x="1801" y="364"/>
                </a:moveTo>
                <a:cubicBezTo>
                  <a:pt x="1793" y="364"/>
                  <a:pt x="1784" y="362"/>
                  <a:pt x="1778" y="356"/>
                </a:cubicBezTo>
                <a:cubicBezTo>
                  <a:pt x="1765" y="343"/>
                  <a:pt x="1765" y="322"/>
                  <a:pt x="1778" y="309"/>
                </a:cubicBezTo>
                <a:lnTo>
                  <a:pt x="2072" y="15"/>
                </a:lnTo>
                <a:cubicBezTo>
                  <a:pt x="2085" y="2"/>
                  <a:pt x="2106" y="2"/>
                  <a:pt x="2119" y="15"/>
                </a:cubicBezTo>
                <a:cubicBezTo>
                  <a:pt x="2131" y="28"/>
                  <a:pt x="2131" y="49"/>
                  <a:pt x="2119" y="62"/>
                </a:cubicBezTo>
                <a:lnTo>
                  <a:pt x="1825" y="356"/>
                </a:lnTo>
                <a:cubicBezTo>
                  <a:pt x="1818" y="360"/>
                  <a:pt x="1810" y="364"/>
                  <a:pt x="1801" y="364"/>
                </a:cubicBezTo>
                <a:close/>
                <a:moveTo>
                  <a:pt x="1214" y="364"/>
                </a:moveTo>
                <a:cubicBezTo>
                  <a:pt x="1205" y="364"/>
                  <a:pt x="1197" y="362"/>
                  <a:pt x="1190" y="356"/>
                </a:cubicBezTo>
                <a:cubicBezTo>
                  <a:pt x="1178" y="343"/>
                  <a:pt x="1178" y="322"/>
                  <a:pt x="1190" y="309"/>
                </a:cubicBezTo>
                <a:lnTo>
                  <a:pt x="1484" y="15"/>
                </a:lnTo>
                <a:cubicBezTo>
                  <a:pt x="1497" y="2"/>
                  <a:pt x="1518" y="2"/>
                  <a:pt x="1531" y="15"/>
                </a:cubicBezTo>
                <a:cubicBezTo>
                  <a:pt x="1543" y="28"/>
                  <a:pt x="1543" y="49"/>
                  <a:pt x="1531" y="62"/>
                </a:cubicBezTo>
                <a:lnTo>
                  <a:pt x="1237" y="356"/>
                </a:lnTo>
                <a:cubicBezTo>
                  <a:pt x="1230" y="360"/>
                  <a:pt x="1222" y="364"/>
                  <a:pt x="1214" y="364"/>
                </a:cubicBezTo>
                <a:close/>
                <a:moveTo>
                  <a:pt x="624" y="364"/>
                </a:moveTo>
                <a:cubicBezTo>
                  <a:pt x="615" y="364"/>
                  <a:pt x="607" y="362"/>
                  <a:pt x="600" y="356"/>
                </a:cubicBezTo>
                <a:cubicBezTo>
                  <a:pt x="588" y="343"/>
                  <a:pt x="588" y="322"/>
                  <a:pt x="600" y="309"/>
                </a:cubicBezTo>
                <a:lnTo>
                  <a:pt x="894" y="15"/>
                </a:lnTo>
                <a:cubicBezTo>
                  <a:pt x="907" y="2"/>
                  <a:pt x="928" y="2"/>
                  <a:pt x="941" y="15"/>
                </a:cubicBezTo>
                <a:cubicBezTo>
                  <a:pt x="953" y="28"/>
                  <a:pt x="953" y="49"/>
                  <a:pt x="941" y="62"/>
                </a:cubicBezTo>
                <a:lnTo>
                  <a:pt x="647" y="356"/>
                </a:lnTo>
                <a:cubicBezTo>
                  <a:pt x="640" y="360"/>
                  <a:pt x="632" y="364"/>
                  <a:pt x="624" y="364"/>
                </a:cubicBezTo>
                <a:close/>
                <a:moveTo>
                  <a:pt x="36" y="364"/>
                </a:moveTo>
                <a:cubicBezTo>
                  <a:pt x="27" y="364"/>
                  <a:pt x="19" y="362"/>
                  <a:pt x="12" y="356"/>
                </a:cubicBezTo>
                <a:cubicBezTo>
                  <a:pt x="0" y="343"/>
                  <a:pt x="0" y="322"/>
                  <a:pt x="12" y="309"/>
                </a:cubicBezTo>
                <a:lnTo>
                  <a:pt x="306" y="15"/>
                </a:lnTo>
                <a:cubicBezTo>
                  <a:pt x="319" y="2"/>
                  <a:pt x="340" y="2"/>
                  <a:pt x="353" y="15"/>
                </a:cubicBezTo>
                <a:cubicBezTo>
                  <a:pt x="366" y="28"/>
                  <a:pt x="366" y="49"/>
                  <a:pt x="353" y="62"/>
                </a:cubicBezTo>
                <a:lnTo>
                  <a:pt x="59" y="356"/>
                </a:lnTo>
                <a:cubicBezTo>
                  <a:pt x="53" y="360"/>
                  <a:pt x="44" y="364"/>
                  <a:pt x="36" y="364"/>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350">
              <a:solidFill>
                <a:schemeClr val="dk1"/>
              </a:solidFill>
              <a:latin typeface="Arial"/>
              <a:ea typeface="Arial"/>
              <a:cs typeface="Arial"/>
              <a:sym typeface="Arial"/>
            </a:endParaRPr>
          </a:p>
        </p:txBody>
      </p:sp>
      <p:sp>
        <p:nvSpPr>
          <p:cNvPr id="107" name="Google Shape;107;p22"/>
          <p:cNvSpPr/>
          <p:nvPr/>
        </p:nvSpPr>
        <p:spPr>
          <a:xfrm>
            <a:off x="342901" y="462090"/>
            <a:ext cx="8458200" cy="108475"/>
          </a:xfrm>
          <a:custGeom>
            <a:rect b="b" l="l" r="r" t="t"/>
            <a:pathLst>
              <a:path extrusionOk="0" h="365" w="38050">
                <a:moveTo>
                  <a:pt x="37719" y="364"/>
                </a:moveTo>
                <a:cubicBezTo>
                  <a:pt x="37711" y="364"/>
                  <a:pt x="37703" y="362"/>
                  <a:pt x="37696" y="356"/>
                </a:cubicBezTo>
                <a:cubicBezTo>
                  <a:pt x="37683" y="343"/>
                  <a:pt x="37683" y="322"/>
                  <a:pt x="37696" y="309"/>
                </a:cubicBezTo>
                <a:lnTo>
                  <a:pt x="37990" y="15"/>
                </a:lnTo>
                <a:cubicBezTo>
                  <a:pt x="38003" y="2"/>
                  <a:pt x="38024" y="2"/>
                  <a:pt x="38037" y="15"/>
                </a:cubicBezTo>
                <a:cubicBezTo>
                  <a:pt x="38049" y="28"/>
                  <a:pt x="38049" y="49"/>
                  <a:pt x="38037" y="62"/>
                </a:cubicBezTo>
                <a:lnTo>
                  <a:pt x="37743" y="356"/>
                </a:lnTo>
                <a:cubicBezTo>
                  <a:pt x="37736" y="360"/>
                  <a:pt x="37728" y="364"/>
                  <a:pt x="37719" y="364"/>
                </a:cubicBezTo>
                <a:close/>
                <a:moveTo>
                  <a:pt x="37132" y="364"/>
                </a:moveTo>
                <a:cubicBezTo>
                  <a:pt x="37123" y="364"/>
                  <a:pt x="37115" y="362"/>
                  <a:pt x="37108" y="356"/>
                </a:cubicBezTo>
                <a:cubicBezTo>
                  <a:pt x="37096" y="343"/>
                  <a:pt x="37096" y="322"/>
                  <a:pt x="37108" y="309"/>
                </a:cubicBezTo>
                <a:lnTo>
                  <a:pt x="37402" y="15"/>
                </a:lnTo>
                <a:cubicBezTo>
                  <a:pt x="37415" y="2"/>
                  <a:pt x="37436" y="2"/>
                  <a:pt x="37449" y="15"/>
                </a:cubicBezTo>
                <a:cubicBezTo>
                  <a:pt x="37461" y="28"/>
                  <a:pt x="37461" y="49"/>
                  <a:pt x="37449" y="62"/>
                </a:cubicBezTo>
                <a:lnTo>
                  <a:pt x="37155" y="356"/>
                </a:lnTo>
                <a:cubicBezTo>
                  <a:pt x="37148" y="360"/>
                  <a:pt x="37140" y="364"/>
                  <a:pt x="37132" y="364"/>
                </a:cubicBezTo>
                <a:close/>
                <a:moveTo>
                  <a:pt x="36542" y="364"/>
                </a:moveTo>
                <a:cubicBezTo>
                  <a:pt x="36533" y="364"/>
                  <a:pt x="36525" y="362"/>
                  <a:pt x="36518" y="356"/>
                </a:cubicBezTo>
                <a:cubicBezTo>
                  <a:pt x="36506" y="343"/>
                  <a:pt x="36506" y="322"/>
                  <a:pt x="36518" y="309"/>
                </a:cubicBezTo>
                <a:lnTo>
                  <a:pt x="36812" y="15"/>
                </a:lnTo>
                <a:cubicBezTo>
                  <a:pt x="36825" y="2"/>
                  <a:pt x="36846" y="2"/>
                  <a:pt x="36859" y="15"/>
                </a:cubicBezTo>
                <a:cubicBezTo>
                  <a:pt x="36871" y="28"/>
                  <a:pt x="36871" y="49"/>
                  <a:pt x="36859" y="62"/>
                </a:cubicBezTo>
                <a:lnTo>
                  <a:pt x="36565" y="356"/>
                </a:lnTo>
                <a:cubicBezTo>
                  <a:pt x="36559" y="360"/>
                  <a:pt x="36550" y="364"/>
                  <a:pt x="36542" y="364"/>
                </a:cubicBezTo>
                <a:close/>
                <a:moveTo>
                  <a:pt x="35954" y="364"/>
                </a:moveTo>
                <a:cubicBezTo>
                  <a:pt x="35945" y="364"/>
                  <a:pt x="35937" y="362"/>
                  <a:pt x="35930" y="356"/>
                </a:cubicBezTo>
                <a:cubicBezTo>
                  <a:pt x="35918" y="343"/>
                  <a:pt x="35918" y="322"/>
                  <a:pt x="35930" y="309"/>
                </a:cubicBezTo>
                <a:lnTo>
                  <a:pt x="36224" y="15"/>
                </a:lnTo>
                <a:cubicBezTo>
                  <a:pt x="36237" y="2"/>
                  <a:pt x="36258" y="2"/>
                  <a:pt x="36271" y="15"/>
                </a:cubicBezTo>
                <a:cubicBezTo>
                  <a:pt x="36284" y="28"/>
                  <a:pt x="36284" y="49"/>
                  <a:pt x="36271" y="62"/>
                </a:cubicBezTo>
                <a:lnTo>
                  <a:pt x="35977" y="356"/>
                </a:lnTo>
                <a:cubicBezTo>
                  <a:pt x="35971" y="360"/>
                  <a:pt x="35962" y="364"/>
                  <a:pt x="35954" y="364"/>
                </a:cubicBezTo>
                <a:close/>
                <a:moveTo>
                  <a:pt x="35364" y="364"/>
                </a:moveTo>
                <a:cubicBezTo>
                  <a:pt x="35355" y="364"/>
                  <a:pt x="35347" y="362"/>
                  <a:pt x="35340" y="356"/>
                </a:cubicBezTo>
                <a:cubicBezTo>
                  <a:pt x="35328" y="343"/>
                  <a:pt x="35328" y="322"/>
                  <a:pt x="35340" y="309"/>
                </a:cubicBezTo>
                <a:lnTo>
                  <a:pt x="35634" y="15"/>
                </a:lnTo>
                <a:cubicBezTo>
                  <a:pt x="35647" y="2"/>
                  <a:pt x="35668" y="2"/>
                  <a:pt x="35681" y="15"/>
                </a:cubicBezTo>
                <a:cubicBezTo>
                  <a:pt x="35694" y="28"/>
                  <a:pt x="35694" y="49"/>
                  <a:pt x="35681" y="62"/>
                </a:cubicBezTo>
                <a:lnTo>
                  <a:pt x="35387" y="356"/>
                </a:lnTo>
                <a:cubicBezTo>
                  <a:pt x="35381" y="360"/>
                  <a:pt x="35372" y="364"/>
                  <a:pt x="35364" y="364"/>
                </a:cubicBezTo>
                <a:close/>
                <a:moveTo>
                  <a:pt x="34776" y="364"/>
                </a:moveTo>
                <a:cubicBezTo>
                  <a:pt x="34767" y="364"/>
                  <a:pt x="34759" y="362"/>
                  <a:pt x="34753" y="356"/>
                </a:cubicBezTo>
                <a:cubicBezTo>
                  <a:pt x="34740" y="343"/>
                  <a:pt x="34740" y="322"/>
                  <a:pt x="34753" y="309"/>
                </a:cubicBezTo>
                <a:lnTo>
                  <a:pt x="35047" y="15"/>
                </a:lnTo>
                <a:cubicBezTo>
                  <a:pt x="35059" y="2"/>
                  <a:pt x="35080" y="2"/>
                  <a:pt x="35093" y="15"/>
                </a:cubicBezTo>
                <a:cubicBezTo>
                  <a:pt x="35106" y="28"/>
                  <a:pt x="35106" y="49"/>
                  <a:pt x="35093" y="62"/>
                </a:cubicBezTo>
                <a:lnTo>
                  <a:pt x="34799" y="353"/>
                </a:lnTo>
                <a:cubicBezTo>
                  <a:pt x="34793" y="360"/>
                  <a:pt x="34784" y="364"/>
                  <a:pt x="34776" y="364"/>
                </a:cubicBezTo>
                <a:close/>
                <a:moveTo>
                  <a:pt x="34188" y="364"/>
                </a:moveTo>
                <a:cubicBezTo>
                  <a:pt x="34180" y="364"/>
                  <a:pt x="34171" y="362"/>
                  <a:pt x="34165" y="356"/>
                </a:cubicBezTo>
                <a:cubicBezTo>
                  <a:pt x="34152" y="343"/>
                  <a:pt x="34152" y="322"/>
                  <a:pt x="34165" y="309"/>
                </a:cubicBezTo>
                <a:lnTo>
                  <a:pt x="34459" y="15"/>
                </a:lnTo>
                <a:cubicBezTo>
                  <a:pt x="34471" y="2"/>
                  <a:pt x="34493" y="2"/>
                  <a:pt x="34505" y="15"/>
                </a:cubicBezTo>
                <a:cubicBezTo>
                  <a:pt x="34518" y="28"/>
                  <a:pt x="34518" y="49"/>
                  <a:pt x="34505" y="62"/>
                </a:cubicBezTo>
                <a:lnTo>
                  <a:pt x="34211" y="356"/>
                </a:lnTo>
                <a:cubicBezTo>
                  <a:pt x="34203" y="360"/>
                  <a:pt x="34194" y="364"/>
                  <a:pt x="34188" y="364"/>
                </a:cubicBezTo>
                <a:close/>
                <a:moveTo>
                  <a:pt x="33598" y="364"/>
                </a:moveTo>
                <a:cubicBezTo>
                  <a:pt x="33590" y="364"/>
                  <a:pt x="33581" y="362"/>
                  <a:pt x="33575" y="356"/>
                </a:cubicBezTo>
                <a:cubicBezTo>
                  <a:pt x="33562" y="343"/>
                  <a:pt x="33562" y="322"/>
                  <a:pt x="33575" y="309"/>
                </a:cubicBezTo>
                <a:lnTo>
                  <a:pt x="33869" y="15"/>
                </a:lnTo>
                <a:cubicBezTo>
                  <a:pt x="33881" y="2"/>
                  <a:pt x="33903" y="2"/>
                  <a:pt x="33915" y="15"/>
                </a:cubicBezTo>
                <a:cubicBezTo>
                  <a:pt x="33928" y="28"/>
                  <a:pt x="33928" y="49"/>
                  <a:pt x="33915" y="62"/>
                </a:cubicBezTo>
                <a:lnTo>
                  <a:pt x="33621" y="356"/>
                </a:lnTo>
                <a:cubicBezTo>
                  <a:pt x="33615" y="360"/>
                  <a:pt x="33606" y="364"/>
                  <a:pt x="33598" y="364"/>
                </a:cubicBezTo>
                <a:close/>
                <a:moveTo>
                  <a:pt x="33010" y="364"/>
                </a:moveTo>
                <a:cubicBezTo>
                  <a:pt x="33002" y="364"/>
                  <a:pt x="32993" y="362"/>
                  <a:pt x="32987" y="356"/>
                </a:cubicBezTo>
                <a:cubicBezTo>
                  <a:pt x="32974" y="343"/>
                  <a:pt x="32974" y="322"/>
                  <a:pt x="32987" y="309"/>
                </a:cubicBezTo>
                <a:lnTo>
                  <a:pt x="33281" y="15"/>
                </a:lnTo>
                <a:cubicBezTo>
                  <a:pt x="33294" y="2"/>
                  <a:pt x="33315" y="2"/>
                  <a:pt x="33327" y="15"/>
                </a:cubicBezTo>
                <a:cubicBezTo>
                  <a:pt x="33340" y="28"/>
                  <a:pt x="33340" y="49"/>
                  <a:pt x="33327" y="62"/>
                </a:cubicBezTo>
                <a:lnTo>
                  <a:pt x="33033" y="356"/>
                </a:lnTo>
                <a:cubicBezTo>
                  <a:pt x="33025" y="360"/>
                  <a:pt x="33019" y="364"/>
                  <a:pt x="33010" y="364"/>
                </a:cubicBezTo>
                <a:close/>
                <a:moveTo>
                  <a:pt x="32420" y="364"/>
                </a:moveTo>
                <a:cubicBezTo>
                  <a:pt x="32412" y="364"/>
                  <a:pt x="32403" y="362"/>
                  <a:pt x="32397" y="356"/>
                </a:cubicBezTo>
                <a:cubicBezTo>
                  <a:pt x="32384" y="343"/>
                  <a:pt x="32384" y="322"/>
                  <a:pt x="32397" y="309"/>
                </a:cubicBezTo>
                <a:lnTo>
                  <a:pt x="32691" y="15"/>
                </a:lnTo>
                <a:cubicBezTo>
                  <a:pt x="32704" y="2"/>
                  <a:pt x="32725" y="2"/>
                  <a:pt x="32737" y="15"/>
                </a:cubicBezTo>
                <a:cubicBezTo>
                  <a:pt x="32750" y="28"/>
                  <a:pt x="32750" y="49"/>
                  <a:pt x="32737" y="62"/>
                </a:cubicBezTo>
                <a:lnTo>
                  <a:pt x="32443" y="356"/>
                </a:lnTo>
                <a:cubicBezTo>
                  <a:pt x="32437" y="360"/>
                  <a:pt x="32429" y="364"/>
                  <a:pt x="32420" y="364"/>
                </a:cubicBezTo>
                <a:close/>
                <a:moveTo>
                  <a:pt x="31832" y="364"/>
                </a:moveTo>
                <a:cubicBezTo>
                  <a:pt x="31824" y="364"/>
                  <a:pt x="31815" y="362"/>
                  <a:pt x="31809" y="356"/>
                </a:cubicBezTo>
                <a:cubicBezTo>
                  <a:pt x="31796" y="343"/>
                  <a:pt x="31796" y="322"/>
                  <a:pt x="31809" y="309"/>
                </a:cubicBezTo>
                <a:lnTo>
                  <a:pt x="32103" y="15"/>
                </a:lnTo>
                <a:cubicBezTo>
                  <a:pt x="32116" y="2"/>
                  <a:pt x="32137" y="2"/>
                  <a:pt x="32150" y="15"/>
                </a:cubicBezTo>
                <a:cubicBezTo>
                  <a:pt x="32162" y="28"/>
                  <a:pt x="32162" y="49"/>
                  <a:pt x="32150" y="62"/>
                </a:cubicBezTo>
                <a:lnTo>
                  <a:pt x="31856" y="356"/>
                </a:lnTo>
                <a:cubicBezTo>
                  <a:pt x="31849" y="360"/>
                  <a:pt x="31841" y="364"/>
                  <a:pt x="31832" y="364"/>
                </a:cubicBezTo>
                <a:close/>
                <a:moveTo>
                  <a:pt x="31242" y="364"/>
                </a:moveTo>
                <a:cubicBezTo>
                  <a:pt x="31234" y="364"/>
                  <a:pt x="31225" y="362"/>
                  <a:pt x="31219" y="356"/>
                </a:cubicBezTo>
                <a:cubicBezTo>
                  <a:pt x="31206" y="343"/>
                  <a:pt x="31206" y="322"/>
                  <a:pt x="31219" y="309"/>
                </a:cubicBezTo>
                <a:lnTo>
                  <a:pt x="31513" y="15"/>
                </a:lnTo>
                <a:cubicBezTo>
                  <a:pt x="31526" y="2"/>
                  <a:pt x="31547" y="2"/>
                  <a:pt x="31560" y="15"/>
                </a:cubicBezTo>
                <a:cubicBezTo>
                  <a:pt x="31572" y="28"/>
                  <a:pt x="31572" y="49"/>
                  <a:pt x="31560" y="62"/>
                </a:cubicBezTo>
                <a:lnTo>
                  <a:pt x="31266" y="356"/>
                </a:lnTo>
                <a:cubicBezTo>
                  <a:pt x="31259" y="360"/>
                  <a:pt x="31251" y="364"/>
                  <a:pt x="31242" y="364"/>
                </a:cubicBezTo>
                <a:close/>
                <a:moveTo>
                  <a:pt x="30654" y="364"/>
                </a:moveTo>
                <a:cubicBezTo>
                  <a:pt x="30646" y="364"/>
                  <a:pt x="30638" y="362"/>
                  <a:pt x="30631" y="356"/>
                </a:cubicBezTo>
                <a:cubicBezTo>
                  <a:pt x="30619" y="343"/>
                  <a:pt x="30619" y="322"/>
                  <a:pt x="30631" y="309"/>
                </a:cubicBezTo>
                <a:lnTo>
                  <a:pt x="30925" y="15"/>
                </a:lnTo>
                <a:cubicBezTo>
                  <a:pt x="30938" y="2"/>
                  <a:pt x="30959" y="2"/>
                  <a:pt x="30972" y="15"/>
                </a:cubicBezTo>
                <a:cubicBezTo>
                  <a:pt x="30984" y="28"/>
                  <a:pt x="30984" y="49"/>
                  <a:pt x="30972" y="62"/>
                </a:cubicBezTo>
                <a:lnTo>
                  <a:pt x="30678" y="356"/>
                </a:lnTo>
                <a:cubicBezTo>
                  <a:pt x="30671" y="360"/>
                  <a:pt x="30663" y="364"/>
                  <a:pt x="30654" y="364"/>
                </a:cubicBezTo>
                <a:close/>
                <a:moveTo>
                  <a:pt x="30064" y="364"/>
                </a:moveTo>
                <a:cubicBezTo>
                  <a:pt x="30056" y="364"/>
                  <a:pt x="30048" y="362"/>
                  <a:pt x="30041" y="356"/>
                </a:cubicBezTo>
                <a:cubicBezTo>
                  <a:pt x="30029" y="343"/>
                  <a:pt x="30029" y="322"/>
                  <a:pt x="30041" y="309"/>
                </a:cubicBezTo>
                <a:lnTo>
                  <a:pt x="30335" y="15"/>
                </a:lnTo>
                <a:cubicBezTo>
                  <a:pt x="30348" y="2"/>
                  <a:pt x="30369" y="2"/>
                  <a:pt x="30382" y="15"/>
                </a:cubicBezTo>
                <a:cubicBezTo>
                  <a:pt x="30394" y="28"/>
                  <a:pt x="30394" y="49"/>
                  <a:pt x="30382" y="62"/>
                </a:cubicBezTo>
                <a:lnTo>
                  <a:pt x="30088" y="356"/>
                </a:lnTo>
                <a:cubicBezTo>
                  <a:pt x="30081" y="360"/>
                  <a:pt x="30073" y="364"/>
                  <a:pt x="30064" y="364"/>
                </a:cubicBezTo>
                <a:close/>
                <a:moveTo>
                  <a:pt x="29477" y="364"/>
                </a:moveTo>
                <a:cubicBezTo>
                  <a:pt x="29468" y="364"/>
                  <a:pt x="29460" y="362"/>
                  <a:pt x="29453" y="356"/>
                </a:cubicBezTo>
                <a:cubicBezTo>
                  <a:pt x="29441" y="343"/>
                  <a:pt x="29441" y="322"/>
                  <a:pt x="29453" y="309"/>
                </a:cubicBezTo>
                <a:lnTo>
                  <a:pt x="29747" y="15"/>
                </a:lnTo>
                <a:cubicBezTo>
                  <a:pt x="29760" y="2"/>
                  <a:pt x="29781" y="2"/>
                  <a:pt x="29794" y="15"/>
                </a:cubicBezTo>
                <a:cubicBezTo>
                  <a:pt x="29807" y="28"/>
                  <a:pt x="29807" y="49"/>
                  <a:pt x="29794" y="62"/>
                </a:cubicBezTo>
                <a:lnTo>
                  <a:pt x="29500" y="356"/>
                </a:lnTo>
                <a:cubicBezTo>
                  <a:pt x="29494" y="360"/>
                  <a:pt x="29485" y="364"/>
                  <a:pt x="29477" y="364"/>
                </a:cubicBezTo>
                <a:close/>
                <a:moveTo>
                  <a:pt x="28887" y="364"/>
                </a:moveTo>
                <a:cubicBezTo>
                  <a:pt x="28878" y="364"/>
                  <a:pt x="28870" y="362"/>
                  <a:pt x="28863" y="356"/>
                </a:cubicBezTo>
                <a:cubicBezTo>
                  <a:pt x="28851" y="343"/>
                  <a:pt x="28851" y="322"/>
                  <a:pt x="28863" y="309"/>
                </a:cubicBezTo>
                <a:lnTo>
                  <a:pt x="29157" y="15"/>
                </a:lnTo>
                <a:cubicBezTo>
                  <a:pt x="29170" y="2"/>
                  <a:pt x="29191" y="2"/>
                  <a:pt x="29204" y="15"/>
                </a:cubicBezTo>
                <a:cubicBezTo>
                  <a:pt x="29217" y="28"/>
                  <a:pt x="29217" y="49"/>
                  <a:pt x="29204" y="62"/>
                </a:cubicBezTo>
                <a:lnTo>
                  <a:pt x="28910" y="356"/>
                </a:lnTo>
                <a:cubicBezTo>
                  <a:pt x="28904" y="360"/>
                  <a:pt x="28895" y="364"/>
                  <a:pt x="28887" y="364"/>
                </a:cubicBezTo>
                <a:close/>
                <a:moveTo>
                  <a:pt x="28299" y="364"/>
                </a:moveTo>
                <a:cubicBezTo>
                  <a:pt x="28290" y="364"/>
                  <a:pt x="28282" y="362"/>
                  <a:pt x="28276" y="356"/>
                </a:cubicBezTo>
                <a:cubicBezTo>
                  <a:pt x="28263" y="343"/>
                  <a:pt x="28263" y="322"/>
                  <a:pt x="28276" y="309"/>
                </a:cubicBezTo>
                <a:lnTo>
                  <a:pt x="28569" y="15"/>
                </a:lnTo>
                <a:cubicBezTo>
                  <a:pt x="28582" y="2"/>
                  <a:pt x="28603" y="2"/>
                  <a:pt x="28616" y="15"/>
                </a:cubicBezTo>
                <a:cubicBezTo>
                  <a:pt x="28629" y="28"/>
                  <a:pt x="28629" y="49"/>
                  <a:pt x="28616" y="62"/>
                </a:cubicBezTo>
                <a:lnTo>
                  <a:pt x="28322" y="356"/>
                </a:lnTo>
                <a:cubicBezTo>
                  <a:pt x="28316" y="360"/>
                  <a:pt x="28307" y="364"/>
                  <a:pt x="28299" y="364"/>
                </a:cubicBezTo>
                <a:close/>
                <a:moveTo>
                  <a:pt x="27709" y="364"/>
                </a:moveTo>
                <a:cubicBezTo>
                  <a:pt x="27700" y="364"/>
                  <a:pt x="27692" y="362"/>
                  <a:pt x="27686" y="356"/>
                </a:cubicBezTo>
                <a:cubicBezTo>
                  <a:pt x="27673" y="343"/>
                  <a:pt x="27673" y="322"/>
                  <a:pt x="27686" y="309"/>
                </a:cubicBezTo>
                <a:lnTo>
                  <a:pt x="27979" y="15"/>
                </a:lnTo>
                <a:cubicBezTo>
                  <a:pt x="27992" y="2"/>
                  <a:pt x="28013" y="2"/>
                  <a:pt x="28026" y="15"/>
                </a:cubicBezTo>
                <a:cubicBezTo>
                  <a:pt x="28039" y="28"/>
                  <a:pt x="28039" y="49"/>
                  <a:pt x="28026" y="62"/>
                </a:cubicBezTo>
                <a:lnTo>
                  <a:pt x="27732" y="356"/>
                </a:lnTo>
                <a:cubicBezTo>
                  <a:pt x="27726" y="360"/>
                  <a:pt x="27717" y="364"/>
                  <a:pt x="27709" y="364"/>
                </a:cubicBezTo>
                <a:close/>
                <a:moveTo>
                  <a:pt x="27121" y="364"/>
                </a:moveTo>
                <a:cubicBezTo>
                  <a:pt x="27112" y="364"/>
                  <a:pt x="27104" y="362"/>
                  <a:pt x="27098" y="356"/>
                </a:cubicBezTo>
                <a:cubicBezTo>
                  <a:pt x="27085" y="343"/>
                  <a:pt x="27085" y="322"/>
                  <a:pt x="27098" y="309"/>
                </a:cubicBezTo>
                <a:lnTo>
                  <a:pt x="27392" y="15"/>
                </a:lnTo>
                <a:cubicBezTo>
                  <a:pt x="27404" y="2"/>
                  <a:pt x="27425" y="2"/>
                  <a:pt x="27438" y="15"/>
                </a:cubicBezTo>
                <a:cubicBezTo>
                  <a:pt x="27451" y="28"/>
                  <a:pt x="27451" y="49"/>
                  <a:pt x="27438" y="62"/>
                </a:cubicBezTo>
                <a:lnTo>
                  <a:pt x="27144" y="353"/>
                </a:lnTo>
                <a:cubicBezTo>
                  <a:pt x="27138" y="360"/>
                  <a:pt x="27129" y="364"/>
                  <a:pt x="27121" y="364"/>
                </a:cubicBezTo>
                <a:close/>
                <a:moveTo>
                  <a:pt x="26533" y="364"/>
                </a:moveTo>
                <a:cubicBezTo>
                  <a:pt x="26525" y="364"/>
                  <a:pt x="26516" y="362"/>
                  <a:pt x="26510" y="356"/>
                </a:cubicBezTo>
                <a:cubicBezTo>
                  <a:pt x="26497" y="343"/>
                  <a:pt x="26497" y="322"/>
                  <a:pt x="26510" y="309"/>
                </a:cubicBezTo>
                <a:lnTo>
                  <a:pt x="26804" y="15"/>
                </a:lnTo>
                <a:cubicBezTo>
                  <a:pt x="26816" y="2"/>
                  <a:pt x="26838" y="2"/>
                  <a:pt x="26850" y="15"/>
                </a:cubicBezTo>
                <a:cubicBezTo>
                  <a:pt x="26863" y="28"/>
                  <a:pt x="26863" y="49"/>
                  <a:pt x="26850" y="62"/>
                </a:cubicBezTo>
                <a:lnTo>
                  <a:pt x="26556" y="356"/>
                </a:lnTo>
                <a:cubicBezTo>
                  <a:pt x="26548" y="360"/>
                  <a:pt x="26539" y="364"/>
                  <a:pt x="26533" y="364"/>
                </a:cubicBezTo>
                <a:close/>
                <a:moveTo>
                  <a:pt x="25943" y="364"/>
                </a:moveTo>
                <a:cubicBezTo>
                  <a:pt x="25935" y="364"/>
                  <a:pt x="25926" y="362"/>
                  <a:pt x="25920" y="356"/>
                </a:cubicBezTo>
                <a:cubicBezTo>
                  <a:pt x="25907" y="343"/>
                  <a:pt x="25907" y="322"/>
                  <a:pt x="25920" y="309"/>
                </a:cubicBezTo>
                <a:lnTo>
                  <a:pt x="26214" y="15"/>
                </a:lnTo>
                <a:cubicBezTo>
                  <a:pt x="26226" y="2"/>
                  <a:pt x="26248" y="2"/>
                  <a:pt x="26260" y="15"/>
                </a:cubicBezTo>
                <a:cubicBezTo>
                  <a:pt x="26273" y="28"/>
                  <a:pt x="26273" y="49"/>
                  <a:pt x="26260" y="62"/>
                </a:cubicBezTo>
                <a:lnTo>
                  <a:pt x="25966" y="356"/>
                </a:lnTo>
                <a:cubicBezTo>
                  <a:pt x="25960" y="360"/>
                  <a:pt x="25952" y="364"/>
                  <a:pt x="25943" y="364"/>
                </a:cubicBezTo>
                <a:close/>
                <a:moveTo>
                  <a:pt x="25355" y="364"/>
                </a:moveTo>
                <a:cubicBezTo>
                  <a:pt x="25347" y="364"/>
                  <a:pt x="25338" y="362"/>
                  <a:pt x="25332" y="356"/>
                </a:cubicBezTo>
                <a:cubicBezTo>
                  <a:pt x="25319" y="343"/>
                  <a:pt x="25319" y="322"/>
                  <a:pt x="25332" y="309"/>
                </a:cubicBezTo>
                <a:lnTo>
                  <a:pt x="25626" y="15"/>
                </a:lnTo>
                <a:cubicBezTo>
                  <a:pt x="25639" y="2"/>
                  <a:pt x="25660" y="2"/>
                  <a:pt x="25672" y="15"/>
                </a:cubicBezTo>
                <a:cubicBezTo>
                  <a:pt x="25685" y="28"/>
                  <a:pt x="25685" y="49"/>
                  <a:pt x="25672" y="62"/>
                </a:cubicBezTo>
                <a:lnTo>
                  <a:pt x="25378" y="356"/>
                </a:lnTo>
                <a:cubicBezTo>
                  <a:pt x="25370" y="360"/>
                  <a:pt x="25364" y="364"/>
                  <a:pt x="25355" y="364"/>
                </a:cubicBezTo>
                <a:close/>
                <a:moveTo>
                  <a:pt x="24765" y="364"/>
                </a:moveTo>
                <a:cubicBezTo>
                  <a:pt x="24757" y="364"/>
                  <a:pt x="24748" y="362"/>
                  <a:pt x="24742" y="356"/>
                </a:cubicBezTo>
                <a:cubicBezTo>
                  <a:pt x="24729" y="343"/>
                  <a:pt x="24729" y="322"/>
                  <a:pt x="24742" y="309"/>
                </a:cubicBezTo>
                <a:lnTo>
                  <a:pt x="25036" y="15"/>
                </a:lnTo>
                <a:cubicBezTo>
                  <a:pt x="25049" y="2"/>
                  <a:pt x="25070" y="2"/>
                  <a:pt x="25082" y="15"/>
                </a:cubicBezTo>
                <a:cubicBezTo>
                  <a:pt x="25095" y="28"/>
                  <a:pt x="25095" y="49"/>
                  <a:pt x="25082" y="62"/>
                </a:cubicBezTo>
                <a:lnTo>
                  <a:pt x="24788" y="356"/>
                </a:lnTo>
                <a:cubicBezTo>
                  <a:pt x="24782" y="360"/>
                  <a:pt x="24774" y="364"/>
                  <a:pt x="24765" y="364"/>
                </a:cubicBezTo>
                <a:close/>
                <a:moveTo>
                  <a:pt x="24177" y="364"/>
                </a:moveTo>
                <a:cubicBezTo>
                  <a:pt x="24169" y="364"/>
                  <a:pt x="24160" y="362"/>
                  <a:pt x="24154" y="356"/>
                </a:cubicBezTo>
                <a:cubicBezTo>
                  <a:pt x="24141" y="343"/>
                  <a:pt x="24141" y="322"/>
                  <a:pt x="24154" y="309"/>
                </a:cubicBezTo>
                <a:lnTo>
                  <a:pt x="24448" y="15"/>
                </a:lnTo>
                <a:cubicBezTo>
                  <a:pt x="24461" y="2"/>
                  <a:pt x="24482" y="2"/>
                  <a:pt x="24495" y="15"/>
                </a:cubicBezTo>
                <a:cubicBezTo>
                  <a:pt x="24507" y="28"/>
                  <a:pt x="24507" y="49"/>
                  <a:pt x="24495" y="62"/>
                </a:cubicBezTo>
                <a:lnTo>
                  <a:pt x="24201" y="356"/>
                </a:lnTo>
                <a:cubicBezTo>
                  <a:pt x="24194" y="360"/>
                  <a:pt x="24186" y="364"/>
                  <a:pt x="24177" y="364"/>
                </a:cubicBezTo>
                <a:close/>
                <a:moveTo>
                  <a:pt x="23587" y="364"/>
                </a:moveTo>
                <a:cubicBezTo>
                  <a:pt x="23579" y="364"/>
                  <a:pt x="23570" y="362"/>
                  <a:pt x="23564" y="356"/>
                </a:cubicBezTo>
                <a:cubicBezTo>
                  <a:pt x="23551" y="343"/>
                  <a:pt x="23551" y="322"/>
                  <a:pt x="23564" y="309"/>
                </a:cubicBezTo>
                <a:lnTo>
                  <a:pt x="23858" y="15"/>
                </a:lnTo>
                <a:cubicBezTo>
                  <a:pt x="23871" y="2"/>
                  <a:pt x="23892" y="2"/>
                  <a:pt x="23905" y="15"/>
                </a:cubicBezTo>
                <a:cubicBezTo>
                  <a:pt x="23917" y="28"/>
                  <a:pt x="23917" y="49"/>
                  <a:pt x="23905" y="62"/>
                </a:cubicBezTo>
                <a:lnTo>
                  <a:pt x="23611" y="356"/>
                </a:lnTo>
                <a:cubicBezTo>
                  <a:pt x="23604" y="360"/>
                  <a:pt x="23596" y="364"/>
                  <a:pt x="23587" y="364"/>
                </a:cubicBezTo>
                <a:close/>
                <a:moveTo>
                  <a:pt x="23000" y="364"/>
                </a:moveTo>
                <a:cubicBezTo>
                  <a:pt x="22991" y="364"/>
                  <a:pt x="22983" y="362"/>
                  <a:pt x="22976" y="356"/>
                </a:cubicBezTo>
                <a:cubicBezTo>
                  <a:pt x="22964" y="343"/>
                  <a:pt x="22964" y="322"/>
                  <a:pt x="22976" y="309"/>
                </a:cubicBezTo>
                <a:lnTo>
                  <a:pt x="23270" y="15"/>
                </a:lnTo>
                <a:cubicBezTo>
                  <a:pt x="23283" y="2"/>
                  <a:pt x="23304" y="2"/>
                  <a:pt x="23317" y="15"/>
                </a:cubicBezTo>
                <a:cubicBezTo>
                  <a:pt x="23329" y="28"/>
                  <a:pt x="23329" y="49"/>
                  <a:pt x="23317" y="62"/>
                </a:cubicBezTo>
                <a:lnTo>
                  <a:pt x="23023" y="356"/>
                </a:lnTo>
                <a:cubicBezTo>
                  <a:pt x="23016" y="360"/>
                  <a:pt x="23008" y="364"/>
                  <a:pt x="23000" y="364"/>
                </a:cubicBezTo>
                <a:close/>
                <a:moveTo>
                  <a:pt x="22410" y="364"/>
                </a:moveTo>
                <a:cubicBezTo>
                  <a:pt x="22401" y="364"/>
                  <a:pt x="22393" y="362"/>
                  <a:pt x="22386" y="356"/>
                </a:cubicBezTo>
                <a:cubicBezTo>
                  <a:pt x="22374" y="343"/>
                  <a:pt x="22374" y="322"/>
                  <a:pt x="22386" y="309"/>
                </a:cubicBezTo>
                <a:lnTo>
                  <a:pt x="22680" y="15"/>
                </a:lnTo>
                <a:cubicBezTo>
                  <a:pt x="22693" y="2"/>
                  <a:pt x="22714" y="2"/>
                  <a:pt x="22727" y="15"/>
                </a:cubicBezTo>
                <a:cubicBezTo>
                  <a:pt x="22739" y="28"/>
                  <a:pt x="22739" y="49"/>
                  <a:pt x="22727" y="62"/>
                </a:cubicBezTo>
                <a:lnTo>
                  <a:pt x="22433" y="356"/>
                </a:lnTo>
                <a:cubicBezTo>
                  <a:pt x="22426" y="360"/>
                  <a:pt x="22418" y="364"/>
                  <a:pt x="22410" y="364"/>
                </a:cubicBezTo>
                <a:close/>
                <a:moveTo>
                  <a:pt x="21822" y="364"/>
                </a:moveTo>
                <a:cubicBezTo>
                  <a:pt x="21813" y="364"/>
                  <a:pt x="21805" y="362"/>
                  <a:pt x="21798" y="356"/>
                </a:cubicBezTo>
                <a:cubicBezTo>
                  <a:pt x="21786" y="343"/>
                  <a:pt x="21786" y="322"/>
                  <a:pt x="21798" y="309"/>
                </a:cubicBezTo>
                <a:lnTo>
                  <a:pt x="22092" y="15"/>
                </a:lnTo>
                <a:cubicBezTo>
                  <a:pt x="22105" y="2"/>
                  <a:pt x="22126" y="2"/>
                  <a:pt x="22139" y="15"/>
                </a:cubicBezTo>
                <a:cubicBezTo>
                  <a:pt x="22152" y="28"/>
                  <a:pt x="22152" y="49"/>
                  <a:pt x="22139" y="62"/>
                </a:cubicBezTo>
                <a:lnTo>
                  <a:pt x="21845" y="356"/>
                </a:lnTo>
                <a:cubicBezTo>
                  <a:pt x="21839" y="360"/>
                  <a:pt x="21830" y="364"/>
                  <a:pt x="21822" y="364"/>
                </a:cubicBezTo>
                <a:close/>
                <a:moveTo>
                  <a:pt x="21232" y="364"/>
                </a:moveTo>
                <a:cubicBezTo>
                  <a:pt x="21223" y="364"/>
                  <a:pt x="21215" y="362"/>
                  <a:pt x="21208" y="356"/>
                </a:cubicBezTo>
                <a:cubicBezTo>
                  <a:pt x="21196" y="343"/>
                  <a:pt x="21196" y="322"/>
                  <a:pt x="21208" y="309"/>
                </a:cubicBezTo>
                <a:lnTo>
                  <a:pt x="21502" y="15"/>
                </a:lnTo>
                <a:cubicBezTo>
                  <a:pt x="21515" y="2"/>
                  <a:pt x="21536" y="2"/>
                  <a:pt x="21549" y="15"/>
                </a:cubicBezTo>
                <a:cubicBezTo>
                  <a:pt x="21562" y="28"/>
                  <a:pt x="21562" y="49"/>
                  <a:pt x="21549" y="62"/>
                </a:cubicBezTo>
                <a:lnTo>
                  <a:pt x="21255" y="356"/>
                </a:lnTo>
                <a:cubicBezTo>
                  <a:pt x="21249" y="360"/>
                  <a:pt x="21240" y="364"/>
                  <a:pt x="21232" y="364"/>
                </a:cubicBezTo>
                <a:close/>
                <a:moveTo>
                  <a:pt x="20644" y="364"/>
                </a:moveTo>
                <a:cubicBezTo>
                  <a:pt x="20635" y="364"/>
                  <a:pt x="20627" y="362"/>
                  <a:pt x="20621" y="356"/>
                </a:cubicBezTo>
                <a:cubicBezTo>
                  <a:pt x="20608" y="343"/>
                  <a:pt x="20608" y="322"/>
                  <a:pt x="20621" y="309"/>
                </a:cubicBezTo>
                <a:lnTo>
                  <a:pt x="20914" y="15"/>
                </a:lnTo>
                <a:cubicBezTo>
                  <a:pt x="20927" y="2"/>
                  <a:pt x="20948" y="2"/>
                  <a:pt x="20961" y="15"/>
                </a:cubicBezTo>
                <a:cubicBezTo>
                  <a:pt x="20974" y="28"/>
                  <a:pt x="20974" y="49"/>
                  <a:pt x="20961" y="62"/>
                </a:cubicBezTo>
                <a:lnTo>
                  <a:pt x="20667" y="356"/>
                </a:lnTo>
                <a:cubicBezTo>
                  <a:pt x="20661" y="360"/>
                  <a:pt x="20652" y="364"/>
                  <a:pt x="20644" y="364"/>
                </a:cubicBezTo>
                <a:close/>
                <a:moveTo>
                  <a:pt x="20054" y="364"/>
                </a:moveTo>
                <a:cubicBezTo>
                  <a:pt x="20045" y="364"/>
                  <a:pt x="20037" y="362"/>
                  <a:pt x="20031" y="356"/>
                </a:cubicBezTo>
                <a:cubicBezTo>
                  <a:pt x="20018" y="343"/>
                  <a:pt x="20018" y="322"/>
                  <a:pt x="20031" y="309"/>
                </a:cubicBezTo>
                <a:lnTo>
                  <a:pt x="20325" y="15"/>
                </a:lnTo>
                <a:cubicBezTo>
                  <a:pt x="20337" y="2"/>
                  <a:pt x="20358" y="2"/>
                  <a:pt x="20371" y="15"/>
                </a:cubicBezTo>
                <a:cubicBezTo>
                  <a:pt x="20384" y="28"/>
                  <a:pt x="20384" y="49"/>
                  <a:pt x="20371" y="62"/>
                </a:cubicBezTo>
                <a:lnTo>
                  <a:pt x="20077" y="356"/>
                </a:lnTo>
                <a:cubicBezTo>
                  <a:pt x="20071" y="360"/>
                  <a:pt x="20062" y="364"/>
                  <a:pt x="20054" y="364"/>
                </a:cubicBezTo>
                <a:close/>
                <a:moveTo>
                  <a:pt x="19466" y="364"/>
                </a:moveTo>
                <a:cubicBezTo>
                  <a:pt x="19458" y="364"/>
                  <a:pt x="19449" y="362"/>
                  <a:pt x="19443" y="356"/>
                </a:cubicBezTo>
                <a:cubicBezTo>
                  <a:pt x="19430" y="343"/>
                  <a:pt x="19430" y="322"/>
                  <a:pt x="19443" y="309"/>
                </a:cubicBezTo>
                <a:lnTo>
                  <a:pt x="19737" y="15"/>
                </a:lnTo>
                <a:cubicBezTo>
                  <a:pt x="19749" y="2"/>
                  <a:pt x="19770" y="2"/>
                  <a:pt x="19783" y="15"/>
                </a:cubicBezTo>
                <a:cubicBezTo>
                  <a:pt x="19796" y="28"/>
                  <a:pt x="19796" y="49"/>
                  <a:pt x="19783" y="62"/>
                </a:cubicBezTo>
                <a:lnTo>
                  <a:pt x="19489" y="353"/>
                </a:lnTo>
                <a:cubicBezTo>
                  <a:pt x="19483" y="360"/>
                  <a:pt x="19474" y="364"/>
                  <a:pt x="19466" y="364"/>
                </a:cubicBezTo>
                <a:close/>
                <a:moveTo>
                  <a:pt x="18878" y="364"/>
                </a:moveTo>
                <a:cubicBezTo>
                  <a:pt x="18870" y="364"/>
                  <a:pt x="18861" y="362"/>
                  <a:pt x="18855" y="356"/>
                </a:cubicBezTo>
                <a:cubicBezTo>
                  <a:pt x="18842" y="343"/>
                  <a:pt x="18842" y="322"/>
                  <a:pt x="18855" y="309"/>
                </a:cubicBezTo>
                <a:lnTo>
                  <a:pt x="19149" y="15"/>
                </a:lnTo>
                <a:cubicBezTo>
                  <a:pt x="19161" y="2"/>
                  <a:pt x="19183" y="2"/>
                  <a:pt x="19195" y="15"/>
                </a:cubicBezTo>
                <a:cubicBezTo>
                  <a:pt x="19208" y="28"/>
                  <a:pt x="19208" y="49"/>
                  <a:pt x="19195" y="62"/>
                </a:cubicBezTo>
                <a:lnTo>
                  <a:pt x="18901" y="356"/>
                </a:lnTo>
                <a:cubicBezTo>
                  <a:pt x="18893" y="360"/>
                  <a:pt x="18884" y="364"/>
                  <a:pt x="18878" y="364"/>
                </a:cubicBezTo>
                <a:close/>
                <a:moveTo>
                  <a:pt x="18288" y="364"/>
                </a:moveTo>
                <a:cubicBezTo>
                  <a:pt x="18280" y="364"/>
                  <a:pt x="18271" y="362"/>
                  <a:pt x="18265" y="356"/>
                </a:cubicBezTo>
                <a:cubicBezTo>
                  <a:pt x="18252" y="343"/>
                  <a:pt x="18252" y="322"/>
                  <a:pt x="18265" y="309"/>
                </a:cubicBezTo>
                <a:lnTo>
                  <a:pt x="18559" y="13"/>
                </a:lnTo>
                <a:cubicBezTo>
                  <a:pt x="18571" y="0"/>
                  <a:pt x="18593" y="0"/>
                  <a:pt x="18605" y="13"/>
                </a:cubicBezTo>
                <a:cubicBezTo>
                  <a:pt x="18618" y="26"/>
                  <a:pt x="18618" y="47"/>
                  <a:pt x="18605" y="60"/>
                </a:cubicBezTo>
                <a:lnTo>
                  <a:pt x="18311" y="353"/>
                </a:lnTo>
                <a:cubicBezTo>
                  <a:pt x="18305" y="360"/>
                  <a:pt x="18297" y="364"/>
                  <a:pt x="18288" y="364"/>
                </a:cubicBezTo>
                <a:close/>
                <a:moveTo>
                  <a:pt x="17701" y="364"/>
                </a:moveTo>
                <a:cubicBezTo>
                  <a:pt x="17693" y="364"/>
                  <a:pt x="17684" y="362"/>
                  <a:pt x="17678" y="356"/>
                </a:cubicBezTo>
                <a:cubicBezTo>
                  <a:pt x="17665" y="343"/>
                  <a:pt x="17665" y="322"/>
                  <a:pt x="17678" y="309"/>
                </a:cubicBezTo>
                <a:lnTo>
                  <a:pt x="17972" y="15"/>
                </a:lnTo>
                <a:cubicBezTo>
                  <a:pt x="17985" y="2"/>
                  <a:pt x="18005" y="2"/>
                  <a:pt x="18017" y="15"/>
                </a:cubicBezTo>
                <a:cubicBezTo>
                  <a:pt x="18030" y="28"/>
                  <a:pt x="18030" y="49"/>
                  <a:pt x="18017" y="62"/>
                </a:cubicBezTo>
                <a:lnTo>
                  <a:pt x="17725" y="356"/>
                </a:lnTo>
                <a:cubicBezTo>
                  <a:pt x="17716" y="360"/>
                  <a:pt x="17710" y="364"/>
                  <a:pt x="17701" y="364"/>
                </a:cubicBezTo>
                <a:close/>
                <a:moveTo>
                  <a:pt x="17111" y="364"/>
                </a:moveTo>
                <a:cubicBezTo>
                  <a:pt x="17103" y="364"/>
                  <a:pt x="17094" y="362"/>
                  <a:pt x="17088" y="356"/>
                </a:cubicBezTo>
                <a:cubicBezTo>
                  <a:pt x="17075" y="343"/>
                  <a:pt x="17075" y="322"/>
                  <a:pt x="17088" y="309"/>
                </a:cubicBezTo>
                <a:lnTo>
                  <a:pt x="17382" y="15"/>
                </a:lnTo>
                <a:cubicBezTo>
                  <a:pt x="17395" y="2"/>
                  <a:pt x="17415" y="2"/>
                  <a:pt x="17428" y="15"/>
                </a:cubicBezTo>
                <a:cubicBezTo>
                  <a:pt x="17440" y="28"/>
                  <a:pt x="17441" y="49"/>
                  <a:pt x="17428" y="62"/>
                </a:cubicBezTo>
                <a:lnTo>
                  <a:pt x="17135" y="356"/>
                </a:lnTo>
                <a:cubicBezTo>
                  <a:pt x="17128" y="360"/>
                  <a:pt x="17120" y="364"/>
                  <a:pt x="17111" y="364"/>
                </a:cubicBezTo>
                <a:close/>
                <a:moveTo>
                  <a:pt x="16523" y="364"/>
                </a:moveTo>
                <a:cubicBezTo>
                  <a:pt x="16515" y="364"/>
                  <a:pt x="16506" y="362"/>
                  <a:pt x="16500" y="356"/>
                </a:cubicBezTo>
                <a:cubicBezTo>
                  <a:pt x="16487" y="343"/>
                  <a:pt x="16487" y="322"/>
                  <a:pt x="16500" y="309"/>
                </a:cubicBezTo>
                <a:lnTo>
                  <a:pt x="16794" y="15"/>
                </a:lnTo>
                <a:cubicBezTo>
                  <a:pt x="16807" y="2"/>
                  <a:pt x="16828" y="2"/>
                  <a:pt x="16841" y="15"/>
                </a:cubicBezTo>
                <a:cubicBezTo>
                  <a:pt x="16853" y="28"/>
                  <a:pt x="16853" y="49"/>
                  <a:pt x="16841" y="62"/>
                </a:cubicBezTo>
                <a:lnTo>
                  <a:pt x="16547" y="356"/>
                </a:lnTo>
                <a:cubicBezTo>
                  <a:pt x="16540" y="360"/>
                  <a:pt x="16532" y="364"/>
                  <a:pt x="16523" y="364"/>
                </a:cubicBezTo>
                <a:close/>
                <a:moveTo>
                  <a:pt x="15933" y="364"/>
                </a:moveTo>
                <a:cubicBezTo>
                  <a:pt x="15925" y="364"/>
                  <a:pt x="15917" y="362"/>
                  <a:pt x="15910" y="356"/>
                </a:cubicBezTo>
                <a:cubicBezTo>
                  <a:pt x="15897" y="343"/>
                  <a:pt x="15897" y="322"/>
                  <a:pt x="15910" y="309"/>
                </a:cubicBezTo>
                <a:lnTo>
                  <a:pt x="16204" y="15"/>
                </a:lnTo>
                <a:cubicBezTo>
                  <a:pt x="16217" y="2"/>
                  <a:pt x="16238" y="2"/>
                  <a:pt x="16251" y="15"/>
                </a:cubicBezTo>
                <a:cubicBezTo>
                  <a:pt x="16263" y="28"/>
                  <a:pt x="16263" y="49"/>
                  <a:pt x="16251" y="62"/>
                </a:cubicBezTo>
                <a:lnTo>
                  <a:pt x="15957" y="356"/>
                </a:lnTo>
                <a:cubicBezTo>
                  <a:pt x="15950" y="360"/>
                  <a:pt x="15942" y="364"/>
                  <a:pt x="15933" y="364"/>
                </a:cubicBezTo>
                <a:close/>
                <a:moveTo>
                  <a:pt x="15346" y="364"/>
                </a:moveTo>
                <a:cubicBezTo>
                  <a:pt x="15337" y="364"/>
                  <a:pt x="15329" y="362"/>
                  <a:pt x="15322" y="356"/>
                </a:cubicBezTo>
                <a:cubicBezTo>
                  <a:pt x="15310" y="343"/>
                  <a:pt x="15310" y="322"/>
                  <a:pt x="15322" y="309"/>
                </a:cubicBezTo>
                <a:lnTo>
                  <a:pt x="15616" y="15"/>
                </a:lnTo>
                <a:cubicBezTo>
                  <a:pt x="15629" y="2"/>
                  <a:pt x="15650" y="2"/>
                  <a:pt x="15663" y="15"/>
                </a:cubicBezTo>
                <a:cubicBezTo>
                  <a:pt x="15675" y="28"/>
                  <a:pt x="15675" y="49"/>
                  <a:pt x="15663" y="62"/>
                </a:cubicBezTo>
                <a:lnTo>
                  <a:pt x="15369" y="356"/>
                </a:lnTo>
                <a:cubicBezTo>
                  <a:pt x="15362" y="360"/>
                  <a:pt x="15354" y="364"/>
                  <a:pt x="15346" y="364"/>
                </a:cubicBezTo>
                <a:close/>
                <a:moveTo>
                  <a:pt x="14756" y="364"/>
                </a:moveTo>
                <a:cubicBezTo>
                  <a:pt x="14747" y="364"/>
                  <a:pt x="14739" y="362"/>
                  <a:pt x="14732" y="356"/>
                </a:cubicBezTo>
                <a:cubicBezTo>
                  <a:pt x="14720" y="343"/>
                  <a:pt x="14720" y="322"/>
                  <a:pt x="14732" y="309"/>
                </a:cubicBezTo>
                <a:lnTo>
                  <a:pt x="15028" y="13"/>
                </a:lnTo>
                <a:cubicBezTo>
                  <a:pt x="15041" y="0"/>
                  <a:pt x="15062" y="0"/>
                  <a:pt x="15075" y="13"/>
                </a:cubicBezTo>
                <a:cubicBezTo>
                  <a:pt x="15088" y="26"/>
                  <a:pt x="15088" y="47"/>
                  <a:pt x="15075" y="60"/>
                </a:cubicBezTo>
                <a:lnTo>
                  <a:pt x="14781" y="353"/>
                </a:lnTo>
                <a:cubicBezTo>
                  <a:pt x="14773" y="360"/>
                  <a:pt x="14764" y="364"/>
                  <a:pt x="14756" y="364"/>
                </a:cubicBezTo>
                <a:close/>
                <a:moveTo>
                  <a:pt x="14168" y="364"/>
                </a:moveTo>
                <a:cubicBezTo>
                  <a:pt x="14159" y="364"/>
                  <a:pt x="14151" y="362"/>
                  <a:pt x="14144" y="356"/>
                </a:cubicBezTo>
                <a:cubicBezTo>
                  <a:pt x="14132" y="343"/>
                  <a:pt x="14132" y="322"/>
                  <a:pt x="14144" y="309"/>
                </a:cubicBezTo>
                <a:lnTo>
                  <a:pt x="14438" y="15"/>
                </a:lnTo>
                <a:cubicBezTo>
                  <a:pt x="14451" y="2"/>
                  <a:pt x="14472" y="2"/>
                  <a:pt x="14485" y="15"/>
                </a:cubicBezTo>
                <a:cubicBezTo>
                  <a:pt x="14498" y="28"/>
                  <a:pt x="14498" y="49"/>
                  <a:pt x="14485" y="62"/>
                </a:cubicBezTo>
                <a:lnTo>
                  <a:pt x="14191" y="356"/>
                </a:lnTo>
                <a:cubicBezTo>
                  <a:pt x="14185" y="360"/>
                  <a:pt x="14176" y="364"/>
                  <a:pt x="14168" y="364"/>
                </a:cubicBezTo>
                <a:close/>
                <a:moveTo>
                  <a:pt x="13578" y="364"/>
                </a:moveTo>
                <a:cubicBezTo>
                  <a:pt x="13569" y="364"/>
                  <a:pt x="13561" y="362"/>
                  <a:pt x="13554" y="356"/>
                </a:cubicBezTo>
                <a:cubicBezTo>
                  <a:pt x="13542" y="343"/>
                  <a:pt x="13542" y="322"/>
                  <a:pt x="13554" y="309"/>
                </a:cubicBezTo>
                <a:lnTo>
                  <a:pt x="13848" y="15"/>
                </a:lnTo>
                <a:cubicBezTo>
                  <a:pt x="13861" y="2"/>
                  <a:pt x="13882" y="2"/>
                  <a:pt x="13895" y="15"/>
                </a:cubicBezTo>
                <a:cubicBezTo>
                  <a:pt x="13908" y="28"/>
                  <a:pt x="13908" y="49"/>
                  <a:pt x="13895" y="62"/>
                </a:cubicBezTo>
                <a:lnTo>
                  <a:pt x="13601" y="356"/>
                </a:lnTo>
                <a:cubicBezTo>
                  <a:pt x="13595" y="360"/>
                  <a:pt x="13586" y="364"/>
                  <a:pt x="13578" y="364"/>
                </a:cubicBezTo>
                <a:close/>
                <a:moveTo>
                  <a:pt x="12990" y="364"/>
                </a:moveTo>
                <a:cubicBezTo>
                  <a:pt x="12981" y="364"/>
                  <a:pt x="12973" y="362"/>
                  <a:pt x="12967" y="356"/>
                </a:cubicBezTo>
                <a:cubicBezTo>
                  <a:pt x="12954" y="343"/>
                  <a:pt x="12954" y="322"/>
                  <a:pt x="12967" y="309"/>
                </a:cubicBezTo>
                <a:lnTo>
                  <a:pt x="13261" y="15"/>
                </a:lnTo>
                <a:cubicBezTo>
                  <a:pt x="13273" y="2"/>
                  <a:pt x="13294" y="2"/>
                  <a:pt x="13307" y="15"/>
                </a:cubicBezTo>
                <a:cubicBezTo>
                  <a:pt x="13320" y="28"/>
                  <a:pt x="13320" y="49"/>
                  <a:pt x="13307" y="62"/>
                </a:cubicBezTo>
                <a:lnTo>
                  <a:pt x="13013" y="356"/>
                </a:lnTo>
                <a:cubicBezTo>
                  <a:pt x="13007" y="360"/>
                  <a:pt x="12998" y="364"/>
                  <a:pt x="12990" y="364"/>
                </a:cubicBezTo>
                <a:close/>
                <a:moveTo>
                  <a:pt x="12400" y="364"/>
                </a:moveTo>
                <a:cubicBezTo>
                  <a:pt x="12391" y="364"/>
                  <a:pt x="12383" y="362"/>
                  <a:pt x="12377" y="356"/>
                </a:cubicBezTo>
                <a:cubicBezTo>
                  <a:pt x="12364" y="343"/>
                  <a:pt x="12364" y="322"/>
                  <a:pt x="12377" y="309"/>
                </a:cubicBezTo>
                <a:lnTo>
                  <a:pt x="12671" y="15"/>
                </a:lnTo>
                <a:cubicBezTo>
                  <a:pt x="12683" y="2"/>
                  <a:pt x="12704" y="2"/>
                  <a:pt x="12717" y="15"/>
                </a:cubicBezTo>
                <a:cubicBezTo>
                  <a:pt x="12730" y="28"/>
                  <a:pt x="12730" y="49"/>
                  <a:pt x="12717" y="62"/>
                </a:cubicBezTo>
                <a:lnTo>
                  <a:pt x="12423" y="356"/>
                </a:lnTo>
                <a:cubicBezTo>
                  <a:pt x="12417" y="360"/>
                  <a:pt x="12408" y="364"/>
                  <a:pt x="12400" y="364"/>
                </a:cubicBezTo>
                <a:close/>
                <a:moveTo>
                  <a:pt x="11812" y="364"/>
                </a:moveTo>
                <a:cubicBezTo>
                  <a:pt x="11804" y="364"/>
                  <a:pt x="11795" y="362"/>
                  <a:pt x="11789" y="356"/>
                </a:cubicBezTo>
                <a:cubicBezTo>
                  <a:pt x="11776" y="343"/>
                  <a:pt x="11776" y="322"/>
                  <a:pt x="11789" y="309"/>
                </a:cubicBezTo>
                <a:lnTo>
                  <a:pt x="12083" y="15"/>
                </a:lnTo>
                <a:cubicBezTo>
                  <a:pt x="12095" y="2"/>
                  <a:pt x="12116" y="2"/>
                  <a:pt x="12129" y="15"/>
                </a:cubicBezTo>
                <a:cubicBezTo>
                  <a:pt x="12141" y="28"/>
                  <a:pt x="12142" y="49"/>
                  <a:pt x="12129" y="62"/>
                </a:cubicBezTo>
                <a:lnTo>
                  <a:pt x="11835" y="353"/>
                </a:lnTo>
                <a:cubicBezTo>
                  <a:pt x="11829" y="360"/>
                  <a:pt x="11820" y="364"/>
                  <a:pt x="11812" y="364"/>
                </a:cubicBezTo>
                <a:close/>
                <a:moveTo>
                  <a:pt x="11224" y="364"/>
                </a:moveTo>
                <a:cubicBezTo>
                  <a:pt x="11216" y="364"/>
                  <a:pt x="11207" y="362"/>
                  <a:pt x="11201" y="356"/>
                </a:cubicBezTo>
                <a:cubicBezTo>
                  <a:pt x="11188" y="343"/>
                  <a:pt x="11188" y="322"/>
                  <a:pt x="11201" y="309"/>
                </a:cubicBezTo>
                <a:lnTo>
                  <a:pt x="11495" y="15"/>
                </a:lnTo>
                <a:cubicBezTo>
                  <a:pt x="11508" y="2"/>
                  <a:pt x="11528" y="2"/>
                  <a:pt x="11541" y="15"/>
                </a:cubicBezTo>
                <a:cubicBezTo>
                  <a:pt x="11553" y="28"/>
                  <a:pt x="11554" y="49"/>
                  <a:pt x="11541" y="62"/>
                </a:cubicBezTo>
                <a:lnTo>
                  <a:pt x="11247" y="356"/>
                </a:lnTo>
                <a:cubicBezTo>
                  <a:pt x="11239" y="360"/>
                  <a:pt x="11231" y="364"/>
                  <a:pt x="11224" y="364"/>
                </a:cubicBezTo>
                <a:close/>
                <a:moveTo>
                  <a:pt x="10634" y="364"/>
                </a:moveTo>
                <a:cubicBezTo>
                  <a:pt x="10626" y="364"/>
                  <a:pt x="10617" y="362"/>
                  <a:pt x="10611" y="356"/>
                </a:cubicBezTo>
                <a:cubicBezTo>
                  <a:pt x="10598" y="343"/>
                  <a:pt x="10598" y="322"/>
                  <a:pt x="10611" y="309"/>
                </a:cubicBezTo>
                <a:lnTo>
                  <a:pt x="10905" y="13"/>
                </a:lnTo>
                <a:cubicBezTo>
                  <a:pt x="10918" y="0"/>
                  <a:pt x="10938" y="0"/>
                  <a:pt x="10951" y="13"/>
                </a:cubicBezTo>
                <a:cubicBezTo>
                  <a:pt x="10963" y="26"/>
                  <a:pt x="10964" y="47"/>
                  <a:pt x="10951" y="60"/>
                </a:cubicBezTo>
                <a:lnTo>
                  <a:pt x="10657" y="353"/>
                </a:lnTo>
                <a:cubicBezTo>
                  <a:pt x="10651" y="360"/>
                  <a:pt x="10643" y="364"/>
                  <a:pt x="10634" y="364"/>
                </a:cubicBezTo>
                <a:close/>
                <a:moveTo>
                  <a:pt x="10046" y="364"/>
                </a:moveTo>
                <a:cubicBezTo>
                  <a:pt x="10038" y="364"/>
                  <a:pt x="10029" y="362"/>
                  <a:pt x="10023" y="356"/>
                </a:cubicBezTo>
                <a:cubicBezTo>
                  <a:pt x="10010" y="343"/>
                  <a:pt x="10010" y="322"/>
                  <a:pt x="10023" y="309"/>
                </a:cubicBezTo>
                <a:lnTo>
                  <a:pt x="10317" y="15"/>
                </a:lnTo>
                <a:cubicBezTo>
                  <a:pt x="10330" y="2"/>
                  <a:pt x="10351" y="2"/>
                  <a:pt x="10364" y="15"/>
                </a:cubicBezTo>
                <a:cubicBezTo>
                  <a:pt x="10376" y="28"/>
                  <a:pt x="10376" y="49"/>
                  <a:pt x="10364" y="62"/>
                </a:cubicBezTo>
                <a:lnTo>
                  <a:pt x="10070" y="356"/>
                </a:lnTo>
                <a:cubicBezTo>
                  <a:pt x="10061" y="360"/>
                  <a:pt x="10055" y="364"/>
                  <a:pt x="10046" y="364"/>
                </a:cubicBezTo>
                <a:close/>
                <a:moveTo>
                  <a:pt x="9456" y="364"/>
                </a:moveTo>
                <a:cubicBezTo>
                  <a:pt x="9448" y="364"/>
                  <a:pt x="9439" y="362"/>
                  <a:pt x="9433" y="356"/>
                </a:cubicBezTo>
                <a:cubicBezTo>
                  <a:pt x="9420" y="343"/>
                  <a:pt x="9420" y="322"/>
                  <a:pt x="9433" y="309"/>
                </a:cubicBezTo>
                <a:lnTo>
                  <a:pt x="9727" y="15"/>
                </a:lnTo>
                <a:cubicBezTo>
                  <a:pt x="9740" y="2"/>
                  <a:pt x="9761" y="2"/>
                  <a:pt x="9774" y="15"/>
                </a:cubicBezTo>
                <a:cubicBezTo>
                  <a:pt x="9786" y="28"/>
                  <a:pt x="9786" y="49"/>
                  <a:pt x="9774" y="62"/>
                </a:cubicBezTo>
                <a:lnTo>
                  <a:pt x="9480" y="356"/>
                </a:lnTo>
                <a:cubicBezTo>
                  <a:pt x="9473" y="360"/>
                  <a:pt x="9465" y="364"/>
                  <a:pt x="9456" y="364"/>
                </a:cubicBezTo>
                <a:close/>
                <a:moveTo>
                  <a:pt x="8868" y="364"/>
                </a:moveTo>
                <a:cubicBezTo>
                  <a:pt x="8860" y="364"/>
                  <a:pt x="8852" y="362"/>
                  <a:pt x="8845" y="356"/>
                </a:cubicBezTo>
                <a:cubicBezTo>
                  <a:pt x="8833" y="343"/>
                  <a:pt x="8833" y="322"/>
                  <a:pt x="8845" y="309"/>
                </a:cubicBezTo>
                <a:lnTo>
                  <a:pt x="9139" y="15"/>
                </a:lnTo>
                <a:cubicBezTo>
                  <a:pt x="9152" y="2"/>
                  <a:pt x="9173" y="2"/>
                  <a:pt x="9186" y="15"/>
                </a:cubicBezTo>
                <a:cubicBezTo>
                  <a:pt x="9198" y="28"/>
                  <a:pt x="9198" y="49"/>
                  <a:pt x="9186" y="62"/>
                </a:cubicBezTo>
                <a:lnTo>
                  <a:pt x="8892" y="356"/>
                </a:lnTo>
                <a:cubicBezTo>
                  <a:pt x="8885" y="360"/>
                  <a:pt x="8877" y="364"/>
                  <a:pt x="8868" y="364"/>
                </a:cubicBezTo>
                <a:close/>
                <a:moveTo>
                  <a:pt x="8278" y="364"/>
                </a:moveTo>
                <a:cubicBezTo>
                  <a:pt x="8270" y="364"/>
                  <a:pt x="8262" y="362"/>
                  <a:pt x="8255" y="356"/>
                </a:cubicBezTo>
                <a:cubicBezTo>
                  <a:pt x="8243" y="343"/>
                  <a:pt x="8243" y="322"/>
                  <a:pt x="8255" y="309"/>
                </a:cubicBezTo>
                <a:lnTo>
                  <a:pt x="8549" y="15"/>
                </a:lnTo>
                <a:cubicBezTo>
                  <a:pt x="8562" y="2"/>
                  <a:pt x="8583" y="2"/>
                  <a:pt x="8596" y="15"/>
                </a:cubicBezTo>
                <a:cubicBezTo>
                  <a:pt x="8608" y="28"/>
                  <a:pt x="8608" y="49"/>
                  <a:pt x="8596" y="62"/>
                </a:cubicBezTo>
                <a:lnTo>
                  <a:pt x="8302" y="356"/>
                </a:lnTo>
                <a:cubicBezTo>
                  <a:pt x="8295" y="360"/>
                  <a:pt x="8287" y="364"/>
                  <a:pt x="8278" y="364"/>
                </a:cubicBezTo>
                <a:close/>
                <a:moveTo>
                  <a:pt x="7691" y="364"/>
                </a:moveTo>
                <a:cubicBezTo>
                  <a:pt x="7682" y="364"/>
                  <a:pt x="7674" y="362"/>
                  <a:pt x="7667" y="356"/>
                </a:cubicBezTo>
                <a:cubicBezTo>
                  <a:pt x="7655" y="343"/>
                  <a:pt x="7655" y="322"/>
                  <a:pt x="7667" y="309"/>
                </a:cubicBezTo>
                <a:lnTo>
                  <a:pt x="7961" y="15"/>
                </a:lnTo>
                <a:cubicBezTo>
                  <a:pt x="7974" y="2"/>
                  <a:pt x="7995" y="2"/>
                  <a:pt x="8008" y="15"/>
                </a:cubicBezTo>
                <a:cubicBezTo>
                  <a:pt x="8020" y="28"/>
                  <a:pt x="8020" y="49"/>
                  <a:pt x="8008" y="62"/>
                </a:cubicBezTo>
                <a:lnTo>
                  <a:pt x="7714" y="356"/>
                </a:lnTo>
                <a:cubicBezTo>
                  <a:pt x="7708" y="360"/>
                  <a:pt x="7699" y="364"/>
                  <a:pt x="7691" y="364"/>
                </a:cubicBezTo>
                <a:close/>
                <a:moveTo>
                  <a:pt x="7101" y="364"/>
                </a:moveTo>
                <a:cubicBezTo>
                  <a:pt x="7092" y="364"/>
                  <a:pt x="7084" y="362"/>
                  <a:pt x="7077" y="356"/>
                </a:cubicBezTo>
                <a:cubicBezTo>
                  <a:pt x="7065" y="343"/>
                  <a:pt x="7065" y="322"/>
                  <a:pt x="7077" y="309"/>
                </a:cubicBezTo>
                <a:lnTo>
                  <a:pt x="7373" y="13"/>
                </a:lnTo>
                <a:cubicBezTo>
                  <a:pt x="7386" y="0"/>
                  <a:pt x="7407" y="0"/>
                  <a:pt x="7420" y="13"/>
                </a:cubicBezTo>
                <a:cubicBezTo>
                  <a:pt x="7433" y="26"/>
                  <a:pt x="7433" y="47"/>
                  <a:pt x="7420" y="60"/>
                </a:cubicBezTo>
                <a:lnTo>
                  <a:pt x="7126" y="353"/>
                </a:lnTo>
                <a:cubicBezTo>
                  <a:pt x="7118" y="360"/>
                  <a:pt x="7109" y="364"/>
                  <a:pt x="7101" y="364"/>
                </a:cubicBezTo>
                <a:close/>
                <a:moveTo>
                  <a:pt x="6513" y="364"/>
                </a:moveTo>
                <a:cubicBezTo>
                  <a:pt x="6504" y="364"/>
                  <a:pt x="6496" y="362"/>
                  <a:pt x="6490" y="356"/>
                </a:cubicBezTo>
                <a:cubicBezTo>
                  <a:pt x="6477" y="343"/>
                  <a:pt x="6477" y="322"/>
                  <a:pt x="6490" y="309"/>
                </a:cubicBezTo>
                <a:lnTo>
                  <a:pt x="6783" y="15"/>
                </a:lnTo>
                <a:cubicBezTo>
                  <a:pt x="6796" y="2"/>
                  <a:pt x="6817" y="2"/>
                  <a:pt x="6830" y="15"/>
                </a:cubicBezTo>
                <a:cubicBezTo>
                  <a:pt x="6843" y="28"/>
                  <a:pt x="6843" y="49"/>
                  <a:pt x="6830" y="62"/>
                </a:cubicBezTo>
                <a:lnTo>
                  <a:pt x="6536" y="356"/>
                </a:lnTo>
                <a:cubicBezTo>
                  <a:pt x="6530" y="360"/>
                  <a:pt x="6521" y="364"/>
                  <a:pt x="6513" y="364"/>
                </a:cubicBezTo>
                <a:close/>
                <a:moveTo>
                  <a:pt x="5923" y="364"/>
                </a:moveTo>
                <a:cubicBezTo>
                  <a:pt x="5914" y="364"/>
                  <a:pt x="5906" y="362"/>
                  <a:pt x="5900" y="356"/>
                </a:cubicBezTo>
                <a:cubicBezTo>
                  <a:pt x="5887" y="343"/>
                  <a:pt x="5887" y="322"/>
                  <a:pt x="5900" y="309"/>
                </a:cubicBezTo>
                <a:lnTo>
                  <a:pt x="6193" y="15"/>
                </a:lnTo>
                <a:cubicBezTo>
                  <a:pt x="6206" y="2"/>
                  <a:pt x="6227" y="2"/>
                  <a:pt x="6240" y="15"/>
                </a:cubicBezTo>
                <a:cubicBezTo>
                  <a:pt x="6253" y="28"/>
                  <a:pt x="6253" y="49"/>
                  <a:pt x="6240" y="62"/>
                </a:cubicBezTo>
                <a:lnTo>
                  <a:pt x="5946" y="356"/>
                </a:lnTo>
                <a:cubicBezTo>
                  <a:pt x="5940" y="360"/>
                  <a:pt x="5931" y="364"/>
                  <a:pt x="5923" y="364"/>
                </a:cubicBezTo>
                <a:close/>
                <a:moveTo>
                  <a:pt x="5335" y="364"/>
                </a:moveTo>
                <a:cubicBezTo>
                  <a:pt x="5326" y="364"/>
                  <a:pt x="5318" y="362"/>
                  <a:pt x="5312" y="356"/>
                </a:cubicBezTo>
                <a:cubicBezTo>
                  <a:pt x="5299" y="343"/>
                  <a:pt x="5299" y="322"/>
                  <a:pt x="5312" y="309"/>
                </a:cubicBezTo>
                <a:lnTo>
                  <a:pt x="5606" y="15"/>
                </a:lnTo>
                <a:cubicBezTo>
                  <a:pt x="5618" y="2"/>
                  <a:pt x="5639" y="2"/>
                  <a:pt x="5652" y="15"/>
                </a:cubicBezTo>
                <a:cubicBezTo>
                  <a:pt x="5665" y="28"/>
                  <a:pt x="5665" y="49"/>
                  <a:pt x="5652" y="62"/>
                </a:cubicBezTo>
                <a:lnTo>
                  <a:pt x="5358" y="356"/>
                </a:lnTo>
                <a:cubicBezTo>
                  <a:pt x="5352" y="360"/>
                  <a:pt x="5343" y="364"/>
                  <a:pt x="5335" y="364"/>
                </a:cubicBezTo>
                <a:close/>
                <a:moveTo>
                  <a:pt x="4745" y="364"/>
                </a:moveTo>
                <a:cubicBezTo>
                  <a:pt x="4736" y="364"/>
                  <a:pt x="4728" y="362"/>
                  <a:pt x="4722" y="356"/>
                </a:cubicBezTo>
                <a:cubicBezTo>
                  <a:pt x="4709" y="343"/>
                  <a:pt x="4709" y="322"/>
                  <a:pt x="4722" y="309"/>
                </a:cubicBezTo>
                <a:lnTo>
                  <a:pt x="5016" y="15"/>
                </a:lnTo>
                <a:cubicBezTo>
                  <a:pt x="5028" y="2"/>
                  <a:pt x="5049" y="2"/>
                  <a:pt x="5062" y="15"/>
                </a:cubicBezTo>
                <a:cubicBezTo>
                  <a:pt x="5075" y="28"/>
                  <a:pt x="5075" y="49"/>
                  <a:pt x="5062" y="62"/>
                </a:cubicBezTo>
                <a:lnTo>
                  <a:pt x="4768" y="356"/>
                </a:lnTo>
                <a:cubicBezTo>
                  <a:pt x="4762" y="360"/>
                  <a:pt x="4753" y="364"/>
                  <a:pt x="4745" y="364"/>
                </a:cubicBezTo>
                <a:close/>
                <a:moveTo>
                  <a:pt x="4157" y="364"/>
                </a:moveTo>
                <a:cubicBezTo>
                  <a:pt x="4149" y="364"/>
                  <a:pt x="4140" y="362"/>
                  <a:pt x="4134" y="356"/>
                </a:cubicBezTo>
                <a:cubicBezTo>
                  <a:pt x="4121" y="343"/>
                  <a:pt x="4121" y="322"/>
                  <a:pt x="4134" y="309"/>
                </a:cubicBezTo>
                <a:lnTo>
                  <a:pt x="4428" y="15"/>
                </a:lnTo>
                <a:cubicBezTo>
                  <a:pt x="4440" y="2"/>
                  <a:pt x="4461" y="2"/>
                  <a:pt x="4474" y="15"/>
                </a:cubicBezTo>
                <a:cubicBezTo>
                  <a:pt x="4486" y="28"/>
                  <a:pt x="4487" y="49"/>
                  <a:pt x="4474" y="62"/>
                </a:cubicBezTo>
                <a:lnTo>
                  <a:pt x="4180" y="353"/>
                </a:lnTo>
                <a:cubicBezTo>
                  <a:pt x="4174" y="360"/>
                  <a:pt x="4166" y="364"/>
                  <a:pt x="4157" y="364"/>
                </a:cubicBezTo>
                <a:close/>
                <a:moveTo>
                  <a:pt x="3569" y="364"/>
                </a:moveTo>
                <a:cubicBezTo>
                  <a:pt x="3561" y="364"/>
                  <a:pt x="3552" y="362"/>
                  <a:pt x="3546" y="356"/>
                </a:cubicBezTo>
                <a:cubicBezTo>
                  <a:pt x="3533" y="343"/>
                  <a:pt x="3533" y="322"/>
                  <a:pt x="3546" y="309"/>
                </a:cubicBezTo>
                <a:lnTo>
                  <a:pt x="3840" y="15"/>
                </a:lnTo>
                <a:cubicBezTo>
                  <a:pt x="3853" y="2"/>
                  <a:pt x="3874" y="2"/>
                  <a:pt x="3886" y="15"/>
                </a:cubicBezTo>
                <a:cubicBezTo>
                  <a:pt x="3899" y="28"/>
                  <a:pt x="3899" y="49"/>
                  <a:pt x="3886" y="62"/>
                </a:cubicBezTo>
                <a:lnTo>
                  <a:pt x="3592" y="356"/>
                </a:lnTo>
                <a:cubicBezTo>
                  <a:pt x="3584" y="360"/>
                  <a:pt x="3576" y="364"/>
                  <a:pt x="3569" y="364"/>
                </a:cubicBezTo>
                <a:close/>
                <a:moveTo>
                  <a:pt x="2979" y="364"/>
                </a:moveTo>
                <a:cubicBezTo>
                  <a:pt x="2971" y="364"/>
                  <a:pt x="2962" y="362"/>
                  <a:pt x="2956" y="356"/>
                </a:cubicBezTo>
                <a:cubicBezTo>
                  <a:pt x="2943" y="343"/>
                  <a:pt x="2943" y="322"/>
                  <a:pt x="2956" y="309"/>
                </a:cubicBezTo>
                <a:lnTo>
                  <a:pt x="3250" y="13"/>
                </a:lnTo>
                <a:cubicBezTo>
                  <a:pt x="3263" y="0"/>
                  <a:pt x="3284" y="0"/>
                  <a:pt x="3296" y="13"/>
                </a:cubicBezTo>
                <a:cubicBezTo>
                  <a:pt x="3309" y="26"/>
                  <a:pt x="3309" y="47"/>
                  <a:pt x="3296" y="60"/>
                </a:cubicBezTo>
                <a:lnTo>
                  <a:pt x="3002" y="353"/>
                </a:lnTo>
                <a:cubicBezTo>
                  <a:pt x="2996" y="360"/>
                  <a:pt x="2988" y="364"/>
                  <a:pt x="2979" y="364"/>
                </a:cubicBezTo>
                <a:close/>
                <a:moveTo>
                  <a:pt x="2391" y="364"/>
                </a:moveTo>
                <a:cubicBezTo>
                  <a:pt x="2383" y="364"/>
                  <a:pt x="2374" y="362"/>
                  <a:pt x="2368" y="356"/>
                </a:cubicBezTo>
                <a:cubicBezTo>
                  <a:pt x="2355" y="343"/>
                  <a:pt x="2355" y="322"/>
                  <a:pt x="2368" y="309"/>
                </a:cubicBezTo>
                <a:lnTo>
                  <a:pt x="2662" y="15"/>
                </a:lnTo>
                <a:cubicBezTo>
                  <a:pt x="2675" y="2"/>
                  <a:pt x="2696" y="2"/>
                  <a:pt x="2709" y="15"/>
                </a:cubicBezTo>
                <a:cubicBezTo>
                  <a:pt x="2721" y="28"/>
                  <a:pt x="2721" y="49"/>
                  <a:pt x="2709" y="62"/>
                </a:cubicBezTo>
                <a:lnTo>
                  <a:pt x="2415" y="356"/>
                </a:lnTo>
                <a:cubicBezTo>
                  <a:pt x="2406" y="360"/>
                  <a:pt x="2400" y="364"/>
                  <a:pt x="2391" y="364"/>
                </a:cubicBezTo>
                <a:close/>
                <a:moveTo>
                  <a:pt x="1801" y="364"/>
                </a:moveTo>
                <a:cubicBezTo>
                  <a:pt x="1793" y="364"/>
                  <a:pt x="1784" y="362"/>
                  <a:pt x="1778" y="356"/>
                </a:cubicBezTo>
                <a:cubicBezTo>
                  <a:pt x="1765" y="343"/>
                  <a:pt x="1765" y="322"/>
                  <a:pt x="1778" y="309"/>
                </a:cubicBezTo>
                <a:lnTo>
                  <a:pt x="2072" y="15"/>
                </a:lnTo>
                <a:cubicBezTo>
                  <a:pt x="2085" y="2"/>
                  <a:pt x="2106" y="2"/>
                  <a:pt x="2119" y="15"/>
                </a:cubicBezTo>
                <a:cubicBezTo>
                  <a:pt x="2131" y="28"/>
                  <a:pt x="2131" y="49"/>
                  <a:pt x="2119" y="62"/>
                </a:cubicBezTo>
                <a:lnTo>
                  <a:pt x="1825" y="356"/>
                </a:lnTo>
                <a:cubicBezTo>
                  <a:pt x="1818" y="360"/>
                  <a:pt x="1810" y="364"/>
                  <a:pt x="1801" y="364"/>
                </a:cubicBezTo>
                <a:close/>
                <a:moveTo>
                  <a:pt x="1214" y="364"/>
                </a:moveTo>
                <a:cubicBezTo>
                  <a:pt x="1205" y="364"/>
                  <a:pt x="1197" y="362"/>
                  <a:pt x="1190" y="356"/>
                </a:cubicBezTo>
                <a:cubicBezTo>
                  <a:pt x="1178" y="343"/>
                  <a:pt x="1178" y="322"/>
                  <a:pt x="1190" y="309"/>
                </a:cubicBezTo>
                <a:lnTo>
                  <a:pt x="1484" y="15"/>
                </a:lnTo>
                <a:cubicBezTo>
                  <a:pt x="1497" y="2"/>
                  <a:pt x="1518" y="2"/>
                  <a:pt x="1531" y="15"/>
                </a:cubicBezTo>
                <a:cubicBezTo>
                  <a:pt x="1543" y="28"/>
                  <a:pt x="1543" y="49"/>
                  <a:pt x="1531" y="62"/>
                </a:cubicBezTo>
                <a:lnTo>
                  <a:pt x="1237" y="356"/>
                </a:lnTo>
                <a:cubicBezTo>
                  <a:pt x="1230" y="360"/>
                  <a:pt x="1222" y="364"/>
                  <a:pt x="1214" y="364"/>
                </a:cubicBezTo>
                <a:close/>
                <a:moveTo>
                  <a:pt x="624" y="364"/>
                </a:moveTo>
                <a:cubicBezTo>
                  <a:pt x="615" y="364"/>
                  <a:pt x="607" y="362"/>
                  <a:pt x="600" y="356"/>
                </a:cubicBezTo>
                <a:cubicBezTo>
                  <a:pt x="588" y="343"/>
                  <a:pt x="588" y="322"/>
                  <a:pt x="600" y="309"/>
                </a:cubicBezTo>
                <a:lnTo>
                  <a:pt x="894" y="15"/>
                </a:lnTo>
                <a:cubicBezTo>
                  <a:pt x="907" y="2"/>
                  <a:pt x="928" y="2"/>
                  <a:pt x="941" y="15"/>
                </a:cubicBezTo>
                <a:cubicBezTo>
                  <a:pt x="953" y="28"/>
                  <a:pt x="953" y="49"/>
                  <a:pt x="941" y="62"/>
                </a:cubicBezTo>
                <a:lnTo>
                  <a:pt x="647" y="356"/>
                </a:lnTo>
                <a:cubicBezTo>
                  <a:pt x="640" y="360"/>
                  <a:pt x="632" y="364"/>
                  <a:pt x="624" y="364"/>
                </a:cubicBezTo>
                <a:close/>
                <a:moveTo>
                  <a:pt x="36" y="364"/>
                </a:moveTo>
                <a:cubicBezTo>
                  <a:pt x="27" y="364"/>
                  <a:pt x="19" y="362"/>
                  <a:pt x="12" y="356"/>
                </a:cubicBezTo>
                <a:cubicBezTo>
                  <a:pt x="0" y="343"/>
                  <a:pt x="0" y="322"/>
                  <a:pt x="12" y="309"/>
                </a:cubicBezTo>
                <a:lnTo>
                  <a:pt x="306" y="15"/>
                </a:lnTo>
                <a:cubicBezTo>
                  <a:pt x="319" y="2"/>
                  <a:pt x="340" y="2"/>
                  <a:pt x="353" y="15"/>
                </a:cubicBezTo>
                <a:cubicBezTo>
                  <a:pt x="366" y="28"/>
                  <a:pt x="366" y="49"/>
                  <a:pt x="353" y="62"/>
                </a:cubicBezTo>
                <a:lnTo>
                  <a:pt x="59" y="356"/>
                </a:lnTo>
                <a:cubicBezTo>
                  <a:pt x="53" y="360"/>
                  <a:pt x="44" y="364"/>
                  <a:pt x="36" y="364"/>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green/Image">
  <p:cSld name="Section Header green/Image">
    <p:bg>
      <p:bgPr>
        <a:solidFill>
          <a:schemeClr val="lt2"/>
        </a:solidFill>
      </p:bgPr>
    </p:bg>
    <p:spTree>
      <p:nvGrpSpPr>
        <p:cNvPr id="108" name="Shape 108"/>
        <p:cNvGrpSpPr/>
        <p:nvPr/>
      </p:nvGrpSpPr>
      <p:grpSpPr>
        <a:xfrm>
          <a:off x="0" y="0"/>
          <a:ext cx="0" cy="0"/>
          <a:chOff x="0" y="0"/>
          <a:chExt cx="0" cy="0"/>
        </a:xfrm>
      </p:grpSpPr>
      <p:sp>
        <p:nvSpPr>
          <p:cNvPr id="109" name="Google Shape;109;p23"/>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23"/>
          <p:cNvSpPr txBox="1"/>
          <p:nvPr>
            <p:ph idx="12" type="sldNum"/>
          </p:nvPr>
        </p:nvSpPr>
        <p:spPr>
          <a:xfrm>
            <a:off x="8301789" y="6296196"/>
            <a:ext cx="499311" cy="365125"/>
          </a:xfrm>
          <a:prstGeom prst="rect">
            <a:avLst/>
          </a:prstGeom>
          <a:noFill/>
          <a:ln>
            <a:noFill/>
          </a:ln>
        </p:spPr>
        <p:txBody>
          <a:bodyPr anchorCtr="0" anchor="b" bIns="0" lIns="0" spcFirstLastPara="1" rIns="0" wrap="square" tIns="0">
            <a:noAutofit/>
          </a:bodyPr>
          <a:lstStyle>
            <a:lvl1pPr indent="0" lvl="0" marL="0" algn="r">
              <a:spcBef>
                <a:spcPts val="0"/>
              </a:spcBef>
              <a:buNone/>
              <a:defRPr sz="1000">
                <a:solidFill>
                  <a:schemeClr val="dk2"/>
                </a:solidFill>
                <a:latin typeface="Arial"/>
                <a:ea typeface="Arial"/>
                <a:cs typeface="Arial"/>
                <a:sym typeface="Arial"/>
              </a:defRPr>
            </a:lvl1pPr>
            <a:lvl2pPr indent="0" lvl="1" marL="0" algn="r">
              <a:spcBef>
                <a:spcPts val="0"/>
              </a:spcBef>
              <a:buNone/>
              <a:defRPr sz="1000">
                <a:solidFill>
                  <a:schemeClr val="dk2"/>
                </a:solidFill>
                <a:latin typeface="Arial"/>
                <a:ea typeface="Arial"/>
                <a:cs typeface="Arial"/>
                <a:sym typeface="Arial"/>
              </a:defRPr>
            </a:lvl2pPr>
            <a:lvl3pPr indent="0" lvl="2" marL="0" algn="r">
              <a:spcBef>
                <a:spcPts val="0"/>
              </a:spcBef>
              <a:buNone/>
              <a:defRPr sz="1000">
                <a:solidFill>
                  <a:schemeClr val="dk2"/>
                </a:solidFill>
                <a:latin typeface="Arial"/>
                <a:ea typeface="Arial"/>
                <a:cs typeface="Arial"/>
                <a:sym typeface="Arial"/>
              </a:defRPr>
            </a:lvl3pPr>
            <a:lvl4pPr indent="0" lvl="3" marL="0" algn="r">
              <a:spcBef>
                <a:spcPts val="0"/>
              </a:spcBef>
              <a:buNone/>
              <a:defRPr sz="1000">
                <a:solidFill>
                  <a:schemeClr val="dk2"/>
                </a:solidFill>
                <a:latin typeface="Arial"/>
                <a:ea typeface="Arial"/>
                <a:cs typeface="Arial"/>
                <a:sym typeface="Arial"/>
              </a:defRPr>
            </a:lvl4pPr>
            <a:lvl5pPr indent="0" lvl="4" marL="0" algn="r">
              <a:spcBef>
                <a:spcPts val="0"/>
              </a:spcBef>
              <a:buNone/>
              <a:defRPr sz="1000">
                <a:solidFill>
                  <a:schemeClr val="dk2"/>
                </a:solidFill>
                <a:latin typeface="Arial"/>
                <a:ea typeface="Arial"/>
                <a:cs typeface="Arial"/>
                <a:sym typeface="Arial"/>
              </a:defRPr>
            </a:lvl5pPr>
            <a:lvl6pPr indent="0" lvl="5" marL="0" algn="r">
              <a:spcBef>
                <a:spcPts val="0"/>
              </a:spcBef>
              <a:buNone/>
              <a:defRPr sz="1000">
                <a:solidFill>
                  <a:schemeClr val="dk2"/>
                </a:solidFill>
                <a:latin typeface="Arial"/>
                <a:ea typeface="Arial"/>
                <a:cs typeface="Arial"/>
                <a:sym typeface="Arial"/>
              </a:defRPr>
            </a:lvl6pPr>
            <a:lvl7pPr indent="0" lvl="6" marL="0" algn="r">
              <a:spcBef>
                <a:spcPts val="0"/>
              </a:spcBef>
              <a:buNone/>
              <a:defRPr sz="1000">
                <a:solidFill>
                  <a:schemeClr val="dk2"/>
                </a:solidFill>
                <a:latin typeface="Arial"/>
                <a:ea typeface="Arial"/>
                <a:cs typeface="Arial"/>
                <a:sym typeface="Arial"/>
              </a:defRPr>
            </a:lvl7pPr>
            <a:lvl8pPr indent="0" lvl="7" marL="0" algn="r">
              <a:spcBef>
                <a:spcPts val="0"/>
              </a:spcBef>
              <a:buNone/>
              <a:defRPr sz="1000">
                <a:solidFill>
                  <a:schemeClr val="dk2"/>
                </a:solidFill>
                <a:latin typeface="Arial"/>
                <a:ea typeface="Arial"/>
                <a:cs typeface="Arial"/>
                <a:sym typeface="Arial"/>
              </a:defRPr>
            </a:lvl8pPr>
            <a:lvl9pPr indent="0" lvl="8" marL="0" algn="r">
              <a:spcBef>
                <a:spcPts val="0"/>
              </a:spcBef>
              <a:buNone/>
              <a:defRPr sz="1000">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11" name="Google Shape;111;p23"/>
          <p:cNvSpPr/>
          <p:nvPr>
            <p:ph idx="2" type="pic"/>
          </p:nvPr>
        </p:nvSpPr>
        <p:spPr>
          <a:xfrm>
            <a:off x="4752975" y="1433513"/>
            <a:ext cx="4043363" cy="4914900"/>
          </a:xfrm>
          <a:prstGeom prst="rect">
            <a:avLst/>
          </a:prstGeom>
          <a:solidFill>
            <a:schemeClr val="lt1"/>
          </a:solidFill>
          <a:ln>
            <a:noFill/>
          </a:ln>
        </p:spPr>
        <p:txBody>
          <a:bodyPr anchorCtr="0" anchor="t" bIns="0" lIns="0" spcFirstLastPara="1" rIns="0" wrap="square" tIns="0">
            <a:noAutofit/>
          </a:bodyPr>
          <a:lstStyle>
            <a:lvl1pPr lvl="0" marR="0" rtl="0" algn="l">
              <a:lnSpc>
                <a:spcPct val="100000"/>
              </a:lnSpc>
              <a:spcBef>
                <a:spcPts val="0"/>
              </a:spcBef>
              <a:spcAft>
                <a:spcPts val="0"/>
              </a:spcAft>
              <a:buClr>
                <a:schemeClr val="dk2"/>
              </a:buClr>
              <a:buSzPts val="1600"/>
              <a:buFont typeface="Arial"/>
              <a:buNone/>
              <a:defRPr b="1" i="0" sz="1600" u="none" cap="none" strike="noStrike">
                <a:solidFill>
                  <a:schemeClr val="dk2"/>
                </a:solidFill>
                <a:latin typeface="Arial"/>
                <a:ea typeface="Arial"/>
                <a:cs typeface="Arial"/>
                <a:sym typeface="Arial"/>
              </a:defRPr>
            </a:lvl1pPr>
            <a:lvl2pPr lvl="1" marR="0" rtl="0" algn="l">
              <a:lnSpc>
                <a:spcPct val="100000"/>
              </a:lnSpc>
              <a:spcBef>
                <a:spcPts val="45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450"/>
              </a:spcBef>
              <a:spcAft>
                <a:spcPts val="0"/>
              </a:spcAft>
              <a:buClr>
                <a:schemeClr val="dk1"/>
              </a:buClr>
              <a:buSzPts val="1400"/>
              <a:buFont typeface="Arial"/>
              <a:buChar char="&gt;"/>
              <a:defRPr b="0" i="0" sz="1400" u="none" cap="none" strike="noStrike">
                <a:solidFill>
                  <a:schemeClr val="dk1"/>
                </a:solidFill>
                <a:latin typeface="Arial"/>
                <a:ea typeface="Arial"/>
                <a:cs typeface="Arial"/>
                <a:sym typeface="Arial"/>
              </a:defRPr>
            </a:lvl3pPr>
            <a:lvl4pPr lvl="3"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lvl="4"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lvl="5" marR="0" rtl="0" algn="l">
              <a:lnSpc>
                <a:spcPct val="90000"/>
              </a:lnSpc>
              <a:spcBef>
                <a:spcPts val="450"/>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lvl="6"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lvl="7"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lvl="8"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12" name="Google Shape;112;p23"/>
          <p:cNvSpPr/>
          <p:nvPr/>
        </p:nvSpPr>
        <p:spPr>
          <a:xfrm>
            <a:off x="342901" y="462090"/>
            <a:ext cx="8458200" cy="108475"/>
          </a:xfrm>
          <a:custGeom>
            <a:rect b="b" l="l" r="r" t="t"/>
            <a:pathLst>
              <a:path extrusionOk="0" h="365" w="38050">
                <a:moveTo>
                  <a:pt x="37719" y="364"/>
                </a:moveTo>
                <a:cubicBezTo>
                  <a:pt x="37711" y="364"/>
                  <a:pt x="37703" y="362"/>
                  <a:pt x="37696" y="356"/>
                </a:cubicBezTo>
                <a:cubicBezTo>
                  <a:pt x="37683" y="343"/>
                  <a:pt x="37683" y="322"/>
                  <a:pt x="37696" y="309"/>
                </a:cubicBezTo>
                <a:lnTo>
                  <a:pt x="37990" y="15"/>
                </a:lnTo>
                <a:cubicBezTo>
                  <a:pt x="38003" y="2"/>
                  <a:pt x="38024" y="2"/>
                  <a:pt x="38037" y="15"/>
                </a:cubicBezTo>
                <a:cubicBezTo>
                  <a:pt x="38049" y="28"/>
                  <a:pt x="38049" y="49"/>
                  <a:pt x="38037" y="62"/>
                </a:cubicBezTo>
                <a:lnTo>
                  <a:pt x="37743" y="356"/>
                </a:lnTo>
                <a:cubicBezTo>
                  <a:pt x="37736" y="360"/>
                  <a:pt x="37728" y="364"/>
                  <a:pt x="37719" y="364"/>
                </a:cubicBezTo>
                <a:close/>
                <a:moveTo>
                  <a:pt x="37132" y="364"/>
                </a:moveTo>
                <a:cubicBezTo>
                  <a:pt x="37123" y="364"/>
                  <a:pt x="37115" y="362"/>
                  <a:pt x="37108" y="356"/>
                </a:cubicBezTo>
                <a:cubicBezTo>
                  <a:pt x="37096" y="343"/>
                  <a:pt x="37096" y="322"/>
                  <a:pt x="37108" y="309"/>
                </a:cubicBezTo>
                <a:lnTo>
                  <a:pt x="37402" y="15"/>
                </a:lnTo>
                <a:cubicBezTo>
                  <a:pt x="37415" y="2"/>
                  <a:pt x="37436" y="2"/>
                  <a:pt x="37449" y="15"/>
                </a:cubicBezTo>
                <a:cubicBezTo>
                  <a:pt x="37461" y="28"/>
                  <a:pt x="37461" y="49"/>
                  <a:pt x="37449" y="62"/>
                </a:cubicBezTo>
                <a:lnTo>
                  <a:pt x="37155" y="356"/>
                </a:lnTo>
                <a:cubicBezTo>
                  <a:pt x="37148" y="360"/>
                  <a:pt x="37140" y="364"/>
                  <a:pt x="37132" y="364"/>
                </a:cubicBezTo>
                <a:close/>
                <a:moveTo>
                  <a:pt x="36542" y="364"/>
                </a:moveTo>
                <a:cubicBezTo>
                  <a:pt x="36533" y="364"/>
                  <a:pt x="36525" y="362"/>
                  <a:pt x="36518" y="356"/>
                </a:cubicBezTo>
                <a:cubicBezTo>
                  <a:pt x="36506" y="343"/>
                  <a:pt x="36506" y="322"/>
                  <a:pt x="36518" y="309"/>
                </a:cubicBezTo>
                <a:lnTo>
                  <a:pt x="36812" y="15"/>
                </a:lnTo>
                <a:cubicBezTo>
                  <a:pt x="36825" y="2"/>
                  <a:pt x="36846" y="2"/>
                  <a:pt x="36859" y="15"/>
                </a:cubicBezTo>
                <a:cubicBezTo>
                  <a:pt x="36871" y="28"/>
                  <a:pt x="36871" y="49"/>
                  <a:pt x="36859" y="62"/>
                </a:cubicBezTo>
                <a:lnTo>
                  <a:pt x="36565" y="356"/>
                </a:lnTo>
                <a:cubicBezTo>
                  <a:pt x="36559" y="360"/>
                  <a:pt x="36550" y="364"/>
                  <a:pt x="36542" y="364"/>
                </a:cubicBezTo>
                <a:close/>
                <a:moveTo>
                  <a:pt x="35954" y="364"/>
                </a:moveTo>
                <a:cubicBezTo>
                  <a:pt x="35945" y="364"/>
                  <a:pt x="35937" y="362"/>
                  <a:pt x="35930" y="356"/>
                </a:cubicBezTo>
                <a:cubicBezTo>
                  <a:pt x="35918" y="343"/>
                  <a:pt x="35918" y="322"/>
                  <a:pt x="35930" y="309"/>
                </a:cubicBezTo>
                <a:lnTo>
                  <a:pt x="36224" y="15"/>
                </a:lnTo>
                <a:cubicBezTo>
                  <a:pt x="36237" y="2"/>
                  <a:pt x="36258" y="2"/>
                  <a:pt x="36271" y="15"/>
                </a:cubicBezTo>
                <a:cubicBezTo>
                  <a:pt x="36284" y="28"/>
                  <a:pt x="36284" y="49"/>
                  <a:pt x="36271" y="62"/>
                </a:cubicBezTo>
                <a:lnTo>
                  <a:pt x="35977" y="356"/>
                </a:lnTo>
                <a:cubicBezTo>
                  <a:pt x="35971" y="360"/>
                  <a:pt x="35962" y="364"/>
                  <a:pt x="35954" y="364"/>
                </a:cubicBezTo>
                <a:close/>
                <a:moveTo>
                  <a:pt x="35364" y="364"/>
                </a:moveTo>
                <a:cubicBezTo>
                  <a:pt x="35355" y="364"/>
                  <a:pt x="35347" y="362"/>
                  <a:pt x="35340" y="356"/>
                </a:cubicBezTo>
                <a:cubicBezTo>
                  <a:pt x="35328" y="343"/>
                  <a:pt x="35328" y="322"/>
                  <a:pt x="35340" y="309"/>
                </a:cubicBezTo>
                <a:lnTo>
                  <a:pt x="35634" y="15"/>
                </a:lnTo>
                <a:cubicBezTo>
                  <a:pt x="35647" y="2"/>
                  <a:pt x="35668" y="2"/>
                  <a:pt x="35681" y="15"/>
                </a:cubicBezTo>
                <a:cubicBezTo>
                  <a:pt x="35694" y="28"/>
                  <a:pt x="35694" y="49"/>
                  <a:pt x="35681" y="62"/>
                </a:cubicBezTo>
                <a:lnTo>
                  <a:pt x="35387" y="356"/>
                </a:lnTo>
                <a:cubicBezTo>
                  <a:pt x="35381" y="360"/>
                  <a:pt x="35372" y="364"/>
                  <a:pt x="35364" y="364"/>
                </a:cubicBezTo>
                <a:close/>
                <a:moveTo>
                  <a:pt x="34776" y="364"/>
                </a:moveTo>
                <a:cubicBezTo>
                  <a:pt x="34767" y="364"/>
                  <a:pt x="34759" y="362"/>
                  <a:pt x="34753" y="356"/>
                </a:cubicBezTo>
                <a:cubicBezTo>
                  <a:pt x="34740" y="343"/>
                  <a:pt x="34740" y="322"/>
                  <a:pt x="34753" y="309"/>
                </a:cubicBezTo>
                <a:lnTo>
                  <a:pt x="35047" y="15"/>
                </a:lnTo>
                <a:cubicBezTo>
                  <a:pt x="35059" y="2"/>
                  <a:pt x="35080" y="2"/>
                  <a:pt x="35093" y="15"/>
                </a:cubicBezTo>
                <a:cubicBezTo>
                  <a:pt x="35106" y="28"/>
                  <a:pt x="35106" y="49"/>
                  <a:pt x="35093" y="62"/>
                </a:cubicBezTo>
                <a:lnTo>
                  <a:pt x="34799" y="353"/>
                </a:lnTo>
                <a:cubicBezTo>
                  <a:pt x="34793" y="360"/>
                  <a:pt x="34784" y="364"/>
                  <a:pt x="34776" y="364"/>
                </a:cubicBezTo>
                <a:close/>
                <a:moveTo>
                  <a:pt x="34188" y="364"/>
                </a:moveTo>
                <a:cubicBezTo>
                  <a:pt x="34180" y="364"/>
                  <a:pt x="34171" y="362"/>
                  <a:pt x="34165" y="356"/>
                </a:cubicBezTo>
                <a:cubicBezTo>
                  <a:pt x="34152" y="343"/>
                  <a:pt x="34152" y="322"/>
                  <a:pt x="34165" y="309"/>
                </a:cubicBezTo>
                <a:lnTo>
                  <a:pt x="34459" y="15"/>
                </a:lnTo>
                <a:cubicBezTo>
                  <a:pt x="34471" y="2"/>
                  <a:pt x="34493" y="2"/>
                  <a:pt x="34505" y="15"/>
                </a:cubicBezTo>
                <a:cubicBezTo>
                  <a:pt x="34518" y="28"/>
                  <a:pt x="34518" y="49"/>
                  <a:pt x="34505" y="62"/>
                </a:cubicBezTo>
                <a:lnTo>
                  <a:pt x="34211" y="356"/>
                </a:lnTo>
                <a:cubicBezTo>
                  <a:pt x="34203" y="360"/>
                  <a:pt x="34194" y="364"/>
                  <a:pt x="34188" y="364"/>
                </a:cubicBezTo>
                <a:close/>
                <a:moveTo>
                  <a:pt x="33598" y="364"/>
                </a:moveTo>
                <a:cubicBezTo>
                  <a:pt x="33590" y="364"/>
                  <a:pt x="33581" y="362"/>
                  <a:pt x="33575" y="356"/>
                </a:cubicBezTo>
                <a:cubicBezTo>
                  <a:pt x="33562" y="343"/>
                  <a:pt x="33562" y="322"/>
                  <a:pt x="33575" y="309"/>
                </a:cubicBezTo>
                <a:lnTo>
                  <a:pt x="33869" y="15"/>
                </a:lnTo>
                <a:cubicBezTo>
                  <a:pt x="33881" y="2"/>
                  <a:pt x="33903" y="2"/>
                  <a:pt x="33915" y="15"/>
                </a:cubicBezTo>
                <a:cubicBezTo>
                  <a:pt x="33928" y="28"/>
                  <a:pt x="33928" y="49"/>
                  <a:pt x="33915" y="62"/>
                </a:cubicBezTo>
                <a:lnTo>
                  <a:pt x="33621" y="356"/>
                </a:lnTo>
                <a:cubicBezTo>
                  <a:pt x="33615" y="360"/>
                  <a:pt x="33606" y="364"/>
                  <a:pt x="33598" y="364"/>
                </a:cubicBezTo>
                <a:close/>
                <a:moveTo>
                  <a:pt x="33010" y="364"/>
                </a:moveTo>
                <a:cubicBezTo>
                  <a:pt x="33002" y="364"/>
                  <a:pt x="32993" y="362"/>
                  <a:pt x="32987" y="356"/>
                </a:cubicBezTo>
                <a:cubicBezTo>
                  <a:pt x="32974" y="343"/>
                  <a:pt x="32974" y="322"/>
                  <a:pt x="32987" y="309"/>
                </a:cubicBezTo>
                <a:lnTo>
                  <a:pt x="33281" y="15"/>
                </a:lnTo>
                <a:cubicBezTo>
                  <a:pt x="33294" y="2"/>
                  <a:pt x="33315" y="2"/>
                  <a:pt x="33327" y="15"/>
                </a:cubicBezTo>
                <a:cubicBezTo>
                  <a:pt x="33340" y="28"/>
                  <a:pt x="33340" y="49"/>
                  <a:pt x="33327" y="62"/>
                </a:cubicBezTo>
                <a:lnTo>
                  <a:pt x="33033" y="356"/>
                </a:lnTo>
                <a:cubicBezTo>
                  <a:pt x="33025" y="360"/>
                  <a:pt x="33019" y="364"/>
                  <a:pt x="33010" y="364"/>
                </a:cubicBezTo>
                <a:close/>
                <a:moveTo>
                  <a:pt x="32420" y="364"/>
                </a:moveTo>
                <a:cubicBezTo>
                  <a:pt x="32412" y="364"/>
                  <a:pt x="32403" y="362"/>
                  <a:pt x="32397" y="356"/>
                </a:cubicBezTo>
                <a:cubicBezTo>
                  <a:pt x="32384" y="343"/>
                  <a:pt x="32384" y="322"/>
                  <a:pt x="32397" y="309"/>
                </a:cubicBezTo>
                <a:lnTo>
                  <a:pt x="32691" y="15"/>
                </a:lnTo>
                <a:cubicBezTo>
                  <a:pt x="32704" y="2"/>
                  <a:pt x="32725" y="2"/>
                  <a:pt x="32737" y="15"/>
                </a:cubicBezTo>
                <a:cubicBezTo>
                  <a:pt x="32750" y="28"/>
                  <a:pt x="32750" y="49"/>
                  <a:pt x="32737" y="62"/>
                </a:cubicBezTo>
                <a:lnTo>
                  <a:pt x="32443" y="356"/>
                </a:lnTo>
                <a:cubicBezTo>
                  <a:pt x="32437" y="360"/>
                  <a:pt x="32429" y="364"/>
                  <a:pt x="32420" y="364"/>
                </a:cubicBezTo>
                <a:close/>
                <a:moveTo>
                  <a:pt x="31832" y="364"/>
                </a:moveTo>
                <a:cubicBezTo>
                  <a:pt x="31824" y="364"/>
                  <a:pt x="31815" y="362"/>
                  <a:pt x="31809" y="356"/>
                </a:cubicBezTo>
                <a:cubicBezTo>
                  <a:pt x="31796" y="343"/>
                  <a:pt x="31796" y="322"/>
                  <a:pt x="31809" y="309"/>
                </a:cubicBezTo>
                <a:lnTo>
                  <a:pt x="32103" y="15"/>
                </a:lnTo>
                <a:cubicBezTo>
                  <a:pt x="32116" y="2"/>
                  <a:pt x="32137" y="2"/>
                  <a:pt x="32150" y="15"/>
                </a:cubicBezTo>
                <a:cubicBezTo>
                  <a:pt x="32162" y="28"/>
                  <a:pt x="32162" y="49"/>
                  <a:pt x="32150" y="62"/>
                </a:cubicBezTo>
                <a:lnTo>
                  <a:pt x="31856" y="356"/>
                </a:lnTo>
                <a:cubicBezTo>
                  <a:pt x="31849" y="360"/>
                  <a:pt x="31841" y="364"/>
                  <a:pt x="31832" y="364"/>
                </a:cubicBezTo>
                <a:close/>
                <a:moveTo>
                  <a:pt x="31242" y="364"/>
                </a:moveTo>
                <a:cubicBezTo>
                  <a:pt x="31234" y="364"/>
                  <a:pt x="31225" y="362"/>
                  <a:pt x="31219" y="356"/>
                </a:cubicBezTo>
                <a:cubicBezTo>
                  <a:pt x="31206" y="343"/>
                  <a:pt x="31206" y="322"/>
                  <a:pt x="31219" y="309"/>
                </a:cubicBezTo>
                <a:lnTo>
                  <a:pt x="31513" y="15"/>
                </a:lnTo>
                <a:cubicBezTo>
                  <a:pt x="31526" y="2"/>
                  <a:pt x="31547" y="2"/>
                  <a:pt x="31560" y="15"/>
                </a:cubicBezTo>
                <a:cubicBezTo>
                  <a:pt x="31572" y="28"/>
                  <a:pt x="31572" y="49"/>
                  <a:pt x="31560" y="62"/>
                </a:cubicBezTo>
                <a:lnTo>
                  <a:pt x="31266" y="356"/>
                </a:lnTo>
                <a:cubicBezTo>
                  <a:pt x="31259" y="360"/>
                  <a:pt x="31251" y="364"/>
                  <a:pt x="31242" y="364"/>
                </a:cubicBezTo>
                <a:close/>
                <a:moveTo>
                  <a:pt x="30654" y="364"/>
                </a:moveTo>
                <a:cubicBezTo>
                  <a:pt x="30646" y="364"/>
                  <a:pt x="30638" y="362"/>
                  <a:pt x="30631" y="356"/>
                </a:cubicBezTo>
                <a:cubicBezTo>
                  <a:pt x="30619" y="343"/>
                  <a:pt x="30619" y="322"/>
                  <a:pt x="30631" y="309"/>
                </a:cubicBezTo>
                <a:lnTo>
                  <a:pt x="30925" y="15"/>
                </a:lnTo>
                <a:cubicBezTo>
                  <a:pt x="30938" y="2"/>
                  <a:pt x="30959" y="2"/>
                  <a:pt x="30972" y="15"/>
                </a:cubicBezTo>
                <a:cubicBezTo>
                  <a:pt x="30984" y="28"/>
                  <a:pt x="30984" y="49"/>
                  <a:pt x="30972" y="62"/>
                </a:cubicBezTo>
                <a:lnTo>
                  <a:pt x="30678" y="356"/>
                </a:lnTo>
                <a:cubicBezTo>
                  <a:pt x="30671" y="360"/>
                  <a:pt x="30663" y="364"/>
                  <a:pt x="30654" y="364"/>
                </a:cubicBezTo>
                <a:close/>
                <a:moveTo>
                  <a:pt x="30064" y="364"/>
                </a:moveTo>
                <a:cubicBezTo>
                  <a:pt x="30056" y="364"/>
                  <a:pt x="30048" y="362"/>
                  <a:pt x="30041" y="356"/>
                </a:cubicBezTo>
                <a:cubicBezTo>
                  <a:pt x="30029" y="343"/>
                  <a:pt x="30029" y="322"/>
                  <a:pt x="30041" y="309"/>
                </a:cubicBezTo>
                <a:lnTo>
                  <a:pt x="30335" y="15"/>
                </a:lnTo>
                <a:cubicBezTo>
                  <a:pt x="30348" y="2"/>
                  <a:pt x="30369" y="2"/>
                  <a:pt x="30382" y="15"/>
                </a:cubicBezTo>
                <a:cubicBezTo>
                  <a:pt x="30394" y="28"/>
                  <a:pt x="30394" y="49"/>
                  <a:pt x="30382" y="62"/>
                </a:cubicBezTo>
                <a:lnTo>
                  <a:pt x="30088" y="356"/>
                </a:lnTo>
                <a:cubicBezTo>
                  <a:pt x="30081" y="360"/>
                  <a:pt x="30073" y="364"/>
                  <a:pt x="30064" y="364"/>
                </a:cubicBezTo>
                <a:close/>
                <a:moveTo>
                  <a:pt x="29477" y="364"/>
                </a:moveTo>
                <a:cubicBezTo>
                  <a:pt x="29468" y="364"/>
                  <a:pt x="29460" y="362"/>
                  <a:pt x="29453" y="356"/>
                </a:cubicBezTo>
                <a:cubicBezTo>
                  <a:pt x="29441" y="343"/>
                  <a:pt x="29441" y="322"/>
                  <a:pt x="29453" y="309"/>
                </a:cubicBezTo>
                <a:lnTo>
                  <a:pt x="29747" y="15"/>
                </a:lnTo>
                <a:cubicBezTo>
                  <a:pt x="29760" y="2"/>
                  <a:pt x="29781" y="2"/>
                  <a:pt x="29794" y="15"/>
                </a:cubicBezTo>
                <a:cubicBezTo>
                  <a:pt x="29807" y="28"/>
                  <a:pt x="29807" y="49"/>
                  <a:pt x="29794" y="62"/>
                </a:cubicBezTo>
                <a:lnTo>
                  <a:pt x="29500" y="356"/>
                </a:lnTo>
                <a:cubicBezTo>
                  <a:pt x="29494" y="360"/>
                  <a:pt x="29485" y="364"/>
                  <a:pt x="29477" y="364"/>
                </a:cubicBezTo>
                <a:close/>
                <a:moveTo>
                  <a:pt x="28887" y="364"/>
                </a:moveTo>
                <a:cubicBezTo>
                  <a:pt x="28878" y="364"/>
                  <a:pt x="28870" y="362"/>
                  <a:pt x="28863" y="356"/>
                </a:cubicBezTo>
                <a:cubicBezTo>
                  <a:pt x="28851" y="343"/>
                  <a:pt x="28851" y="322"/>
                  <a:pt x="28863" y="309"/>
                </a:cubicBezTo>
                <a:lnTo>
                  <a:pt x="29157" y="15"/>
                </a:lnTo>
                <a:cubicBezTo>
                  <a:pt x="29170" y="2"/>
                  <a:pt x="29191" y="2"/>
                  <a:pt x="29204" y="15"/>
                </a:cubicBezTo>
                <a:cubicBezTo>
                  <a:pt x="29217" y="28"/>
                  <a:pt x="29217" y="49"/>
                  <a:pt x="29204" y="62"/>
                </a:cubicBezTo>
                <a:lnTo>
                  <a:pt x="28910" y="356"/>
                </a:lnTo>
                <a:cubicBezTo>
                  <a:pt x="28904" y="360"/>
                  <a:pt x="28895" y="364"/>
                  <a:pt x="28887" y="364"/>
                </a:cubicBezTo>
                <a:close/>
                <a:moveTo>
                  <a:pt x="28299" y="364"/>
                </a:moveTo>
                <a:cubicBezTo>
                  <a:pt x="28290" y="364"/>
                  <a:pt x="28282" y="362"/>
                  <a:pt x="28276" y="356"/>
                </a:cubicBezTo>
                <a:cubicBezTo>
                  <a:pt x="28263" y="343"/>
                  <a:pt x="28263" y="322"/>
                  <a:pt x="28276" y="309"/>
                </a:cubicBezTo>
                <a:lnTo>
                  <a:pt x="28569" y="15"/>
                </a:lnTo>
                <a:cubicBezTo>
                  <a:pt x="28582" y="2"/>
                  <a:pt x="28603" y="2"/>
                  <a:pt x="28616" y="15"/>
                </a:cubicBezTo>
                <a:cubicBezTo>
                  <a:pt x="28629" y="28"/>
                  <a:pt x="28629" y="49"/>
                  <a:pt x="28616" y="62"/>
                </a:cubicBezTo>
                <a:lnTo>
                  <a:pt x="28322" y="356"/>
                </a:lnTo>
                <a:cubicBezTo>
                  <a:pt x="28316" y="360"/>
                  <a:pt x="28307" y="364"/>
                  <a:pt x="28299" y="364"/>
                </a:cubicBezTo>
                <a:close/>
                <a:moveTo>
                  <a:pt x="27709" y="364"/>
                </a:moveTo>
                <a:cubicBezTo>
                  <a:pt x="27700" y="364"/>
                  <a:pt x="27692" y="362"/>
                  <a:pt x="27686" y="356"/>
                </a:cubicBezTo>
                <a:cubicBezTo>
                  <a:pt x="27673" y="343"/>
                  <a:pt x="27673" y="322"/>
                  <a:pt x="27686" y="309"/>
                </a:cubicBezTo>
                <a:lnTo>
                  <a:pt x="27979" y="15"/>
                </a:lnTo>
                <a:cubicBezTo>
                  <a:pt x="27992" y="2"/>
                  <a:pt x="28013" y="2"/>
                  <a:pt x="28026" y="15"/>
                </a:cubicBezTo>
                <a:cubicBezTo>
                  <a:pt x="28039" y="28"/>
                  <a:pt x="28039" y="49"/>
                  <a:pt x="28026" y="62"/>
                </a:cubicBezTo>
                <a:lnTo>
                  <a:pt x="27732" y="356"/>
                </a:lnTo>
                <a:cubicBezTo>
                  <a:pt x="27726" y="360"/>
                  <a:pt x="27717" y="364"/>
                  <a:pt x="27709" y="364"/>
                </a:cubicBezTo>
                <a:close/>
                <a:moveTo>
                  <a:pt x="27121" y="364"/>
                </a:moveTo>
                <a:cubicBezTo>
                  <a:pt x="27112" y="364"/>
                  <a:pt x="27104" y="362"/>
                  <a:pt x="27098" y="356"/>
                </a:cubicBezTo>
                <a:cubicBezTo>
                  <a:pt x="27085" y="343"/>
                  <a:pt x="27085" y="322"/>
                  <a:pt x="27098" y="309"/>
                </a:cubicBezTo>
                <a:lnTo>
                  <a:pt x="27392" y="15"/>
                </a:lnTo>
                <a:cubicBezTo>
                  <a:pt x="27404" y="2"/>
                  <a:pt x="27425" y="2"/>
                  <a:pt x="27438" y="15"/>
                </a:cubicBezTo>
                <a:cubicBezTo>
                  <a:pt x="27451" y="28"/>
                  <a:pt x="27451" y="49"/>
                  <a:pt x="27438" y="62"/>
                </a:cubicBezTo>
                <a:lnTo>
                  <a:pt x="27144" y="353"/>
                </a:lnTo>
                <a:cubicBezTo>
                  <a:pt x="27138" y="360"/>
                  <a:pt x="27129" y="364"/>
                  <a:pt x="27121" y="364"/>
                </a:cubicBezTo>
                <a:close/>
                <a:moveTo>
                  <a:pt x="26533" y="364"/>
                </a:moveTo>
                <a:cubicBezTo>
                  <a:pt x="26525" y="364"/>
                  <a:pt x="26516" y="362"/>
                  <a:pt x="26510" y="356"/>
                </a:cubicBezTo>
                <a:cubicBezTo>
                  <a:pt x="26497" y="343"/>
                  <a:pt x="26497" y="322"/>
                  <a:pt x="26510" y="309"/>
                </a:cubicBezTo>
                <a:lnTo>
                  <a:pt x="26804" y="15"/>
                </a:lnTo>
                <a:cubicBezTo>
                  <a:pt x="26816" y="2"/>
                  <a:pt x="26838" y="2"/>
                  <a:pt x="26850" y="15"/>
                </a:cubicBezTo>
                <a:cubicBezTo>
                  <a:pt x="26863" y="28"/>
                  <a:pt x="26863" y="49"/>
                  <a:pt x="26850" y="62"/>
                </a:cubicBezTo>
                <a:lnTo>
                  <a:pt x="26556" y="356"/>
                </a:lnTo>
                <a:cubicBezTo>
                  <a:pt x="26548" y="360"/>
                  <a:pt x="26539" y="364"/>
                  <a:pt x="26533" y="364"/>
                </a:cubicBezTo>
                <a:close/>
                <a:moveTo>
                  <a:pt x="25943" y="364"/>
                </a:moveTo>
                <a:cubicBezTo>
                  <a:pt x="25935" y="364"/>
                  <a:pt x="25926" y="362"/>
                  <a:pt x="25920" y="356"/>
                </a:cubicBezTo>
                <a:cubicBezTo>
                  <a:pt x="25907" y="343"/>
                  <a:pt x="25907" y="322"/>
                  <a:pt x="25920" y="309"/>
                </a:cubicBezTo>
                <a:lnTo>
                  <a:pt x="26214" y="15"/>
                </a:lnTo>
                <a:cubicBezTo>
                  <a:pt x="26226" y="2"/>
                  <a:pt x="26248" y="2"/>
                  <a:pt x="26260" y="15"/>
                </a:cubicBezTo>
                <a:cubicBezTo>
                  <a:pt x="26273" y="28"/>
                  <a:pt x="26273" y="49"/>
                  <a:pt x="26260" y="62"/>
                </a:cubicBezTo>
                <a:lnTo>
                  <a:pt x="25966" y="356"/>
                </a:lnTo>
                <a:cubicBezTo>
                  <a:pt x="25960" y="360"/>
                  <a:pt x="25952" y="364"/>
                  <a:pt x="25943" y="364"/>
                </a:cubicBezTo>
                <a:close/>
                <a:moveTo>
                  <a:pt x="25355" y="364"/>
                </a:moveTo>
                <a:cubicBezTo>
                  <a:pt x="25347" y="364"/>
                  <a:pt x="25338" y="362"/>
                  <a:pt x="25332" y="356"/>
                </a:cubicBezTo>
                <a:cubicBezTo>
                  <a:pt x="25319" y="343"/>
                  <a:pt x="25319" y="322"/>
                  <a:pt x="25332" y="309"/>
                </a:cubicBezTo>
                <a:lnTo>
                  <a:pt x="25626" y="15"/>
                </a:lnTo>
                <a:cubicBezTo>
                  <a:pt x="25639" y="2"/>
                  <a:pt x="25660" y="2"/>
                  <a:pt x="25672" y="15"/>
                </a:cubicBezTo>
                <a:cubicBezTo>
                  <a:pt x="25685" y="28"/>
                  <a:pt x="25685" y="49"/>
                  <a:pt x="25672" y="62"/>
                </a:cubicBezTo>
                <a:lnTo>
                  <a:pt x="25378" y="356"/>
                </a:lnTo>
                <a:cubicBezTo>
                  <a:pt x="25370" y="360"/>
                  <a:pt x="25364" y="364"/>
                  <a:pt x="25355" y="364"/>
                </a:cubicBezTo>
                <a:close/>
                <a:moveTo>
                  <a:pt x="24765" y="364"/>
                </a:moveTo>
                <a:cubicBezTo>
                  <a:pt x="24757" y="364"/>
                  <a:pt x="24748" y="362"/>
                  <a:pt x="24742" y="356"/>
                </a:cubicBezTo>
                <a:cubicBezTo>
                  <a:pt x="24729" y="343"/>
                  <a:pt x="24729" y="322"/>
                  <a:pt x="24742" y="309"/>
                </a:cubicBezTo>
                <a:lnTo>
                  <a:pt x="25036" y="15"/>
                </a:lnTo>
                <a:cubicBezTo>
                  <a:pt x="25049" y="2"/>
                  <a:pt x="25070" y="2"/>
                  <a:pt x="25082" y="15"/>
                </a:cubicBezTo>
                <a:cubicBezTo>
                  <a:pt x="25095" y="28"/>
                  <a:pt x="25095" y="49"/>
                  <a:pt x="25082" y="62"/>
                </a:cubicBezTo>
                <a:lnTo>
                  <a:pt x="24788" y="356"/>
                </a:lnTo>
                <a:cubicBezTo>
                  <a:pt x="24782" y="360"/>
                  <a:pt x="24774" y="364"/>
                  <a:pt x="24765" y="364"/>
                </a:cubicBezTo>
                <a:close/>
                <a:moveTo>
                  <a:pt x="24177" y="364"/>
                </a:moveTo>
                <a:cubicBezTo>
                  <a:pt x="24169" y="364"/>
                  <a:pt x="24160" y="362"/>
                  <a:pt x="24154" y="356"/>
                </a:cubicBezTo>
                <a:cubicBezTo>
                  <a:pt x="24141" y="343"/>
                  <a:pt x="24141" y="322"/>
                  <a:pt x="24154" y="309"/>
                </a:cubicBezTo>
                <a:lnTo>
                  <a:pt x="24448" y="15"/>
                </a:lnTo>
                <a:cubicBezTo>
                  <a:pt x="24461" y="2"/>
                  <a:pt x="24482" y="2"/>
                  <a:pt x="24495" y="15"/>
                </a:cubicBezTo>
                <a:cubicBezTo>
                  <a:pt x="24507" y="28"/>
                  <a:pt x="24507" y="49"/>
                  <a:pt x="24495" y="62"/>
                </a:cubicBezTo>
                <a:lnTo>
                  <a:pt x="24201" y="356"/>
                </a:lnTo>
                <a:cubicBezTo>
                  <a:pt x="24194" y="360"/>
                  <a:pt x="24186" y="364"/>
                  <a:pt x="24177" y="364"/>
                </a:cubicBezTo>
                <a:close/>
                <a:moveTo>
                  <a:pt x="23587" y="364"/>
                </a:moveTo>
                <a:cubicBezTo>
                  <a:pt x="23579" y="364"/>
                  <a:pt x="23570" y="362"/>
                  <a:pt x="23564" y="356"/>
                </a:cubicBezTo>
                <a:cubicBezTo>
                  <a:pt x="23551" y="343"/>
                  <a:pt x="23551" y="322"/>
                  <a:pt x="23564" y="309"/>
                </a:cubicBezTo>
                <a:lnTo>
                  <a:pt x="23858" y="15"/>
                </a:lnTo>
                <a:cubicBezTo>
                  <a:pt x="23871" y="2"/>
                  <a:pt x="23892" y="2"/>
                  <a:pt x="23905" y="15"/>
                </a:cubicBezTo>
                <a:cubicBezTo>
                  <a:pt x="23917" y="28"/>
                  <a:pt x="23917" y="49"/>
                  <a:pt x="23905" y="62"/>
                </a:cubicBezTo>
                <a:lnTo>
                  <a:pt x="23611" y="356"/>
                </a:lnTo>
                <a:cubicBezTo>
                  <a:pt x="23604" y="360"/>
                  <a:pt x="23596" y="364"/>
                  <a:pt x="23587" y="364"/>
                </a:cubicBezTo>
                <a:close/>
                <a:moveTo>
                  <a:pt x="23000" y="364"/>
                </a:moveTo>
                <a:cubicBezTo>
                  <a:pt x="22991" y="364"/>
                  <a:pt x="22983" y="362"/>
                  <a:pt x="22976" y="356"/>
                </a:cubicBezTo>
                <a:cubicBezTo>
                  <a:pt x="22964" y="343"/>
                  <a:pt x="22964" y="322"/>
                  <a:pt x="22976" y="309"/>
                </a:cubicBezTo>
                <a:lnTo>
                  <a:pt x="23270" y="15"/>
                </a:lnTo>
                <a:cubicBezTo>
                  <a:pt x="23283" y="2"/>
                  <a:pt x="23304" y="2"/>
                  <a:pt x="23317" y="15"/>
                </a:cubicBezTo>
                <a:cubicBezTo>
                  <a:pt x="23329" y="28"/>
                  <a:pt x="23329" y="49"/>
                  <a:pt x="23317" y="62"/>
                </a:cubicBezTo>
                <a:lnTo>
                  <a:pt x="23023" y="356"/>
                </a:lnTo>
                <a:cubicBezTo>
                  <a:pt x="23016" y="360"/>
                  <a:pt x="23008" y="364"/>
                  <a:pt x="23000" y="364"/>
                </a:cubicBezTo>
                <a:close/>
                <a:moveTo>
                  <a:pt x="22410" y="364"/>
                </a:moveTo>
                <a:cubicBezTo>
                  <a:pt x="22401" y="364"/>
                  <a:pt x="22393" y="362"/>
                  <a:pt x="22386" y="356"/>
                </a:cubicBezTo>
                <a:cubicBezTo>
                  <a:pt x="22374" y="343"/>
                  <a:pt x="22374" y="322"/>
                  <a:pt x="22386" y="309"/>
                </a:cubicBezTo>
                <a:lnTo>
                  <a:pt x="22680" y="15"/>
                </a:lnTo>
                <a:cubicBezTo>
                  <a:pt x="22693" y="2"/>
                  <a:pt x="22714" y="2"/>
                  <a:pt x="22727" y="15"/>
                </a:cubicBezTo>
                <a:cubicBezTo>
                  <a:pt x="22739" y="28"/>
                  <a:pt x="22739" y="49"/>
                  <a:pt x="22727" y="62"/>
                </a:cubicBezTo>
                <a:lnTo>
                  <a:pt x="22433" y="356"/>
                </a:lnTo>
                <a:cubicBezTo>
                  <a:pt x="22426" y="360"/>
                  <a:pt x="22418" y="364"/>
                  <a:pt x="22410" y="364"/>
                </a:cubicBezTo>
                <a:close/>
                <a:moveTo>
                  <a:pt x="21822" y="364"/>
                </a:moveTo>
                <a:cubicBezTo>
                  <a:pt x="21813" y="364"/>
                  <a:pt x="21805" y="362"/>
                  <a:pt x="21798" y="356"/>
                </a:cubicBezTo>
                <a:cubicBezTo>
                  <a:pt x="21786" y="343"/>
                  <a:pt x="21786" y="322"/>
                  <a:pt x="21798" y="309"/>
                </a:cubicBezTo>
                <a:lnTo>
                  <a:pt x="22092" y="15"/>
                </a:lnTo>
                <a:cubicBezTo>
                  <a:pt x="22105" y="2"/>
                  <a:pt x="22126" y="2"/>
                  <a:pt x="22139" y="15"/>
                </a:cubicBezTo>
                <a:cubicBezTo>
                  <a:pt x="22152" y="28"/>
                  <a:pt x="22152" y="49"/>
                  <a:pt x="22139" y="62"/>
                </a:cubicBezTo>
                <a:lnTo>
                  <a:pt x="21845" y="356"/>
                </a:lnTo>
                <a:cubicBezTo>
                  <a:pt x="21839" y="360"/>
                  <a:pt x="21830" y="364"/>
                  <a:pt x="21822" y="364"/>
                </a:cubicBezTo>
                <a:close/>
                <a:moveTo>
                  <a:pt x="21232" y="364"/>
                </a:moveTo>
                <a:cubicBezTo>
                  <a:pt x="21223" y="364"/>
                  <a:pt x="21215" y="362"/>
                  <a:pt x="21208" y="356"/>
                </a:cubicBezTo>
                <a:cubicBezTo>
                  <a:pt x="21196" y="343"/>
                  <a:pt x="21196" y="322"/>
                  <a:pt x="21208" y="309"/>
                </a:cubicBezTo>
                <a:lnTo>
                  <a:pt x="21502" y="15"/>
                </a:lnTo>
                <a:cubicBezTo>
                  <a:pt x="21515" y="2"/>
                  <a:pt x="21536" y="2"/>
                  <a:pt x="21549" y="15"/>
                </a:cubicBezTo>
                <a:cubicBezTo>
                  <a:pt x="21562" y="28"/>
                  <a:pt x="21562" y="49"/>
                  <a:pt x="21549" y="62"/>
                </a:cubicBezTo>
                <a:lnTo>
                  <a:pt x="21255" y="356"/>
                </a:lnTo>
                <a:cubicBezTo>
                  <a:pt x="21249" y="360"/>
                  <a:pt x="21240" y="364"/>
                  <a:pt x="21232" y="364"/>
                </a:cubicBezTo>
                <a:close/>
                <a:moveTo>
                  <a:pt x="20644" y="364"/>
                </a:moveTo>
                <a:cubicBezTo>
                  <a:pt x="20635" y="364"/>
                  <a:pt x="20627" y="362"/>
                  <a:pt x="20621" y="356"/>
                </a:cubicBezTo>
                <a:cubicBezTo>
                  <a:pt x="20608" y="343"/>
                  <a:pt x="20608" y="322"/>
                  <a:pt x="20621" y="309"/>
                </a:cubicBezTo>
                <a:lnTo>
                  <a:pt x="20914" y="15"/>
                </a:lnTo>
                <a:cubicBezTo>
                  <a:pt x="20927" y="2"/>
                  <a:pt x="20948" y="2"/>
                  <a:pt x="20961" y="15"/>
                </a:cubicBezTo>
                <a:cubicBezTo>
                  <a:pt x="20974" y="28"/>
                  <a:pt x="20974" y="49"/>
                  <a:pt x="20961" y="62"/>
                </a:cubicBezTo>
                <a:lnTo>
                  <a:pt x="20667" y="356"/>
                </a:lnTo>
                <a:cubicBezTo>
                  <a:pt x="20661" y="360"/>
                  <a:pt x="20652" y="364"/>
                  <a:pt x="20644" y="364"/>
                </a:cubicBezTo>
                <a:close/>
                <a:moveTo>
                  <a:pt x="20054" y="364"/>
                </a:moveTo>
                <a:cubicBezTo>
                  <a:pt x="20045" y="364"/>
                  <a:pt x="20037" y="362"/>
                  <a:pt x="20031" y="356"/>
                </a:cubicBezTo>
                <a:cubicBezTo>
                  <a:pt x="20018" y="343"/>
                  <a:pt x="20018" y="322"/>
                  <a:pt x="20031" y="309"/>
                </a:cubicBezTo>
                <a:lnTo>
                  <a:pt x="20325" y="15"/>
                </a:lnTo>
                <a:cubicBezTo>
                  <a:pt x="20337" y="2"/>
                  <a:pt x="20358" y="2"/>
                  <a:pt x="20371" y="15"/>
                </a:cubicBezTo>
                <a:cubicBezTo>
                  <a:pt x="20384" y="28"/>
                  <a:pt x="20384" y="49"/>
                  <a:pt x="20371" y="62"/>
                </a:cubicBezTo>
                <a:lnTo>
                  <a:pt x="20077" y="356"/>
                </a:lnTo>
                <a:cubicBezTo>
                  <a:pt x="20071" y="360"/>
                  <a:pt x="20062" y="364"/>
                  <a:pt x="20054" y="364"/>
                </a:cubicBezTo>
                <a:close/>
                <a:moveTo>
                  <a:pt x="19466" y="364"/>
                </a:moveTo>
                <a:cubicBezTo>
                  <a:pt x="19458" y="364"/>
                  <a:pt x="19449" y="362"/>
                  <a:pt x="19443" y="356"/>
                </a:cubicBezTo>
                <a:cubicBezTo>
                  <a:pt x="19430" y="343"/>
                  <a:pt x="19430" y="322"/>
                  <a:pt x="19443" y="309"/>
                </a:cubicBezTo>
                <a:lnTo>
                  <a:pt x="19737" y="15"/>
                </a:lnTo>
                <a:cubicBezTo>
                  <a:pt x="19749" y="2"/>
                  <a:pt x="19770" y="2"/>
                  <a:pt x="19783" y="15"/>
                </a:cubicBezTo>
                <a:cubicBezTo>
                  <a:pt x="19796" y="28"/>
                  <a:pt x="19796" y="49"/>
                  <a:pt x="19783" y="62"/>
                </a:cubicBezTo>
                <a:lnTo>
                  <a:pt x="19489" y="353"/>
                </a:lnTo>
                <a:cubicBezTo>
                  <a:pt x="19483" y="360"/>
                  <a:pt x="19474" y="364"/>
                  <a:pt x="19466" y="364"/>
                </a:cubicBezTo>
                <a:close/>
                <a:moveTo>
                  <a:pt x="18878" y="364"/>
                </a:moveTo>
                <a:cubicBezTo>
                  <a:pt x="18870" y="364"/>
                  <a:pt x="18861" y="362"/>
                  <a:pt x="18855" y="356"/>
                </a:cubicBezTo>
                <a:cubicBezTo>
                  <a:pt x="18842" y="343"/>
                  <a:pt x="18842" y="322"/>
                  <a:pt x="18855" y="309"/>
                </a:cubicBezTo>
                <a:lnTo>
                  <a:pt x="19149" y="15"/>
                </a:lnTo>
                <a:cubicBezTo>
                  <a:pt x="19161" y="2"/>
                  <a:pt x="19183" y="2"/>
                  <a:pt x="19195" y="15"/>
                </a:cubicBezTo>
                <a:cubicBezTo>
                  <a:pt x="19208" y="28"/>
                  <a:pt x="19208" y="49"/>
                  <a:pt x="19195" y="62"/>
                </a:cubicBezTo>
                <a:lnTo>
                  <a:pt x="18901" y="356"/>
                </a:lnTo>
                <a:cubicBezTo>
                  <a:pt x="18893" y="360"/>
                  <a:pt x="18884" y="364"/>
                  <a:pt x="18878" y="364"/>
                </a:cubicBezTo>
                <a:close/>
                <a:moveTo>
                  <a:pt x="18288" y="364"/>
                </a:moveTo>
                <a:cubicBezTo>
                  <a:pt x="18280" y="364"/>
                  <a:pt x="18271" y="362"/>
                  <a:pt x="18265" y="356"/>
                </a:cubicBezTo>
                <a:cubicBezTo>
                  <a:pt x="18252" y="343"/>
                  <a:pt x="18252" y="322"/>
                  <a:pt x="18265" y="309"/>
                </a:cubicBezTo>
                <a:lnTo>
                  <a:pt x="18559" y="13"/>
                </a:lnTo>
                <a:cubicBezTo>
                  <a:pt x="18571" y="0"/>
                  <a:pt x="18593" y="0"/>
                  <a:pt x="18605" y="13"/>
                </a:cubicBezTo>
                <a:cubicBezTo>
                  <a:pt x="18618" y="26"/>
                  <a:pt x="18618" y="47"/>
                  <a:pt x="18605" y="60"/>
                </a:cubicBezTo>
                <a:lnTo>
                  <a:pt x="18311" y="353"/>
                </a:lnTo>
                <a:cubicBezTo>
                  <a:pt x="18305" y="360"/>
                  <a:pt x="18297" y="364"/>
                  <a:pt x="18288" y="364"/>
                </a:cubicBezTo>
                <a:close/>
                <a:moveTo>
                  <a:pt x="17701" y="364"/>
                </a:moveTo>
                <a:cubicBezTo>
                  <a:pt x="17693" y="364"/>
                  <a:pt x="17684" y="362"/>
                  <a:pt x="17678" y="356"/>
                </a:cubicBezTo>
                <a:cubicBezTo>
                  <a:pt x="17665" y="343"/>
                  <a:pt x="17665" y="322"/>
                  <a:pt x="17678" y="309"/>
                </a:cubicBezTo>
                <a:lnTo>
                  <a:pt x="17972" y="15"/>
                </a:lnTo>
                <a:cubicBezTo>
                  <a:pt x="17985" y="2"/>
                  <a:pt x="18005" y="2"/>
                  <a:pt x="18017" y="15"/>
                </a:cubicBezTo>
                <a:cubicBezTo>
                  <a:pt x="18030" y="28"/>
                  <a:pt x="18030" y="49"/>
                  <a:pt x="18017" y="62"/>
                </a:cubicBezTo>
                <a:lnTo>
                  <a:pt x="17725" y="356"/>
                </a:lnTo>
                <a:cubicBezTo>
                  <a:pt x="17716" y="360"/>
                  <a:pt x="17710" y="364"/>
                  <a:pt x="17701" y="364"/>
                </a:cubicBezTo>
                <a:close/>
                <a:moveTo>
                  <a:pt x="17111" y="364"/>
                </a:moveTo>
                <a:cubicBezTo>
                  <a:pt x="17103" y="364"/>
                  <a:pt x="17094" y="362"/>
                  <a:pt x="17088" y="356"/>
                </a:cubicBezTo>
                <a:cubicBezTo>
                  <a:pt x="17075" y="343"/>
                  <a:pt x="17075" y="322"/>
                  <a:pt x="17088" y="309"/>
                </a:cubicBezTo>
                <a:lnTo>
                  <a:pt x="17382" y="15"/>
                </a:lnTo>
                <a:cubicBezTo>
                  <a:pt x="17395" y="2"/>
                  <a:pt x="17415" y="2"/>
                  <a:pt x="17428" y="15"/>
                </a:cubicBezTo>
                <a:cubicBezTo>
                  <a:pt x="17440" y="28"/>
                  <a:pt x="17441" y="49"/>
                  <a:pt x="17428" y="62"/>
                </a:cubicBezTo>
                <a:lnTo>
                  <a:pt x="17135" y="356"/>
                </a:lnTo>
                <a:cubicBezTo>
                  <a:pt x="17128" y="360"/>
                  <a:pt x="17120" y="364"/>
                  <a:pt x="17111" y="364"/>
                </a:cubicBezTo>
                <a:close/>
                <a:moveTo>
                  <a:pt x="16523" y="364"/>
                </a:moveTo>
                <a:cubicBezTo>
                  <a:pt x="16515" y="364"/>
                  <a:pt x="16506" y="362"/>
                  <a:pt x="16500" y="356"/>
                </a:cubicBezTo>
                <a:cubicBezTo>
                  <a:pt x="16487" y="343"/>
                  <a:pt x="16487" y="322"/>
                  <a:pt x="16500" y="309"/>
                </a:cubicBezTo>
                <a:lnTo>
                  <a:pt x="16794" y="15"/>
                </a:lnTo>
                <a:cubicBezTo>
                  <a:pt x="16807" y="2"/>
                  <a:pt x="16828" y="2"/>
                  <a:pt x="16841" y="15"/>
                </a:cubicBezTo>
                <a:cubicBezTo>
                  <a:pt x="16853" y="28"/>
                  <a:pt x="16853" y="49"/>
                  <a:pt x="16841" y="62"/>
                </a:cubicBezTo>
                <a:lnTo>
                  <a:pt x="16547" y="356"/>
                </a:lnTo>
                <a:cubicBezTo>
                  <a:pt x="16540" y="360"/>
                  <a:pt x="16532" y="364"/>
                  <a:pt x="16523" y="364"/>
                </a:cubicBezTo>
                <a:close/>
                <a:moveTo>
                  <a:pt x="15933" y="364"/>
                </a:moveTo>
                <a:cubicBezTo>
                  <a:pt x="15925" y="364"/>
                  <a:pt x="15917" y="362"/>
                  <a:pt x="15910" y="356"/>
                </a:cubicBezTo>
                <a:cubicBezTo>
                  <a:pt x="15897" y="343"/>
                  <a:pt x="15897" y="322"/>
                  <a:pt x="15910" y="309"/>
                </a:cubicBezTo>
                <a:lnTo>
                  <a:pt x="16204" y="15"/>
                </a:lnTo>
                <a:cubicBezTo>
                  <a:pt x="16217" y="2"/>
                  <a:pt x="16238" y="2"/>
                  <a:pt x="16251" y="15"/>
                </a:cubicBezTo>
                <a:cubicBezTo>
                  <a:pt x="16263" y="28"/>
                  <a:pt x="16263" y="49"/>
                  <a:pt x="16251" y="62"/>
                </a:cubicBezTo>
                <a:lnTo>
                  <a:pt x="15957" y="356"/>
                </a:lnTo>
                <a:cubicBezTo>
                  <a:pt x="15950" y="360"/>
                  <a:pt x="15942" y="364"/>
                  <a:pt x="15933" y="364"/>
                </a:cubicBezTo>
                <a:close/>
                <a:moveTo>
                  <a:pt x="15346" y="364"/>
                </a:moveTo>
                <a:cubicBezTo>
                  <a:pt x="15337" y="364"/>
                  <a:pt x="15329" y="362"/>
                  <a:pt x="15322" y="356"/>
                </a:cubicBezTo>
                <a:cubicBezTo>
                  <a:pt x="15310" y="343"/>
                  <a:pt x="15310" y="322"/>
                  <a:pt x="15322" y="309"/>
                </a:cubicBezTo>
                <a:lnTo>
                  <a:pt x="15616" y="15"/>
                </a:lnTo>
                <a:cubicBezTo>
                  <a:pt x="15629" y="2"/>
                  <a:pt x="15650" y="2"/>
                  <a:pt x="15663" y="15"/>
                </a:cubicBezTo>
                <a:cubicBezTo>
                  <a:pt x="15675" y="28"/>
                  <a:pt x="15675" y="49"/>
                  <a:pt x="15663" y="62"/>
                </a:cubicBezTo>
                <a:lnTo>
                  <a:pt x="15369" y="356"/>
                </a:lnTo>
                <a:cubicBezTo>
                  <a:pt x="15362" y="360"/>
                  <a:pt x="15354" y="364"/>
                  <a:pt x="15346" y="364"/>
                </a:cubicBezTo>
                <a:close/>
                <a:moveTo>
                  <a:pt x="14756" y="364"/>
                </a:moveTo>
                <a:cubicBezTo>
                  <a:pt x="14747" y="364"/>
                  <a:pt x="14739" y="362"/>
                  <a:pt x="14732" y="356"/>
                </a:cubicBezTo>
                <a:cubicBezTo>
                  <a:pt x="14720" y="343"/>
                  <a:pt x="14720" y="322"/>
                  <a:pt x="14732" y="309"/>
                </a:cubicBezTo>
                <a:lnTo>
                  <a:pt x="15028" y="13"/>
                </a:lnTo>
                <a:cubicBezTo>
                  <a:pt x="15041" y="0"/>
                  <a:pt x="15062" y="0"/>
                  <a:pt x="15075" y="13"/>
                </a:cubicBezTo>
                <a:cubicBezTo>
                  <a:pt x="15088" y="26"/>
                  <a:pt x="15088" y="47"/>
                  <a:pt x="15075" y="60"/>
                </a:cubicBezTo>
                <a:lnTo>
                  <a:pt x="14781" y="353"/>
                </a:lnTo>
                <a:cubicBezTo>
                  <a:pt x="14773" y="360"/>
                  <a:pt x="14764" y="364"/>
                  <a:pt x="14756" y="364"/>
                </a:cubicBezTo>
                <a:close/>
                <a:moveTo>
                  <a:pt x="14168" y="364"/>
                </a:moveTo>
                <a:cubicBezTo>
                  <a:pt x="14159" y="364"/>
                  <a:pt x="14151" y="362"/>
                  <a:pt x="14144" y="356"/>
                </a:cubicBezTo>
                <a:cubicBezTo>
                  <a:pt x="14132" y="343"/>
                  <a:pt x="14132" y="322"/>
                  <a:pt x="14144" y="309"/>
                </a:cubicBezTo>
                <a:lnTo>
                  <a:pt x="14438" y="15"/>
                </a:lnTo>
                <a:cubicBezTo>
                  <a:pt x="14451" y="2"/>
                  <a:pt x="14472" y="2"/>
                  <a:pt x="14485" y="15"/>
                </a:cubicBezTo>
                <a:cubicBezTo>
                  <a:pt x="14498" y="28"/>
                  <a:pt x="14498" y="49"/>
                  <a:pt x="14485" y="62"/>
                </a:cubicBezTo>
                <a:lnTo>
                  <a:pt x="14191" y="356"/>
                </a:lnTo>
                <a:cubicBezTo>
                  <a:pt x="14185" y="360"/>
                  <a:pt x="14176" y="364"/>
                  <a:pt x="14168" y="364"/>
                </a:cubicBezTo>
                <a:close/>
                <a:moveTo>
                  <a:pt x="13578" y="364"/>
                </a:moveTo>
                <a:cubicBezTo>
                  <a:pt x="13569" y="364"/>
                  <a:pt x="13561" y="362"/>
                  <a:pt x="13554" y="356"/>
                </a:cubicBezTo>
                <a:cubicBezTo>
                  <a:pt x="13542" y="343"/>
                  <a:pt x="13542" y="322"/>
                  <a:pt x="13554" y="309"/>
                </a:cubicBezTo>
                <a:lnTo>
                  <a:pt x="13848" y="15"/>
                </a:lnTo>
                <a:cubicBezTo>
                  <a:pt x="13861" y="2"/>
                  <a:pt x="13882" y="2"/>
                  <a:pt x="13895" y="15"/>
                </a:cubicBezTo>
                <a:cubicBezTo>
                  <a:pt x="13908" y="28"/>
                  <a:pt x="13908" y="49"/>
                  <a:pt x="13895" y="62"/>
                </a:cubicBezTo>
                <a:lnTo>
                  <a:pt x="13601" y="356"/>
                </a:lnTo>
                <a:cubicBezTo>
                  <a:pt x="13595" y="360"/>
                  <a:pt x="13586" y="364"/>
                  <a:pt x="13578" y="364"/>
                </a:cubicBezTo>
                <a:close/>
                <a:moveTo>
                  <a:pt x="12990" y="364"/>
                </a:moveTo>
                <a:cubicBezTo>
                  <a:pt x="12981" y="364"/>
                  <a:pt x="12973" y="362"/>
                  <a:pt x="12967" y="356"/>
                </a:cubicBezTo>
                <a:cubicBezTo>
                  <a:pt x="12954" y="343"/>
                  <a:pt x="12954" y="322"/>
                  <a:pt x="12967" y="309"/>
                </a:cubicBezTo>
                <a:lnTo>
                  <a:pt x="13261" y="15"/>
                </a:lnTo>
                <a:cubicBezTo>
                  <a:pt x="13273" y="2"/>
                  <a:pt x="13294" y="2"/>
                  <a:pt x="13307" y="15"/>
                </a:cubicBezTo>
                <a:cubicBezTo>
                  <a:pt x="13320" y="28"/>
                  <a:pt x="13320" y="49"/>
                  <a:pt x="13307" y="62"/>
                </a:cubicBezTo>
                <a:lnTo>
                  <a:pt x="13013" y="356"/>
                </a:lnTo>
                <a:cubicBezTo>
                  <a:pt x="13007" y="360"/>
                  <a:pt x="12998" y="364"/>
                  <a:pt x="12990" y="364"/>
                </a:cubicBezTo>
                <a:close/>
                <a:moveTo>
                  <a:pt x="12400" y="364"/>
                </a:moveTo>
                <a:cubicBezTo>
                  <a:pt x="12391" y="364"/>
                  <a:pt x="12383" y="362"/>
                  <a:pt x="12377" y="356"/>
                </a:cubicBezTo>
                <a:cubicBezTo>
                  <a:pt x="12364" y="343"/>
                  <a:pt x="12364" y="322"/>
                  <a:pt x="12377" y="309"/>
                </a:cubicBezTo>
                <a:lnTo>
                  <a:pt x="12671" y="15"/>
                </a:lnTo>
                <a:cubicBezTo>
                  <a:pt x="12683" y="2"/>
                  <a:pt x="12704" y="2"/>
                  <a:pt x="12717" y="15"/>
                </a:cubicBezTo>
                <a:cubicBezTo>
                  <a:pt x="12730" y="28"/>
                  <a:pt x="12730" y="49"/>
                  <a:pt x="12717" y="62"/>
                </a:cubicBezTo>
                <a:lnTo>
                  <a:pt x="12423" y="356"/>
                </a:lnTo>
                <a:cubicBezTo>
                  <a:pt x="12417" y="360"/>
                  <a:pt x="12408" y="364"/>
                  <a:pt x="12400" y="364"/>
                </a:cubicBezTo>
                <a:close/>
                <a:moveTo>
                  <a:pt x="11812" y="364"/>
                </a:moveTo>
                <a:cubicBezTo>
                  <a:pt x="11804" y="364"/>
                  <a:pt x="11795" y="362"/>
                  <a:pt x="11789" y="356"/>
                </a:cubicBezTo>
                <a:cubicBezTo>
                  <a:pt x="11776" y="343"/>
                  <a:pt x="11776" y="322"/>
                  <a:pt x="11789" y="309"/>
                </a:cubicBezTo>
                <a:lnTo>
                  <a:pt x="12083" y="15"/>
                </a:lnTo>
                <a:cubicBezTo>
                  <a:pt x="12095" y="2"/>
                  <a:pt x="12116" y="2"/>
                  <a:pt x="12129" y="15"/>
                </a:cubicBezTo>
                <a:cubicBezTo>
                  <a:pt x="12141" y="28"/>
                  <a:pt x="12142" y="49"/>
                  <a:pt x="12129" y="62"/>
                </a:cubicBezTo>
                <a:lnTo>
                  <a:pt x="11835" y="353"/>
                </a:lnTo>
                <a:cubicBezTo>
                  <a:pt x="11829" y="360"/>
                  <a:pt x="11820" y="364"/>
                  <a:pt x="11812" y="364"/>
                </a:cubicBezTo>
                <a:close/>
                <a:moveTo>
                  <a:pt x="11224" y="364"/>
                </a:moveTo>
                <a:cubicBezTo>
                  <a:pt x="11216" y="364"/>
                  <a:pt x="11207" y="362"/>
                  <a:pt x="11201" y="356"/>
                </a:cubicBezTo>
                <a:cubicBezTo>
                  <a:pt x="11188" y="343"/>
                  <a:pt x="11188" y="322"/>
                  <a:pt x="11201" y="309"/>
                </a:cubicBezTo>
                <a:lnTo>
                  <a:pt x="11495" y="15"/>
                </a:lnTo>
                <a:cubicBezTo>
                  <a:pt x="11508" y="2"/>
                  <a:pt x="11528" y="2"/>
                  <a:pt x="11541" y="15"/>
                </a:cubicBezTo>
                <a:cubicBezTo>
                  <a:pt x="11553" y="28"/>
                  <a:pt x="11554" y="49"/>
                  <a:pt x="11541" y="62"/>
                </a:cubicBezTo>
                <a:lnTo>
                  <a:pt x="11247" y="356"/>
                </a:lnTo>
                <a:cubicBezTo>
                  <a:pt x="11239" y="360"/>
                  <a:pt x="11231" y="364"/>
                  <a:pt x="11224" y="364"/>
                </a:cubicBezTo>
                <a:close/>
                <a:moveTo>
                  <a:pt x="10634" y="364"/>
                </a:moveTo>
                <a:cubicBezTo>
                  <a:pt x="10626" y="364"/>
                  <a:pt x="10617" y="362"/>
                  <a:pt x="10611" y="356"/>
                </a:cubicBezTo>
                <a:cubicBezTo>
                  <a:pt x="10598" y="343"/>
                  <a:pt x="10598" y="322"/>
                  <a:pt x="10611" y="309"/>
                </a:cubicBezTo>
                <a:lnTo>
                  <a:pt x="10905" y="13"/>
                </a:lnTo>
                <a:cubicBezTo>
                  <a:pt x="10918" y="0"/>
                  <a:pt x="10938" y="0"/>
                  <a:pt x="10951" y="13"/>
                </a:cubicBezTo>
                <a:cubicBezTo>
                  <a:pt x="10963" y="26"/>
                  <a:pt x="10964" y="47"/>
                  <a:pt x="10951" y="60"/>
                </a:cubicBezTo>
                <a:lnTo>
                  <a:pt x="10657" y="353"/>
                </a:lnTo>
                <a:cubicBezTo>
                  <a:pt x="10651" y="360"/>
                  <a:pt x="10643" y="364"/>
                  <a:pt x="10634" y="364"/>
                </a:cubicBezTo>
                <a:close/>
                <a:moveTo>
                  <a:pt x="10046" y="364"/>
                </a:moveTo>
                <a:cubicBezTo>
                  <a:pt x="10038" y="364"/>
                  <a:pt x="10029" y="362"/>
                  <a:pt x="10023" y="356"/>
                </a:cubicBezTo>
                <a:cubicBezTo>
                  <a:pt x="10010" y="343"/>
                  <a:pt x="10010" y="322"/>
                  <a:pt x="10023" y="309"/>
                </a:cubicBezTo>
                <a:lnTo>
                  <a:pt x="10317" y="15"/>
                </a:lnTo>
                <a:cubicBezTo>
                  <a:pt x="10330" y="2"/>
                  <a:pt x="10351" y="2"/>
                  <a:pt x="10364" y="15"/>
                </a:cubicBezTo>
                <a:cubicBezTo>
                  <a:pt x="10376" y="28"/>
                  <a:pt x="10376" y="49"/>
                  <a:pt x="10364" y="62"/>
                </a:cubicBezTo>
                <a:lnTo>
                  <a:pt x="10070" y="356"/>
                </a:lnTo>
                <a:cubicBezTo>
                  <a:pt x="10061" y="360"/>
                  <a:pt x="10055" y="364"/>
                  <a:pt x="10046" y="364"/>
                </a:cubicBezTo>
                <a:close/>
                <a:moveTo>
                  <a:pt x="9456" y="364"/>
                </a:moveTo>
                <a:cubicBezTo>
                  <a:pt x="9448" y="364"/>
                  <a:pt x="9439" y="362"/>
                  <a:pt x="9433" y="356"/>
                </a:cubicBezTo>
                <a:cubicBezTo>
                  <a:pt x="9420" y="343"/>
                  <a:pt x="9420" y="322"/>
                  <a:pt x="9433" y="309"/>
                </a:cubicBezTo>
                <a:lnTo>
                  <a:pt x="9727" y="15"/>
                </a:lnTo>
                <a:cubicBezTo>
                  <a:pt x="9740" y="2"/>
                  <a:pt x="9761" y="2"/>
                  <a:pt x="9774" y="15"/>
                </a:cubicBezTo>
                <a:cubicBezTo>
                  <a:pt x="9786" y="28"/>
                  <a:pt x="9786" y="49"/>
                  <a:pt x="9774" y="62"/>
                </a:cubicBezTo>
                <a:lnTo>
                  <a:pt x="9480" y="356"/>
                </a:lnTo>
                <a:cubicBezTo>
                  <a:pt x="9473" y="360"/>
                  <a:pt x="9465" y="364"/>
                  <a:pt x="9456" y="364"/>
                </a:cubicBezTo>
                <a:close/>
                <a:moveTo>
                  <a:pt x="8868" y="364"/>
                </a:moveTo>
                <a:cubicBezTo>
                  <a:pt x="8860" y="364"/>
                  <a:pt x="8852" y="362"/>
                  <a:pt x="8845" y="356"/>
                </a:cubicBezTo>
                <a:cubicBezTo>
                  <a:pt x="8833" y="343"/>
                  <a:pt x="8833" y="322"/>
                  <a:pt x="8845" y="309"/>
                </a:cubicBezTo>
                <a:lnTo>
                  <a:pt x="9139" y="15"/>
                </a:lnTo>
                <a:cubicBezTo>
                  <a:pt x="9152" y="2"/>
                  <a:pt x="9173" y="2"/>
                  <a:pt x="9186" y="15"/>
                </a:cubicBezTo>
                <a:cubicBezTo>
                  <a:pt x="9198" y="28"/>
                  <a:pt x="9198" y="49"/>
                  <a:pt x="9186" y="62"/>
                </a:cubicBezTo>
                <a:lnTo>
                  <a:pt x="8892" y="356"/>
                </a:lnTo>
                <a:cubicBezTo>
                  <a:pt x="8885" y="360"/>
                  <a:pt x="8877" y="364"/>
                  <a:pt x="8868" y="364"/>
                </a:cubicBezTo>
                <a:close/>
                <a:moveTo>
                  <a:pt x="8278" y="364"/>
                </a:moveTo>
                <a:cubicBezTo>
                  <a:pt x="8270" y="364"/>
                  <a:pt x="8262" y="362"/>
                  <a:pt x="8255" y="356"/>
                </a:cubicBezTo>
                <a:cubicBezTo>
                  <a:pt x="8243" y="343"/>
                  <a:pt x="8243" y="322"/>
                  <a:pt x="8255" y="309"/>
                </a:cubicBezTo>
                <a:lnTo>
                  <a:pt x="8549" y="15"/>
                </a:lnTo>
                <a:cubicBezTo>
                  <a:pt x="8562" y="2"/>
                  <a:pt x="8583" y="2"/>
                  <a:pt x="8596" y="15"/>
                </a:cubicBezTo>
                <a:cubicBezTo>
                  <a:pt x="8608" y="28"/>
                  <a:pt x="8608" y="49"/>
                  <a:pt x="8596" y="62"/>
                </a:cubicBezTo>
                <a:lnTo>
                  <a:pt x="8302" y="356"/>
                </a:lnTo>
                <a:cubicBezTo>
                  <a:pt x="8295" y="360"/>
                  <a:pt x="8287" y="364"/>
                  <a:pt x="8278" y="364"/>
                </a:cubicBezTo>
                <a:close/>
                <a:moveTo>
                  <a:pt x="7691" y="364"/>
                </a:moveTo>
                <a:cubicBezTo>
                  <a:pt x="7682" y="364"/>
                  <a:pt x="7674" y="362"/>
                  <a:pt x="7667" y="356"/>
                </a:cubicBezTo>
                <a:cubicBezTo>
                  <a:pt x="7655" y="343"/>
                  <a:pt x="7655" y="322"/>
                  <a:pt x="7667" y="309"/>
                </a:cubicBezTo>
                <a:lnTo>
                  <a:pt x="7961" y="15"/>
                </a:lnTo>
                <a:cubicBezTo>
                  <a:pt x="7974" y="2"/>
                  <a:pt x="7995" y="2"/>
                  <a:pt x="8008" y="15"/>
                </a:cubicBezTo>
                <a:cubicBezTo>
                  <a:pt x="8020" y="28"/>
                  <a:pt x="8020" y="49"/>
                  <a:pt x="8008" y="62"/>
                </a:cubicBezTo>
                <a:lnTo>
                  <a:pt x="7714" y="356"/>
                </a:lnTo>
                <a:cubicBezTo>
                  <a:pt x="7708" y="360"/>
                  <a:pt x="7699" y="364"/>
                  <a:pt x="7691" y="364"/>
                </a:cubicBezTo>
                <a:close/>
                <a:moveTo>
                  <a:pt x="7101" y="364"/>
                </a:moveTo>
                <a:cubicBezTo>
                  <a:pt x="7092" y="364"/>
                  <a:pt x="7084" y="362"/>
                  <a:pt x="7077" y="356"/>
                </a:cubicBezTo>
                <a:cubicBezTo>
                  <a:pt x="7065" y="343"/>
                  <a:pt x="7065" y="322"/>
                  <a:pt x="7077" y="309"/>
                </a:cubicBezTo>
                <a:lnTo>
                  <a:pt x="7373" y="13"/>
                </a:lnTo>
                <a:cubicBezTo>
                  <a:pt x="7386" y="0"/>
                  <a:pt x="7407" y="0"/>
                  <a:pt x="7420" y="13"/>
                </a:cubicBezTo>
                <a:cubicBezTo>
                  <a:pt x="7433" y="26"/>
                  <a:pt x="7433" y="47"/>
                  <a:pt x="7420" y="60"/>
                </a:cubicBezTo>
                <a:lnTo>
                  <a:pt x="7126" y="353"/>
                </a:lnTo>
                <a:cubicBezTo>
                  <a:pt x="7118" y="360"/>
                  <a:pt x="7109" y="364"/>
                  <a:pt x="7101" y="364"/>
                </a:cubicBezTo>
                <a:close/>
                <a:moveTo>
                  <a:pt x="6513" y="364"/>
                </a:moveTo>
                <a:cubicBezTo>
                  <a:pt x="6504" y="364"/>
                  <a:pt x="6496" y="362"/>
                  <a:pt x="6490" y="356"/>
                </a:cubicBezTo>
                <a:cubicBezTo>
                  <a:pt x="6477" y="343"/>
                  <a:pt x="6477" y="322"/>
                  <a:pt x="6490" y="309"/>
                </a:cubicBezTo>
                <a:lnTo>
                  <a:pt x="6783" y="15"/>
                </a:lnTo>
                <a:cubicBezTo>
                  <a:pt x="6796" y="2"/>
                  <a:pt x="6817" y="2"/>
                  <a:pt x="6830" y="15"/>
                </a:cubicBezTo>
                <a:cubicBezTo>
                  <a:pt x="6843" y="28"/>
                  <a:pt x="6843" y="49"/>
                  <a:pt x="6830" y="62"/>
                </a:cubicBezTo>
                <a:lnTo>
                  <a:pt x="6536" y="356"/>
                </a:lnTo>
                <a:cubicBezTo>
                  <a:pt x="6530" y="360"/>
                  <a:pt x="6521" y="364"/>
                  <a:pt x="6513" y="364"/>
                </a:cubicBezTo>
                <a:close/>
                <a:moveTo>
                  <a:pt x="5923" y="364"/>
                </a:moveTo>
                <a:cubicBezTo>
                  <a:pt x="5914" y="364"/>
                  <a:pt x="5906" y="362"/>
                  <a:pt x="5900" y="356"/>
                </a:cubicBezTo>
                <a:cubicBezTo>
                  <a:pt x="5887" y="343"/>
                  <a:pt x="5887" y="322"/>
                  <a:pt x="5900" y="309"/>
                </a:cubicBezTo>
                <a:lnTo>
                  <a:pt x="6193" y="15"/>
                </a:lnTo>
                <a:cubicBezTo>
                  <a:pt x="6206" y="2"/>
                  <a:pt x="6227" y="2"/>
                  <a:pt x="6240" y="15"/>
                </a:cubicBezTo>
                <a:cubicBezTo>
                  <a:pt x="6253" y="28"/>
                  <a:pt x="6253" y="49"/>
                  <a:pt x="6240" y="62"/>
                </a:cubicBezTo>
                <a:lnTo>
                  <a:pt x="5946" y="356"/>
                </a:lnTo>
                <a:cubicBezTo>
                  <a:pt x="5940" y="360"/>
                  <a:pt x="5931" y="364"/>
                  <a:pt x="5923" y="364"/>
                </a:cubicBezTo>
                <a:close/>
                <a:moveTo>
                  <a:pt x="5335" y="364"/>
                </a:moveTo>
                <a:cubicBezTo>
                  <a:pt x="5326" y="364"/>
                  <a:pt x="5318" y="362"/>
                  <a:pt x="5312" y="356"/>
                </a:cubicBezTo>
                <a:cubicBezTo>
                  <a:pt x="5299" y="343"/>
                  <a:pt x="5299" y="322"/>
                  <a:pt x="5312" y="309"/>
                </a:cubicBezTo>
                <a:lnTo>
                  <a:pt x="5606" y="15"/>
                </a:lnTo>
                <a:cubicBezTo>
                  <a:pt x="5618" y="2"/>
                  <a:pt x="5639" y="2"/>
                  <a:pt x="5652" y="15"/>
                </a:cubicBezTo>
                <a:cubicBezTo>
                  <a:pt x="5665" y="28"/>
                  <a:pt x="5665" y="49"/>
                  <a:pt x="5652" y="62"/>
                </a:cubicBezTo>
                <a:lnTo>
                  <a:pt x="5358" y="356"/>
                </a:lnTo>
                <a:cubicBezTo>
                  <a:pt x="5352" y="360"/>
                  <a:pt x="5343" y="364"/>
                  <a:pt x="5335" y="364"/>
                </a:cubicBezTo>
                <a:close/>
                <a:moveTo>
                  <a:pt x="4745" y="364"/>
                </a:moveTo>
                <a:cubicBezTo>
                  <a:pt x="4736" y="364"/>
                  <a:pt x="4728" y="362"/>
                  <a:pt x="4722" y="356"/>
                </a:cubicBezTo>
                <a:cubicBezTo>
                  <a:pt x="4709" y="343"/>
                  <a:pt x="4709" y="322"/>
                  <a:pt x="4722" y="309"/>
                </a:cubicBezTo>
                <a:lnTo>
                  <a:pt x="5016" y="15"/>
                </a:lnTo>
                <a:cubicBezTo>
                  <a:pt x="5028" y="2"/>
                  <a:pt x="5049" y="2"/>
                  <a:pt x="5062" y="15"/>
                </a:cubicBezTo>
                <a:cubicBezTo>
                  <a:pt x="5075" y="28"/>
                  <a:pt x="5075" y="49"/>
                  <a:pt x="5062" y="62"/>
                </a:cubicBezTo>
                <a:lnTo>
                  <a:pt x="4768" y="356"/>
                </a:lnTo>
                <a:cubicBezTo>
                  <a:pt x="4762" y="360"/>
                  <a:pt x="4753" y="364"/>
                  <a:pt x="4745" y="364"/>
                </a:cubicBezTo>
                <a:close/>
                <a:moveTo>
                  <a:pt x="4157" y="364"/>
                </a:moveTo>
                <a:cubicBezTo>
                  <a:pt x="4149" y="364"/>
                  <a:pt x="4140" y="362"/>
                  <a:pt x="4134" y="356"/>
                </a:cubicBezTo>
                <a:cubicBezTo>
                  <a:pt x="4121" y="343"/>
                  <a:pt x="4121" y="322"/>
                  <a:pt x="4134" y="309"/>
                </a:cubicBezTo>
                <a:lnTo>
                  <a:pt x="4428" y="15"/>
                </a:lnTo>
                <a:cubicBezTo>
                  <a:pt x="4440" y="2"/>
                  <a:pt x="4461" y="2"/>
                  <a:pt x="4474" y="15"/>
                </a:cubicBezTo>
                <a:cubicBezTo>
                  <a:pt x="4486" y="28"/>
                  <a:pt x="4487" y="49"/>
                  <a:pt x="4474" y="62"/>
                </a:cubicBezTo>
                <a:lnTo>
                  <a:pt x="4180" y="353"/>
                </a:lnTo>
                <a:cubicBezTo>
                  <a:pt x="4174" y="360"/>
                  <a:pt x="4166" y="364"/>
                  <a:pt x="4157" y="364"/>
                </a:cubicBezTo>
                <a:close/>
                <a:moveTo>
                  <a:pt x="3569" y="364"/>
                </a:moveTo>
                <a:cubicBezTo>
                  <a:pt x="3561" y="364"/>
                  <a:pt x="3552" y="362"/>
                  <a:pt x="3546" y="356"/>
                </a:cubicBezTo>
                <a:cubicBezTo>
                  <a:pt x="3533" y="343"/>
                  <a:pt x="3533" y="322"/>
                  <a:pt x="3546" y="309"/>
                </a:cubicBezTo>
                <a:lnTo>
                  <a:pt x="3840" y="15"/>
                </a:lnTo>
                <a:cubicBezTo>
                  <a:pt x="3853" y="2"/>
                  <a:pt x="3874" y="2"/>
                  <a:pt x="3886" y="15"/>
                </a:cubicBezTo>
                <a:cubicBezTo>
                  <a:pt x="3899" y="28"/>
                  <a:pt x="3899" y="49"/>
                  <a:pt x="3886" y="62"/>
                </a:cubicBezTo>
                <a:lnTo>
                  <a:pt x="3592" y="356"/>
                </a:lnTo>
                <a:cubicBezTo>
                  <a:pt x="3584" y="360"/>
                  <a:pt x="3576" y="364"/>
                  <a:pt x="3569" y="364"/>
                </a:cubicBezTo>
                <a:close/>
                <a:moveTo>
                  <a:pt x="2979" y="364"/>
                </a:moveTo>
                <a:cubicBezTo>
                  <a:pt x="2971" y="364"/>
                  <a:pt x="2962" y="362"/>
                  <a:pt x="2956" y="356"/>
                </a:cubicBezTo>
                <a:cubicBezTo>
                  <a:pt x="2943" y="343"/>
                  <a:pt x="2943" y="322"/>
                  <a:pt x="2956" y="309"/>
                </a:cubicBezTo>
                <a:lnTo>
                  <a:pt x="3250" y="13"/>
                </a:lnTo>
                <a:cubicBezTo>
                  <a:pt x="3263" y="0"/>
                  <a:pt x="3284" y="0"/>
                  <a:pt x="3296" y="13"/>
                </a:cubicBezTo>
                <a:cubicBezTo>
                  <a:pt x="3309" y="26"/>
                  <a:pt x="3309" y="47"/>
                  <a:pt x="3296" y="60"/>
                </a:cubicBezTo>
                <a:lnTo>
                  <a:pt x="3002" y="353"/>
                </a:lnTo>
                <a:cubicBezTo>
                  <a:pt x="2996" y="360"/>
                  <a:pt x="2988" y="364"/>
                  <a:pt x="2979" y="364"/>
                </a:cubicBezTo>
                <a:close/>
                <a:moveTo>
                  <a:pt x="2391" y="364"/>
                </a:moveTo>
                <a:cubicBezTo>
                  <a:pt x="2383" y="364"/>
                  <a:pt x="2374" y="362"/>
                  <a:pt x="2368" y="356"/>
                </a:cubicBezTo>
                <a:cubicBezTo>
                  <a:pt x="2355" y="343"/>
                  <a:pt x="2355" y="322"/>
                  <a:pt x="2368" y="309"/>
                </a:cubicBezTo>
                <a:lnTo>
                  <a:pt x="2662" y="15"/>
                </a:lnTo>
                <a:cubicBezTo>
                  <a:pt x="2675" y="2"/>
                  <a:pt x="2696" y="2"/>
                  <a:pt x="2709" y="15"/>
                </a:cubicBezTo>
                <a:cubicBezTo>
                  <a:pt x="2721" y="28"/>
                  <a:pt x="2721" y="49"/>
                  <a:pt x="2709" y="62"/>
                </a:cubicBezTo>
                <a:lnTo>
                  <a:pt x="2415" y="356"/>
                </a:lnTo>
                <a:cubicBezTo>
                  <a:pt x="2406" y="360"/>
                  <a:pt x="2400" y="364"/>
                  <a:pt x="2391" y="364"/>
                </a:cubicBezTo>
                <a:close/>
                <a:moveTo>
                  <a:pt x="1801" y="364"/>
                </a:moveTo>
                <a:cubicBezTo>
                  <a:pt x="1793" y="364"/>
                  <a:pt x="1784" y="362"/>
                  <a:pt x="1778" y="356"/>
                </a:cubicBezTo>
                <a:cubicBezTo>
                  <a:pt x="1765" y="343"/>
                  <a:pt x="1765" y="322"/>
                  <a:pt x="1778" y="309"/>
                </a:cubicBezTo>
                <a:lnTo>
                  <a:pt x="2072" y="15"/>
                </a:lnTo>
                <a:cubicBezTo>
                  <a:pt x="2085" y="2"/>
                  <a:pt x="2106" y="2"/>
                  <a:pt x="2119" y="15"/>
                </a:cubicBezTo>
                <a:cubicBezTo>
                  <a:pt x="2131" y="28"/>
                  <a:pt x="2131" y="49"/>
                  <a:pt x="2119" y="62"/>
                </a:cubicBezTo>
                <a:lnTo>
                  <a:pt x="1825" y="356"/>
                </a:lnTo>
                <a:cubicBezTo>
                  <a:pt x="1818" y="360"/>
                  <a:pt x="1810" y="364"/>
                  <a:pt x="1801" y="364"/>
                </a:cubicBezTo>
                <a:close/>
                <a:moveTo>
                  <a:pt x="1214" y="364"/>
                </a:moveTo>
                <a:cubicBezTo>
                  <a:pt x="1205" y="364"/>
                  <a:pt x="1197" y="362"/>
                  <a:pt x="1190" y="356"/>
                </a:cubicBezTo>
                <a:cubicBezTo>
                  <a:pt x="1178" y="343"/>
                  <a:pt x="1178" y="322"/>
                  <a:pt x="1190" y="309"/>
                </a:cubicBezTo>
                <a:lnTo>
                  <a:pt x="1484" y="15"/>
                </a:lnTo>
                <a:cubicBezTo>
                  <a:pt x="1497" y="2"/>
                  <a:pt x="1518" y="2"/>
                  <a:pt x="1531" y="15"/>
                </a:cubicBezTo>
                <a:cubicBezTo>
                  <a:pt x="1543" y="28"/>
                  <a:pt x="1543" y="49"/>
                  <a:pt x="1531" y="62"/>
                </a:cubicBezTo>
                <a:lnTo>
                  <a:pt x="1237" y="356"/>
                </a:lnTo>
                <a:cubicBezTo>
                  <a:pt x="1230" y="360"/>
                  <a:pt x="1222" y="364"/>
                  <a:pt x="1214" y="364"/>
                </a:cubicBezTo>
                <a:close/>
                <a:moveTo>
                  <a:pt x="624" y="364"/>
                </a:moveTo>
                <a:cubicBezTo>
                  <a:pt x="615" y="364"/>
                  <a:pt x="607" y="362"/>
                  <a:pt x="600" y="356"/>
                </a:cubicBezTo>
                <a:cubicBezTo>
                  <a:pt x="588" y="343"/>
                  <a:pt x="588" y="322"/>
                  <a:pt x="600" y="309"/>
                </a:cubicBezTo>
                <a:lnTo>
                  <a:pt x="894" y="15"/>
                </a:lnTo>
                <a:cubicBezTo>
                  <a:pt x="907" y="2"/>
                  <a:pt x="928" y="2"/>
                  <a:pt x="941" y="15"/>
                </a:cubicBezTo>
                <a:cubicBezTo>
                  <a:pt x="953" y="28"/>
                  <a:pt x="953" y="49"/>
                  <a:pt x="941" y="62"/>
                </a:cubicBezTo>
                <a:lnTo>
                  <a:pt x="647" y="356"/>
                </a:lnTo>
                <a:cubicBezTo>
                  <a:pt x="640" y="360"/>
                  <a:pt x="632" y="364"/>
                  <a:pt x="624" y="364"/>
                </a:cubicBezTo>
                <a:close/>
                <a:moveTo>
                  <a:pt x="36" y="364"/>
                </a:moveTo>
                <a:cubicBezTo>
                  <a:pt x="27" y="364"/>
                  <a:pt x="19" y="362"/>
                  <a:pt x="12" y="356"/>
                </a:cubicBezTo>
                <a:cubicBezTo>
                  <a:pt x="0" y="343"/>
                  <a:pt x="0" y="322"/>
                  <a:pt x="12" y="309"/>
                </a:cubicBezTo>
                <a:lnTo>
                  <a:pt x="306" y="15"/>
                </a:lnTo>
                <a:cubicBezTo>
                  <a:pt x="319" y="2"/>
                  <a:pt x="340" y="2"/>
                  <a:pt x="353" y="15"/>
                </a:cubicBezTo>
                <a:cubicBezTo>
                  <a:pt x="366" y="28"/>
                  <a:pt x="366" y="49"/>
                  <a:pt x="353" y="62"/>
                </a:cubicBezTo>
                <a:lnTo>
                  <a:pt x="59" y="356"/>
                </a:lnTo>
                <a:cubicBezTo>
                  <a:pt x="53" y="360"/>
                  <a:pt x="44" y="364"/>
                  <a:pt x="36" y="364"/>
                </a:cubicBezTo>
                <a:close/>
              </a:path>
            </a:pathLst>
          </a:custGeom>
          <a:solidFill>
            <a:schemeClr val="dk2"/>
          </a:solidFill>
          <a:ln cap="flat" cmpd="sng" w="9525">
            <a:solidFill>
              <a:schemeClr val="dk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350">
              <a:solidFill>
                <a:schemeClr val="dk1"/>
              </a:solidFill>
              <a:latin typeface="Arial"/>
              <a:ea typeface="Arial"/>
              <a:cs typeface="Arial"/>
              <a:sym typeface="Arial"/>
            </a:endParaRPr>
          </a:p>
        </p:txBody>
      </p:sp>
      <p:sp>
        <p:nvSpPr>
          <p:cNvPr id="113" name="Google Shape;113;p23"/>
          <p:cNvSpPr/>
          <p:nvPr/>
        </p:nvSpPr>
        <p:spPr>
          <a:xfrm>
            <a:off x="342901" y="462090"/>
            <a:ext cx="8458200" cy="108475"/>
          </a:xfrm>
          <a:custGeom>
            <a:rect b="b" l="l" r="r" t="t"/>
            <a:pathLst>
              <a:path extrusionOk="0" h="365" w="38050">
                <a:moveTo>
                  <a:pt x="37719" y="364"/>
                </a:moveTo>
                <a:cubicBezTo>
                  <a:pt x="37711" y="364"/>
                  <a:pt x="37703" y="362"/>
                  <a:pt x="37696" y="356"/>
                </a:cubicBezTo>
                <a:cubicBezTo>
                  <a:pt x="37683" y="343"/>
                  <a:pt x="37683" y="322"/>
                  <a:pt x="37696" y="309"/>
                </a:cubicBezTo>
                <a:lnTo>
                  <a:pt x="37990" y="15"/>
                </a:lnTo>
                <a:cubicBezTo>
                  <a:pt x="38003" y="2"/>
                  <a:pt x="38024" y="2"/>
                  <a:pt x="38037" y="15"/>
                </a:cubicBezTo>
                <a:cubicBezTo>
                  <a:pt x="38049" y="28"/>
                  <a:pt x="38049" y="49"/>
                  <a:pt x="38037" y="62"/>
                </a:cubicBezTo>
                <a:lnTo>
                  <a:pt x="37743" y="356"/>
                </a:lnTo>
                <a:cubicBezTo>
                  <a:pt x="37736" y="360"/>
                  <a:pt x="37728" y="364"/>
                  <a:pt x="37719" y="364"/>
                </a:cubicBezTo>
                <a:close/>
                <a:moveTo>
                  <a:pt x="37132" y="364"/>
                </a:moveTo>
                <a:cubicBezTo>
                  <a:pt x="37123" y="364"/>
                  <a:pt x="37115" y="362"/>
                  <a:pt x="37108" y="356"/>
                </a:cubicBezTo>
                <a:cubicBezTo>
                  <a:pt x="37096" y="343"/>
                  <a:pt x="37096" y="322"/>
                  <a:pt x="37108" y="309"/>
                </a:cubicBezTo>
                <a:lnTo>
                  <a:pt x="37402" y="15"/>
                </a:lnTo>
                <a:cubicBezTo>
                  <a:pt x="37415" y="2"/>
                  <a:pt x="37436" y="2"/>
                  <a:pt x="37449" y="15"/>
                </a:cubicBezTo>
                <a:cubicBezTo>
                  <a:pt x="37461" y="28"/>
                  <a:pt x="37461" y="49"/>
                  <a:pt x="37449" y="62"/>
                </a:cubicBezTo>
                <a:lnTo>
                  <a:pt x="37155" y="356"/>
                </a:lnTo>
                <a:cubicBezTo>
                  <a:pt x="37148" y="360"/>
                  <a:pt x="37140" y="364"/>
                  <a:pt x="37132" y="364"/>
                </a:cubicBezTo>
                <a:close/>
                <a:moveTo>
                  <a:pt x="36542" y="364"/>
                </a:moveTo>
                <a:cubicBezTo>
                  <a:pt x="36533" y="364"/>
                  <a:pt x="36525" y="362"/>
                  <a:pt x="36518" y="356"/>
                </a:cubicBezTo>
                <a:cubicBezTo>
                  <a:pt x="36506" y="343"/>
                  <a:pt x="36506" y="322"/>
                  <a:pt x="36518" y="309"/>
                </a:cubicBezTo>
                <a:lnTo>
                  <a:pt x="36812" y="15"/>
                </a:lnTo>
                <a:cubicBezTo>
                  <a:pt x="36825" y="2"/>
                  <a:pt x="36846" y="2"/>
                  <a:pt x="36859" y="15"/>
                </a:cubicBezTo>
                <a:cubicBezTo>
                  <a:pt x="36871" y="28"/>
                  <a:pt x="36871" y="49"/>
                  <a:pt x="36859" y="62"/>
                </a:cubicBezTo>
                <a:lnTo>
                  <a:pt x="36565" y="356"/>
                </a:lnTo>
                <a:cubicBezTo>
                  <a:pt x="36559" y="360"/>
                  <a:pt x="36550" y="364"/>
                  <a:pt x="36542" y="364"/>
                </a:cubicBezTo>
                <a:close/>
                <a:moveTo>
                  <a:pt x="35954" y="364"/>
                </a:moveTo>
                <a:cubicBezTo>
                  <a:pt x="35945" y="364"/>
                  <a:pt x="35937" y="362"/>
                  <a:pt x="35930" y="356"/>
                </a:cubicBezTo>
                <a:cubicBezTo>
                  <a:pt x="35918" y="343"/>
                  <a:pt x="35918" y="322"/>
                  <a:pt x="35930" y="309"/>
                </a:cubicBezTo>
                <a:lnTo>
                  <a:pt x="36224" y="15"/>
                </a:lnTo>
                <a:cubicBezTo>
                  <a:pt x="36237" y="2"/>
                  <a:pt x="36258" y="2"/>
                  <a:pt x="36271" y="15"/>
                </a:cubicBezTo>
                <a:cubicBezTo>
                  <a:pt x="36284" y="28"/>
                  <a:pt x="36284" y="49"/>
                  <a:pt x="36271" y="62"/>
                </a:cubicBezTo>
                <a:lnTo>
                  <a:pt x="35977" y="356"/>
                </a:lnTo>
                <a:cubicBezTo>
                  <a:pt x="35971" y="360"/>
                  <a:pt x="35962" y="364"/>
                  <a:pt x="35954" y="364"/>
                </a:cubicBezTo>
                <a:close/>
                <a:moveTo>
                  <a:pt x="35364" y="364"/>
                </a:moveTo>
                <a:cubicBezTo>
                  <a:pt x="35355" y="364"/>
                  <a:pt x="35347" y="362"/>
                  <a:pt x="35340" y="356"/>
                </a:cubicBezTo>
                <a:cubicBezTo>
                  <a:pt x="35328" y="343"/>
                  <a:pt x="35328" y="322"/>
                  <a:pt x="35340" y="309"/>
                </a:cubicBezTo>
                <a:lnTo>
                  <a:pt x="35634" y="15"/>
                </a:lnTo>
                <a:cubicBezTo>
                  <a:pt x="35647" y="2"/>
                  <a:pt x="35668" y="2"/>
                  <a:pt x="35681" y="15"/>
                </a:cubicBezTo>
                <a:cubicBezTo>
                  <a:pt x="35694" y="28"/>
                  <a:pt x="35694" y="49"/>
                  <a:pt x="35681" y="62"/>
                </a:cubicBezTo>
                <a:lnTo>
                  <a:pt x="35387" y="356"/>
                </a:lnTo>
                <a:cubicBezTo>
                  <a:pt x="35381" y="360"/>
                  <a:pt x="35372" y="364"/>
                  <a:pt x="35364" y="364"/>
                </a:cubicBezTo>
                <a:close/>
                <a:moveTo>
                  <a:pt x="34776" y="364"/>
                </a:moveTo>
                <a:cubicBezTo>
                  <a:pt x="34767" y="364"/>
                  <a:pt x="34759" y="362"/>
                  <a:pt x="34753" y="356"/>
                </a:cubicBezTo>
                <a:cubicBezTo>
                  <a:pt x="34740" y="343"/>
                  <a:pt x="34740" y="322"/>
                  <a:pt x="34753" y="309"/>
                </a:cubicBezTo>
                <a:lnTo>
                  <a:pt x="35047" y="15"/>
                </a:lnTo>
                <a:cubicBezTo>
                  <a:pt x="35059" y="2"/>
                  <a:pt x="35080" y="2"/>
                  <a:pt x="35093" y="15"/>
                </a:cubicBezTo>
                <a:cubicBezTo>
                  <a:pt x="35106" y="28"/>
                  <a:pt x="35106" y="49"/>
                  <a:pt x="35093" y="62"/>
                </a:cubicBezTo>
                <a:lnTo>
                  <a:pt x="34799" y="353"/>
                </a:lnTo>
                <a:cubicBezTo>
                  <a:pt x="34793" y="360"/>
                  <a:pt x="34784" y="364"/>
                  <a:pt x="34776" y="364"/>
                </a:cubicBezTo>
                <a:close/>
                <a:moveTo>
                  <a:pt x="34188" y="364"/>
                </a:moveTo>
                <a:cubicBezTo>
                  <a:pt x="34180" y="364"/>
                  <a:pt x="34171" y="362"/>
                  <a:pt x="34165" y="356"/>
                </a:cubicBezTo>
                <a:cubicBezTo>
                  <a:pt x="34152" y="343"/>
                  <a:pt x="34152" y="322"/>
                  <a:pt x="34165" y="309"/>
                </a:cubicBezTo>
                <a:lnTo>
                  <a:pt x="34459" y="15"/>
                </a:lnTo>
                <a:cubicBezTo>
                  <a:pt x="34471" y="2"/>
                  <a:pt x="34493" y="2"/>
                  <a:pt x="34505" y="15"/>
                </a:cubicBezTo>
                <a:cubicBezTo>
                  <a:pt x="34518" y="28"/>
                  <a:pt x="34518" y="49"/>
                  <a:pt x="34505" y="62"/>
                </a:cubicBezTo>
                <a:lnTo>
                  <a:pt x="34211" y="356"/>
                </a:lnTo>
                <a:cubicBezTo>
                  <a:pt x="34203" y="360"/>
                  <a:pt x="34194" y="364"/>
                  <a:pt x="34188" y="364"/>
                </a:cubicBezTo>
                <a:close/>
                <a:moveTo>
                  <a:pt x="33598" y="364"/>
                </a:moveTo>
                <a:cubicBezTo>
                  <a:pt x="33590" y="364"/>
                  <a:pt x="33581" y="362"/>
                  <a:pt x="33575" y="356"/>
                </a:cubicBezTo>
                <a:cubicBezTo>
                  <a:pt x="33562" y="343"/>
                  <a:pt x="33562" y="322"/>
                  <a:pt x="33575" y="309"/>
                </a:cubicBezTo>
                <a:lnTo>
                  <a:pt x="33869" y="15"/>
                </a:lnTo>
                <a:cubicBezTo>
                  <a:pt x="33881" y="2"/>
                  <a:pt x="33903" y="2"/>
                  <a:pt x="33915" y="15"/>
                </a:cubicBezTo>
                <a:cubicBezTo>
                  <a:pt x="33928" y="28"/>
                  <a:pt x="33928" y="49"/>
                  <a:pt x="33915" y="62"/>
                </a:cubicBezTo>
                <a:lnTo>
                  <a:pt x="33621" y="356"/>
                </a:lnTo>
                <a:cubicBezTo>
                  <a:pt x="33615" y="360"/>
                  <a:pt x="33606" y="364"/>
                  <a:pt x="33598" y="364"/>
                </a:cubicBezTo>
                <a:close/>
                <a:moveTo>
                  <a:pt x="33010" y="364"/>
                </a:moveTo>
                <a:cubicBezTo>
                  <a:pt x="33002" y="364"/>
                  <a:pt x="32993" y="362"/>
                  <a:pt x="32987" y="356"/>
                </a:cubicBezTo>
                <a:cubicBezTo>
                  <a:pt x="32974" y="343"/>
                  <a:pt x="32974" y="322"/>
                  <a:pt x="32987" y="309"/>
                </a:cubicBezTo>
                <a:lnTo>
                  <a:pt x="33281" y="15"/>
                </a:lnTo>
                <a:cubicBezTo>
                  <a:pt x="33294" y="2"/>
                  <a:pt x="33315" y="2"/>
                  <a:pt x="33327" y="15"/>
                </a:cubicBezTo>
                <a:cubicBezTo>
                  <a:pt x="33340" y="28"/>
                  <a:pt x="33340" y="49"/>
                  <a:pt x="33327" y="62"/>
                </a:cubicBezTo>
                <a:lnTo>
                  <a:pt x="33033" y="356"/>
                </a:lnTo>
                <a:cubicBezTo>
                  <a:pt x="33025" y="360"/>
                  <a:pt x="33019" y="364"/>
                  <a:pt x="33010" y="364"/>
                </a:cubicBezTo>
                <a:close/>
                <a:moveTo>
                  <a:pt x="32420" y="364"/>
                </a:moveTo>
                <a:cubicBezTo>
                  <a:pt x="32412" y="364"/>
                  <a:pt x="32403" y="362"/>
                  <a:pt x="32397" y="356"/>
                </a:cubicBezTo>
                <a:cubicBezTo>
                  <a:pt x="32384" y="343"/>
                  <a:pt x="32384" y="322"/>
                  <a:pt x="32397" y="309"/>
                </a:cubicBezTo>
                <a:lnTo>
                  <a:pt x="32691" y="15"/>
                </a:lnTo>
                <a:cubicBezTo>
                  <a:pt x="32704" y="2"/>
                  <a:pt x="32725" y="2"/>
                  <a:pt x="32737" y="15"/>
                </a:cubicBezTo>
                <a:cubicBezTo>
                  <a:pt x="32750" y="28"/>
                  <a:pt x="32750" y="49"/>
                  <a:pt x="32737" y="62"/>
                </a:cubicBezTo>
                <a:lnTo>
                  <a:pt x="32443" y="356"/>
                </a:lnTo>
                <a:cubicBezTo>
                  <a:pt x="32437" y="360"/>
                  <a:pt x="32429" y="364"/>
                  <a:pt x="32420" y="364"/>
                </a:cubicBezTo>
                <a:close/>
                <a:moveTo>
                  <a:pt x="31832" y="364"/>
                </a:moveTo>
                <a:cubicBezTo>
                  <a:pt x="31824" y="364"/>
                  <a:pt x="31815" y="362"/>
                  <a:pt x="31809" y="356"/>
                </a:cubicBezTo>
                <a:cubicBezTo>
                  <a:pt x="31796" y="343"/>
                  <a:pt x="31796" y="322"/>
                  <a:pt x="31809" y="309"/>
                </a:cubicBezTo>
                <a:lnTo>
                  <a:pt x="32103" y="15"/>
                </a:lnTo>
                <a:cubicBezTo>
                  <a:pt x="32116" y="2"/>
                  <a:pt x="32137" y="2"/>
                  <a:pt x="32150" y="15"/>
                </a:cubicBezTo>
                <a:cubicBezTo>
                  <a:pt x="32162" y="28"/>
                  <a:pt x="32162" y="49"/>
                  <a:pt x="32150" y="62"/>
                </a:cubicBezTo>
                <a:lnTo>
                  <a:pt x="31856" y="356"/>
                </a:lnTo>
                <a:cubicBezTo>
                  <a:pt x="31849" y="360"/>
                  <a:pt x="31841" y="364"/>
                  <a:pt x="31832" y="364"/>
                </a:cubicBezTo>
                <a:close/>
                <a:moveTo>
                  <a:pt x="31242" y="364"/>
                </a:moveTo>
                <a:cubicBezTo>
                  <a:pt x="31234" y="364"/>
                  <a:pt x="31225" y="362"/>
                  <a:pt x="31219" y="356"/>
                </a:cubicBezTo>
                <a:cubicBezTo>
                  <a:pt x="31206" y="343"/>
                  <a:pt x="31206" y="322"/>
                  <a:pt x="31219" y="309"/>
                </a:cubicBezTo>
                <a:lnTo>
                  <a:pt x="31513" y="15"/>
                </a:lnTo>
                <a:cubicBezTo>
                  <a:pt x="31526" y="2"/>
                  <a:pt x="31547" y="2"/>
                  <a:pt x="31560" y="15"/>
                </a:cubicBezTo>
                <a:cubicBezTo>
                  <a:pt x="31572" y="28"/>
                  <a:pt x="31572" y="49"/>
                  <a:pt x="31560" y="62"/>
                </a:cubicBezTo>
                <a:lnTo>
                  <a:pt x="31266" y="356"/>
                </a:lnTo>
                <a:cubicBezTo>
                  <a:pt x="31259" y="360"/>
                  <a:pt x="31251" y="364"/>
                  <a:pt x="31242" y="364"/>
                </a:cubicBezTo>
                <a:close/>
                <a:moveTo>
                  <a:pt x="30654" y="364"/>
                </a:moveTo>
                <a:cubicBezTo>
                  <a:pt x="30646" y="364"/>
                  <a:pt x="30638" y="362"/>
                  <a:pt x="30631" y="356"/>
                </a:cubicBezTo>
                <a:cubicBezTo>
                  <a:pt x="30619" y="343"/>
                  <a:pt x="30619" y="322"/>
                  <a:pt x="30631" y="309"/>
                </a:cubicBezTo>
                <a:lnTo>
                  <a:pt x="30925" y="15"/>
                </a:lnTo>
                <a:cubicBezTo>
                  <a:pt x="30938" y="2"/>
                  <a:pt x="30959" y="2"/>
                  <a:pt x="30972" y="15"/>
                </a:cubicBezTo>
                <a:cubicBezTo>
                  <a:pt x="30984" y="28"/>
                  <a:pt x="30984" y="49"/>
                  <a:pt x="30972" y="62"/>
                </a:cubicBezTo>
                <a:lnTo>
                  <a:pt x="30678" y="356"/>
                </a:lnTo>
                <a:cubicBezTo>
                  <a:pt x="30671" y="360"/>
                  <a:pt x="30663" y="364"/>
                  <a:pt x="30654" y="364"/>
                </a:cubicBezTo>
                <a:close/>
                <a:moveTo>
                  <a:pt x="30064" y="364"/>
                </a:moveTo>
                <a:cubicBezTo>
                  <a:pt x="30056" y="364"/>
                  <a:pt x="30048" y="362"/>
                  <a:pt x="30041" y="356"/>
                </a:cubicBezTo>
                <a:cubicBezTo>
                  <a:pt x="30029" y="343"/>
                  <a:pt x="30029" y="322"/>
                  <a:pt x="30041" y="309"/>
                </a:cubicBezTo>
                <a:lnTo>
                  <a:pt x="30335" y="15"/>
                </a:lnTo>
                <a:cubicBezTo>
                  <a:pt x="30348" y="2"/>
                  <a:pt x="30369" y="2"/>
                  <a:pt x="30382" y="15"/>
                </a:cubicBezTo>
                <a:cubicBezTo>
                  <a:pt x="30394" y="28"/>
                  <a:pt x="30394" y="49"/>
                  <a:pt x="30382" y="62"/>
                </a:cubicBezTo>
                <a:lnTo>
                  <a:pt x="30088" y="356"/>
                </a:lnTo>
                <a:cubicBezTo>
                  <a:pt x="30081" y="360"/>
                  <a:pt x="30073" y="364"/>
                  <a:pt x="30064" y="364"/>
                </a:cubicBezTo>
                <a:close/>
                <a:moveTo>
                  <a:pt x="29477" y="364"/>
                </a:moveTo>
                <a:cubicBezTo>
                  <a:pt x="29468" y="364"/>
                  <a:pt x="29460" y="362"/>
                  <a:pt x="29453" y="356"/>
                </a:cubicBezTo>
                <a:cubicBezTo>
                  <a:pt x="29441" y="343"/>
                  <a:pt x="29441" y="322"/>
                  <a:pt x="29453" y="309"/>
                </a:cubicBezTo>
                <a:lnTo>
                  <a:pt x="29747" y="15"/>
                </a:lnTo>
                <a:cubicBezTo>
                  <a:pt x="29760" y="2"/>
                  <a:pt x="29781" y="2"/>
                  <a:pt x="29794" y="15"/>
                </a:cubicBezTo>
                <a:cubicBezTo>
                  <a:pt x="29807" y="28"/>
                  <a:pt x="29807" y="49"/>
                  <a:pt x="29794" y="62"/>
                </a:cubicBezTo>
                <a:lnTo>
                  <a:pt x="29500" y="356"/>
                </a:lnTo>
                <a:cubicBezTo>
                  <a:pt x="29494" y="360"/>
                  <a:pt x="29485" y="364"/>
                  <a:pt x="29477" y="364"/>
                </a:cubicBezTo>
                <a:close/>
                <a:moveTo>
                  <a:pt x="28887" y="364"/>
                </a:moveTo>
                <a:cubicBezTo>
                  <a:pt x="28878" y="364"/>
                  <a:pt x="28870" y="362"/>
                  <a:pt x="28863" y="356"/>
                </a:cubicBezTo>
                <a:cubicBezTo>
                  <a:pt x="28851" y="343"/>
                  <a:pt x="28851" y="322"/>
                  <a:pt x="28863" y="309"/>
                </a:cubicBezTo>
                <a:lnTo>
                  <a:pt x="29157" y="15"/>
                </a:lnTo>
                <a:cubicBezTo>
                  <a:pt x="29170" y="2"/>
                  <a:pt x="29191" y="2"/>
                  <a:pt x="29204" y="15"/>
                </a:cubicBezTo>
                <a:cubicBezTo>
                  <a:pt x="29217" y="28"/>
                  <a:pt x="29217" y="49"/>
                  <a:pt x="29204" y="62"/>
                </a:cubicBezTo>
                <a:lnTo>
                  <a:pt x="28910" y="356"/>
                </a:lnTo>
                <a:cubicBezTo>
                  <a:pt x="28904" y="360"/>
                  <a:pt x="28895" y="364"/>
                  <a:pt x="28887" y="364"/>
                </a:cubicBezTo>
                <a:close/>
                <a:moveTo>
                  <a:pt x="28299" y="364"/>
                </a:moveTo>
                <a:cubicBezTo>
                  <a:pt x="28290" y="364"/>
                  <a:pt x="28282" y="362"/>
                  <a:pt x="28276" y="356"/>
                </a:cubicBezTo>
                <a:cubicBezTo>
                  <a:pt x="28263" y="343"/>
                  <a:pt x="28263" y="322"/>
                  <a:pt x="28276" y="309"/>
                </a:cubicBezTo>
                <a:lnTo>
                  <a:pt x="28569" y="15"/>
                </a:lnTo>
                <a:cubicBezTo>
                  <a:pt x="28582" y="2"/>
                  <a:pt x="28603" y="2"/>
                  <a:pt x="28616" y="15"/>
                </a:cubicBezTo>
                <a:cubicBezTo>
                  <a:pt x="28629" y="28"/>
                  <a:pt x="28629" y="49"/>
                  <a:pt x="28616" y="62"/>
                </a:cubicBezTo>
                <a:lnTo>
                  <a:pt x="28322" y="356"/>
                </a:lnTo>
                <a:cubicBezTo>
                  <a:pt x="28316" y="360"/>
                  <a:pt x="28307" y="364"/>
                  <a:pt x="28299" y="364"/>
                </a:cubicBezTo>
                <a:close/>
                <a:moveTo>
                  <a:pt x="27709" y="364"/>
                </a:moveTo>
                <a:cubicBezTo>
                  <a:pt x="27700" y="364"/>
                  <a:pt x="27692" y="362"/>
                  <a:pt x="27686" y="356"/>
                </a:cubicBezTo>
                <a:cubicBezTo>
                  <a:pt x="27673" y="343"/>
                  <a:pt x="27673" y="322"/>
                  <a:pt x="27686" y="309"/>
                </a:cubicBezTo>
                <a:lnTo>
                  <a:pt x="27979" y="15"/>
                </a:lnTo>
                <a:cubicBezTo>
                  <a:pt x="27992" y="2"/>
                  <a:pt x="28013" y="2"/>
                  <a:pt x="28026" y="15"/>
                </a:cubicBezTo>
                <a:cubicBezTo>
                  <a:pt x="28039" y="28"/>
                  <a:pt x="28039" y="49"/>
                  <a:pt x="28026" y="62"/>
                </a:cubicBezTo>
                <a:lnTo>
                  <a:pt x="27732" y="356"/>
                </a:lnTo>
                <a:cubicBezTo>
                  <a:pt x="27726" y="360"/>
                  <a:pt x="27717" y="364"/>
                  <a:pt x="27709" y="364"/>
                </a:cubicBezTo>
                <a:close/>
                <a:moveTo>
                  <a:pt x="27121" y="364"/>
                </a:moveTo>
                <a:cubicBezTo>
                  <a:pt x="27112" y="364"/>
                  <a:pt x="27104" y="362"/>
                  <a:pt x="27098" y="356"/>
                </a:cubicBezTo>
                <a:cubicBezTo>
                  <a:pt x="27085" y="343"/>
                  <a:pt x="27085" y="322"/>
                  <a:pt x="27098" y="309"/>
                </a:cubicBezTo>
                <a:lnTo>
                  <a:pt x="27392" y="15"/>
                </a:lnTo>
                <a:cubicBezTo>
                  <a:pt x="27404" y="2"/>
                  <a:pt x="27425" y="2"/>
                  <a:pt x="27438" y="15"/>
                </a:cubicBezTo>
                <a:cubicBezTo>
                  <a:pt x="27451" y="28"/>
                  <a:pt x="27451" y="49"/>
                  <a:pt x="27438" y="62"/>
                </a:cubicBezTo>
                <a:lnTo>
                  <a:pt x="27144" y="353"/>
                </a:lnTo>
                <a:cubicBezTo>
                  <a:pt x="27138" y="360"/>
                  <a:pt x="27129" y="364"/>
                  <a:pt x="27121" y="364"/>
                </a:cubicBezTo>
                <a:close/>
                <a:moveTo>
                  <a:pt x="26533" y="364"/>
                </a:moveTo>
                <a:cubicBezTo>
                  <a:pt x="26525" y="364"/>
                  <a:pt x="26516" y="362"/>
                  <a:pt x="26510" y="356"/>
                </a:cubicBezTo>
                <a:cubicBezTo>
                  <a:pt x="26497" y="343"/>
                  <a:pt x="26497" y="322"/>
                  <a:pt x="26510" y="309"/>
                </a:cubicBezTo>
                <a:lnTo>
                  <a:pt x="26804" y="15"/>
                </a:lnTo>
                <a:cubicBezTo>
                  <a:pt x="26816" y="2"/>
                  <a:pt x="26838" y="2"/>
                  <a:pt x="26850" y="15"/>
                </a:cubicBezTo>
                <a:cubicBezTo>
                  <a:pt x="26863" y="28"/>
                  <a:pt x="26863" y="49"/>
                  <a:pt x="26850" y="62"/>
                </a:cubicBezTo>
                <a:lnTo>
                  <a:pt x="26556" y="356"/>
                </a:lnTo>
                <a:cubicBezTo>
                  <a:pt x="26548" y="360"/>
                  <a:pt x="26539" y="364"/>
                  <a:pt x="26533" y="364"/>
                </a:cubicBezTo>
                <a:close/>
                <a:moveTo>
                  <a:pt x="25943" y="364"/>
                </a:moveTo>
                <a:cubicBezTo>
                  <a:pt x="25935" y="364"/>
                  <a:pt x="25926" y="362"/>
                  <a:pt x="25920" y="356"/>
                </a:cubicBezTo>
                <a:cubicBezTo>
                  <a:pt x="25907" y="343"/>
                  <a:pt x="25907" y="322"/>
                  <a:pt x="25920" y="309"/>
                </a:cubicBezTo>
                <a:lnTo>
                  <a:pt x="26214" y="15"/>
                </a:lnTo>
                <a:cubicBezTo>
                  <a:pt x="26226" y="2"/>
                  <a:pt x="26248" y="2"/>
                  <a:pt x="26260" y="15"/>
                </a:cubicBezTo>
                <a:cubicBezTo>
                  <a:pt x="26273" y="28"/>
                  <a:pt x="26273" y="49"/>
                  <a:pt x="26260" y="62"/>
                </a:cubicBezTo>
                <a:lnTo>
                  <a:pt x="25966" y="356"/>
                </a:lnTo>
                <a:cubicBezTo>
                  <a:pt x="25960" y="360"/>
                  <a:pt x="25952" y="364"/>
                  <a:pt x="25943" y="364"/>
                </a:cubicBezTo>
                <a:close/>
                <a:moveTo>
                  <a:pt x="25355" y="364"/>
                </a:moveTo>
                <a:cubicBezTo>
                  <a:pt x="25347" y="364"/>
                  <a:pt x="25338" y="362"/>
                  <a:pt x="25332" y="356"/>
                </a:cubicBezTo>
                <a:cubicBezTo>
                  <a:pt x="25319" y="343"/>
                  <a:pt x="25319" y="322"/>
                  <a:pt x="25332" y="309"/>
                </a:cubicBezTo>
                <a:lnTo>
                  <a:pt x="25626" y="15"/>
                </a:lnTo>
                <a:cubicBezTo>
                  <a:pt x="25639" y="2"/>
                  <a:pt x="25660" y="2"/>
                  <a:pt x="25672" y="15"/>
                </a:cubicBezTo>
                <a:cubicBezTo>
                  <a:pt x="25685" y="28"/>
                  <a:pt x="25685" y="49"/>
                  <a:pt x="25672" y="62"/>
                </a:cubicBezTo>
                <a:lnTo>
                  <a:pt x="25378" y="356"/>
                </a:lnTo>
                <a:cubicBezTo>
                  <a:pt x="25370" y="360"/>
                  <a:pt x="25364" y="364"/>
                  <a:pt x="25355" y="364"/>
                </a:cubicBezTo>
                <a:close/>
                <a:moveTo>
                  <a:pt x="24765" y="364"/>
                </a:moveTo>
                <a:cubicBezTo>
                  <a:pt x="24757" y="364"/>
                  <a:pt x="24748" y="362"/>
                  <a:pt x="24742" y="356"/>
                </a:cubicBezTo>
                <a:cubicBezTo>
                  <a:pt x="24729" y="343"/>
                  <a:pt x="24729" y="322"/>
                  <a:pt x="24742" y="309"/>
                </a:cubicBezTo>
                <a:lnTo>
                  <a:pt x="25036" y="15"/>
                </a:lnTo>
                <a:cubicBezTo>
                  <a:pt x="25049" y="2"/>
                  <a:pt x="25070" y="2"/>
                  <a:pt x="25082" y="15"/>
                </a:cubicBezTo>
                <a:cubicBezTo>
                  <a:pt x="25095" y="28"/>
                  <a:pt x="25095" y="49"/>
                  <a:pt x="25082" y="62"/>
                </a:cubicBezTo>
                <a:lnTo>
                  <a:pt x="24788" y="356"/>
                </a:lnTo>
                <a:cubicBezTo>
                  <a:pt x="24782" y="360"/>
                  <a:pt x="24774" y="364"/>
                  <a:pt x="24765" y="364"/>
                </a:cubicBezTo>
                <a:close/>
                <a:moveTo>
                  <a:pt x="24177" y="364"/>
                </a:moveTo>
                <a:cubicBezTo>
                  <a:pt x="24169" y="364"/>
                  <a:pt x="24160" y="362"/>
                  <a:pt x="24154" y="356"/>
                </a:cubicBezTo>
                <a:cubicBezTo>
                  <a:pt x="24141" y="343"/>
                  <a:pt x="24141" y="322"/>
                  <a:pt x="24154" y="309"/>
                </a:cubicBezTo>
                <a:lnTo>
                  <a:pt x="24448" y="15"/>
                </a:lnTo>
                <a:cubicBezTo>
                  <a:pt x="24461" y="2"/>
                  <a:pt x="24482" y="2"/>
                  <a:pt x="24495" y="15"/>
                </a:cubicBezTo>
                <a:cubicBezTo>
                  <a:pt x="24507" y="28"/>
                  <a:pt x="24507" y="49"/>
                  <a:pt x="24495" y="62"/>
                </a:cubicBezTo>
                <a:lnTo>
                  <a:pt x="24201" y="356"/>
                </a:lnTo>
                <a:cubicBezTo>
                  <a:pt x="24194" y="360"/>
                  <a:pt x="24186" y="364"/>
                  <a:pt x="24177" y="364"/>
                </a:cubicBezTo>
                <a:close/>
                <a:moveTo>
                  <a:pt x="23587" y="364"/>
                </a:moveTo>
                <a:cubicBezTo>
                  <a:pt x="23579" y="364"/>
                  <a:pt x="23570" y="362"/>
                  <a:pt x="23564" y="356"/>
                </a:cubicBezTo>
                <a:cubicBezTo>
                  <a:pt x="23551" y="343"/>
                  <a:pt x="23551" y="322"/>
                  <a:pt x="23564" y="309"/>
                </a:cubicBezTo>
                <a:lnTo>
                  <a:pt x="23858" y="15"/>
                </a:lnTo>
                <a:cubicBezTo>
                  <a:pt x="23871" y="2"/>
                  <a:pt x="23892" y="2"/>
                  <a:pt x="23905" y="15"/>
                </a:cubicBezTo>
                <a:cubicBezTo>
                  <a:pt x="23917" y="28"/>
                  <a:pt x="23917" y="49"/>
                  <a:pt x="23905" y="62"/>
                </a:cubicBezTo>
                <a:lnTo>
                  <a:pt x="23611" y="356"/>
                </a:lnTo>
                <a:cubicBezTo>
                  <a:pt x="23604" y="360"/>
                  <a:pt x="23596" y="364"/>
                  <a:pt x="23587" y="364"/>
                </a:cubicBezTo>
                <a:close/>
                <a:moveTo>
                  <a:pt x="23000" y="364"/>
                </a:moveTo>
                <a:cubicBezTo>
                  <a:pt x="22991" y="364"/>
                  <a:pt x="22983" y="362"/>
                  <a:pt x="22976" y="356"/>
                </a:cubicBezTo>
                <a:cubicBezTo>
                  <a:pt x="22964" y="343"/>
                  <a:pt x="22964" y="322"/>
                  <a:pt x="22976" y="309"/>
                </a:cubicBezTo>
                <a:lnTo>
                  <a:pt x="23270" y="15"/>
                </a:lnTo>
                <a:cubicBezTo>
                  <a:pt x="23283" y="2"/>
                  <a:pt x="23304" y="2"/>
                  <a:pt x="23317" y="15"/>
                </a:cubicBezTo>
                <a:cubicBezTo>
                  <a:pt x="23329" y="28"/>
                  <a:pt x="23329" y="49"/>
                  <a:pt x="23317" y="62"/>
                </a:cubicBezTo>
                <a:lnTo>
                  <a:pt x="23023" y="356"/>
                </a:lnTo>
                <a:cubicBezTo>
                  <a:pt x="23016" y="360"/>
                  <a:pt x="23008" y="364"/>
                  <a:pt x="23000" y="364"/>
                </a:cubicBezTo>
                <a:close/>
                <a:moveTo>
                  <a:pt x="22410" y="364"/>
                </a:moveTo>
                <a:cubicBezTo>
                  <a:pt x="22401" y="364"/>
                  <a:pt x="22393" y="362"/>
                  <a:pt x="22386" y="356"/>
                </a:cubicBezTo>
                <a:cubicBezTo>
                  <a:pt x="22374" y="343"/>
                  <a:pt x="22374" y="322"/>
                  <a:pt x="22386" y="309"/>
                </a:cubicBezTo>
                <a:lnTo>
                  <a:pt x="22680" y="15"/>
                </a:lnTo>
                <a:cubicBezTo>
                  <a:pt x="22693" y="2"/>
                  <a:pt x="22714" y="2"/>
                  <a:pt x="22727" y="15"/>
                </a:cubicBezTo>
                <a:cubicBezTo>
                  <a:pt x="22739" y="28"/>
                  <a:pt x="22739" y="49"/>
                  <a:pt x="22727" y="62"/>
                </a:cubicBezTo>
                <a:lnTo>
                  <a:pt x="22433" y="356"/>
                </a:lnTo>
                <a:cubicBezTo>
                  <a:pt x="22426" y="360"/>
                  <a:pt x="22418" y="364"/>
                  <a:pt x="22410" y="364"/>
                </a:cubicBezTo>
                <a:close/>
                <a:moveTo>
                  <a:pt x="21822" y="364"/>
                </a:moveTo>
                <a:cubicBezTo>
                  <a:pt x="21813" y="364"/>
                  <a:pt x="21805" y="362"/>
                  <a:pt x="21798" y="356"/>
                </a:cubicBezTo>
                <a:cubicBezTo>
                  <a:pt x="21786" y="343"/>
                  <a:pt x="21786" y="322"/>
                  <a:pt x="21798" y="309"/>
                </a:cubicBezTo>
                <a:lnTo>
                  <a:pt x="22092" y="15"/>
                </a:lnTo>
                <a:cubicBezTo>
                  <a:pt x="22105" y="2"/>
                  <a:pt x="22126" y="2"/>
                  <a:pt x="22139" y="15"/>
                </a:cubicBezTo>
                <a:cubicBezTo>
                  <a:pt x="22152" y="28"/>
                  <a:pt x="22152" y="49"/>
                  <a:pt x="22139" y="62"/>
                </a:cubicBezTo>
                <a:lnTo>
                  <a:pt x="21845" y="356"/>
                </a:lnTo>
                <a:cubicBezTo>
                  <a:pt x="21839" y="360"/>
                  <a:pt x="21830" y="364"/>
                  <a:pt x="21822" y="364"/>
                </a:cubicBezTo>
                <a:close/>
                <a:moveTo>
                  <a:pt x="21232" y="364"/>
                </a:moveTo>
                <a:cubicBezTo>
                  <a:pt x="21223" y="364"/>
                  <a:pt x="21215" y="362"/>
                  <a:pt x="21208" y="356"/>
                </a:cubicBezTo>
                <a:cubicBezTo>
                  <a:pt x="21196" y="343"/>
                  <a:pt x="21196" y="322"/>
                  <a:pt x="21208" y="309"/>
                </a:cubicBezTo>
                <a:lnTo>
                  <a:pt x="21502" y="15"/>
                </a:lnTo>
                <a:cubicBezTo>
                  <a:pt x="21515" y="2"/>
                  <a:pt x="21536" y="2"/>
                  <a:pt x="21549" y="15"/>
                </a:cubicBezTo>
                <a:cubicBezTo>
                  <a:pt x="21562" y="28"/>
                  <a:pt x="21562" y="49"/>
                  <a:pt x="21549" y="62"/>
                </a:cubicBezTo>
                <a:lnTo>
                  <a:pt x="21255" y="356"/>
                </a:lnTo>
                <a:cubicBezTo>
                  <a:pt x="21249" y="360"/>
                  <a:pt x="21240" y="364"/>
                  <a:pt x="21232" y="364"/>
                </a:cubicBezTo>
                <a:close/>
                <a:moveTo>
                  <a:pt x="20644" y="364"/>
                </a:moveTo>
                <a:cubicBezTo>
                  <a:pt x="20635" y="364"/>
                  <a:pt x="20627" y="362"/>
                  <a:pt x="20621" y="356"/>
                </a:cubicBezTo>
                <a:cubicBezTo>
                  <a:pt x="20608" y="343"/>
                  <a:pt x="20608" y="322"/>
                  <a:pt x="20621" y="309"/>
                </a:cubicBezTo>
                <a:lnTo>
                  <a:pt x="20914" y="15"/>
                </a:lnTo>
                <a:cubicBezTo>
                  <a:pt x="20927" y="2"/>
                  <a:pt x="20948" y="2"/>
                  <a:pt x="20961" y="15"/>
                </a:cubicBezTo>
                <a:cubicBezTo>
                  <a:pt x="20974" y="28"/>
                  <a:pt x="20974" y="49"/>
                  <a:pt x="20961" y="62"/>
                </a:cubicBezTo>
                <a:lnTo>
                  <a:pt x="20667" y="356"/>
                </a:lnTo>
                <a:cubicBezTo>
                  <a:pt x="20661" y="360"/>
                  <a:pt x="20652" y="364"/>
                  <a:pt x="20644" y="364"/>
                </a:cubicBezTo>
                <a:close/>
                <a:moveTo>
                  <a:pt x="20054" y="364"/>
                </a:moveTo>
                <a:cubicBezTo>
                  <a:pt x="20045" y="364"/>
                  <a:pt x="20037" y="362"/>
                  <a:pt x="20031" y="356"/>
                </a:cubicBezTo>
                <a:cubicBezTo>
                  <a:pt x="20018" y="343"/>
                  <a:pt x="20018" y="322"/>
                  <a:pt x="20031" y="309"/>
                </a:cubicBezTo>
                <a:lnTo>
                  <a:pt x="20325" y="15"/>
                </a:lnTo>
                <a:cubicBezTo>
                  <a:pt x="20337" y="2"/>
                  <a:pt x="20358" y="2"/>
                  <a:pt x="20371" y="15"/>
                </a:cubicBezTo>
                <a:cubicBezTo>
                  <a:pt x="20384" y="28"/>
                  <a:pt x="20384" y="49"/>
                  <a:pt x="20371" y="62"/>
                </a:cubicBezTo>
                <a:lnTo>
                  <a:pt x="20077" y="356"/>
                </a:lnTo>
                <a:cubicBezTo>
                  <a:pt x="20071" y="360"/>
                  <a:pt x="20062" y="364"/>
                  <a:pt x="20054" y="364"/>
                </a:cubicBezTo>
                <a:close/>
                <a:moveTo>
                  <a:pt x="19466" y="364"/>
                </a:moveTo>
                <a:cubicBezTo>
                  <a:pt x="19458" y="364"/>
                  <a:pt x="19449" y="362"/>
                  <a:pt x="19443" y="356"/>
                </a:cubicBezTo>
                <a:cubicBezTo>
                  <a:pt x="19430" y="343"/>
                  <a:pt x="19430" y="322"/>
                  <a:pt x="19443" y="309"/>
                </a:cubicBezTo>
                <a:lnTo>
                  <a:pt x="19737" y="15"/>
                </a:lnTo>
                <a:cubicBezTo>
                  <a:pt x="19749" y="2"/>
                  <a:pt x="19770" y="2"/>
                  <a:pt x="19783" y="15"/>
                </a:cubicBezTo>
                <a:cubicBezTo>
                  <a:pt x="19796" y="28"/>
                  <a:pt x="19796" y="49"/>
                  <a:pt x="19783" y="62"/>
                </a:cubicBezTo>
                <a:lnTo>
                  <a:pt x="19489" y="353"/>
                </a:lnTo>
                <a:cubicBezTo>
                  <a:pt x="19483" y="360"/>
                  <a:pt x="19474" y="364"/>
                  <a:pt x="19466" y="364"/>
                </a:cubicBezTo>
                <a:close/>
                <a:moveTo>
                  <a:pt x="18878" y="364"/>
                </a:moveTo>
                <a:cubicBezTo>
                  <a:pt x="18870" y="364"/>
                  <a:pt x="18861" y="362"/>
                  <a:pt x="18855" y="356"/>
                </a:cubicBezTo>
                <a:cubicBezTo>
                  <a:pt x="18842" y="343"/>
                  <a:pt x="18842" y="322"/>
                  <a:pt x="18855" y="309"/>
                </a:cubicBezTo>
                <a:lnTo>
                  <a:pt x="19149" y="15"/>
                </a:lnTo>
                <a:cubicBezTo>
                  <a:pt x="19161" y="2"/>
                  <a:pt x="19183" y="2"/>
                  <a:pt x="19195" y="15"/>
                </a:cubicBezTo>
                <a:cubicBezTo>
                  <a:pt x="19208" y="28"/>
                  <a:pt x="19208" y="49"/>
                  <a:pt x="19195" y="62"/>
                </a:cubicBezTo>
                <a:lnTo>
                  <a:pt x="18901" y="356"/>
                </a:lnTo>
                <a:cubicBezTo>
                  <a:pt x="18893" y="360"/>
                  <a:pt x="18884" y="364"/>
                  <a:pt x="18878" y="364"/>
                </a:cubicBezTo>
                <a:close/>
                <a:moveTo>
                  <a:pt x="18288" y="364"/>
                </a:moveTo>
                <a:cubicBezTo>
                  <a:pt x="18280" y="364"/>
                  <a:pt x="18271" y="362"/>
                  <a:pt x="18265" y="356"/>
                </a:cubicBezTo>
                <a:cubicBezTo>
                  <a:pt x="18252" y="343"/>
                  <a:pt x="18252" y="322"/>
                  <a:pt x="18265" y="309"/>
                </a:cubicBezTo>
                <a:lnTo>
                  <a:pt x="18559" y="13"/>
                </a:lnTo>
                <a:cubicBezTo>
                  <a:pt x="18571" y="0"/>
                  <a:pt x="18593" y="0"/>
                  <a:pt x="18605" y="13"/>
                </a:cubicBezTo>
                <a:cubicBezTo>
                  <a:pt x="18618" y="26"/>
                  <a:pt x="18618" y="47"/>
                  <a:pt x="18605" y="60"/>
                </a:cubicBezTo>
                <a:lnTo>
                  <a:pt x="18311" y="353"/>
                </a:lnTo>
                <a:cubicBezTo>
                  <a:pt x="18305" y="360"/>
                  <a:pt x="18297" y="364"/>
                  <a:pt x="18288" y="364"/>
                </a:cubicBezTo>
                <a:close/>
                <a:moveTo>
                  <a:pt x="17701" y="364"/>
                </a:moveTo>
                <a:cubicBezTo>
                  <a:pt x="17693" y="364"/>
                  <a:pt x="17684" y="362"/>
                  <a:pt x="17678" y="356"/>
                </a:cubicBezTo>
                <a:cubicBezTo>
                  <a:pt x="17665" y="343"/>
                  <a:pt x="17665" y="322"/>
                  <a:pt x="17678" y="309"/>
                </a:cubicBezTo>
                <a:lnTo>
                  <a:pt x="17972" y="15"/>
                </a:lnTo>
                <a:cubicBezTo>
                  <a:pt x="17985" y="2"/>
                  <a:pt x="18005" y="2"/>
                  <a:pt x="18017" y="15"/>
                </a:cubicBezTo>
                <a:cubicBezTo>
                  <a:pt x="18030" y="28"/>
                  <a:pt x="18030" y="49"/>
                  <a:pt x="18017" y="62"/>
                </a:cubicBezTo>
                <a:lnTo>
                  <a:pt x="17725" y="356"/>
                </a:lnTo>
                <a:cubicBezTo>
                  <a:pt x="17716" y="360"/>
                  <a:pt x="17710" y="364"/>
                  <a:pt x="17701" y="364"/>
                </a:cubicBezTo>
                <a:close/>
                <a:moveTo>
                  <a:pt x="17111" y="364"/>
                </a:moveTo>
                <a:cubicBezTo>
                  <a:pt x="17103" y="364"/>
                  <a:pt x="17094" y="362"/>
                  <a:pt x="17088" y="356"/>
                </a:cubicBezTo>
                <a:cubicBezTo>
                  <a:pt x="17075" y="343"/>
                  <a:pt x="17075" y="322"/>
                  <a:pt x="17088" y="309"/>
                </a:cubicBezTo>
                <a:lnTo>
                  <a:pt x="17382" y="15"/>
                </a:lnTo>
                <a:cubicBezTo>
                  <a:pt x="17395" y="2"/>
                  <a:pt x="17415" y="2"/>
                  <a:pt x="17428" y="15"/>
                </a:cubicBezTo>
                <a:cubicBezTo>
                  <a:pt x="17440" y="28"/>
                  <a:pt x="17441" y="49"/>
                  <a:pt x="17428" y="62"/>
                </a:cubicBezTo>
                <a:lnTo>
                  <a:pt x="17135" y="356"/>
                </a:lnTo>
                <a:cubicBezTo>
                  <a:pt x="17128" y="360"/>
                  <a:pt x="17120" y="364"/>
                  <a:pt x="17111" y="364"/>
                </a:cubicBezTo>
                <a:close/>
                <a:moveTo>
                  <a:pt x="16523" y="364"/>
                </a:moveTo>
                <a:cubicBezTo>
                  <a:pt x="16515" y="364"/>
                  <a:pt x="16506" y="362"/>
                  <a:pt x="16500" y="356"/>
                </a:cubicBezTo>
                <a:cubicBezTo>
                  <a:pt x="16487" y="343"/>
                  <a:pt x="16487" y="322"/>
                  <a:pt x="16500" y="309"/>
                </a:cubicBezTo>
                <a:lnTo>
                  <a:pt x="16794" y="15"/>
                </a:lnTo>
                <a:cubicBezTo>
                  <a:pt x="16807" y="2"/>
                  <a:pt x="16828" y="2"/>
                  <a:pt x="16841" y="15"/>
                </a:cubicBezTo>
                <a:cubicBezTo>
                  <a:pt x="16853" y="28"/>
                  <a:pt x="16853" y="49"/>
                  <a:pt x="16841" y="62"/>
                </a:cubicBezTo>
                <a:lnTo>
                  <a:pt x="16547" y="356"/>
                </a:lnTo>
                <a:cubicBezTo>
                  <a:pt x="16540" y="360"/>
                  <a:pt x="16532" y="364"/>
                  <a:pt x="16523" y="364"/>
                </a:cubicBezTo>
                <a:close/>
                <a:moveTo>
                  <a:pt x="15933" y="364"/>
                </a:moveTo>
                <a:cubicBezTo>
                  <a:pt x="15925" y="364"/>
                  <a:pt x="15917" y="362"/>
                  <a:pt x="15910" y="356"/>
                </a:cubicBezTo>
                <a:cubicBezTo>
                  <a:pt x="15897" y="343"/>
                  <a:pt x="15897" y="322"/>
                  <a:pt x="15910" y="309"/>
                </a:cubicBezTo>
                <a:lnTo>
                  <a:pt x="16204" y="15"/>
                </a:lnTo>
                <a:cubicBezTo>
                  <a:pt x="16217" y="2"/>
                  <a:pt x="16238" y="2"/>
                  <a:pt x="16251" y="15"/>
                </a:cubicBezTo>
                <a:cubicBezTo>
                  <a:pt x="16263" y="28"/>
                  <a:pt x="16263" y="49"/>
                  <a:pt x="16251" y="62"/>
                </a:cubicBezTo>
                <a:lnTo>
                  <a:pt x="15957" y="356"/>
                </a:lnTo>
                <a:cubicBezTo>
                  <a:pt x="15950" y="360"/>
                  <a:pt x="15942" y="364"/>
                  <a:pt x="15933" y="364"/>
                </a:cubicBezTo>
                <a:close/>
                <a:moveTo>
                  <a:pt x="15346" y="364"/>
                </a:moveTo>
                <a:cubicBezTo>
                  <a:pt x="15337" y="364"/>
                  <a:pt x="15329" y="362"/>
                  <a:pt x="15322" y="356"/>
                </a:cubicBezTo>
                <a:cubicBezTo>
                  <a:pt x="15310" y="343"/>
                  <a:pt x="15310" y="322"/>
                  <a:pt x="15322" y="309"/>
                </a:cubicBezTo>
                <a:lnTo>
                  <a:pt x="15616" y="15"/>
                </a:lnTo>
                <a:cubicBezTo>
                  <a:pt x="15629" y="2"/>
                  <a:pt x="15650" y="2"/>
                  <a:pt x="15663" y="15"/>
                </a:cubicBezTo>
                <a:cubicBezTo>
                  <a:pt x="15675" y="28"/>
                  <a:pt x="15675" y="49"/>
                  <a:pt x="15663" y="62"/>
                </a:cubicBezTo>
                <a:lnTo>
                  <a:pt x="15369" y="356"/>
                </a:lnTo>
                <a:cubicBezTo>
                  <a:pt x="15362" y="360"/>
                  <a:pt x="15354" y="364"/>
                  <a:pt x="15346" y="364"/>
                </a:cubicBezTo>
                <a:close/>
                <a:moveTo>
                  <a:pt x="14756" y="364"/>
                </a:moveTo>
                <a:cubicBezTo>
                  <a:pt x="14747" y="364"/>
                  <a:pt x="14739" y="362"/>
                  <a:pt x="14732" y="356"/>
                </a:cubicBezTo>
                <a:cubicBezTo>
                  <a:pt x="14720" y="343"/>
                  <a:pt x="14720" y="322"/>
                  <a:pt x="14732" y="309"/>
                </a:cubicBezTo>
                <a:lnTo>
                  <a:pt x="15028" y="13"/>
                </a:lnTo>
                <a:cubicBezTo>
                  <a:pt x="15041" y="0"/>
                  <a:pt x="15062" y="0"/>
                  <a:pt x="15075" y="13"/>
                </a:cubicBezTo>
                <a:cubicBezTo>
                  <a:pt x="15088" y="26"/>
                  <a:pt x="15088" y="47"/>
                  <a:pt x="15075" y="60"/>
                </a:cubicBezTo>
                <a:lnTo>
                  <a:pt x="14781" y="353"/>
                </a:lnTo>
                <a:cubicBezTo>
                  <a:pt x="14773" y="360"/>
                  <a:pt x="14764" y="364"/>
                  <a:pt x="14756" y="364"/>
                </a:cubicBezTo>
                <a:close/>
                <a:moveTo>
                  <a:pt x="14168" y="364"/>
                </a:moveTo>
                <a:cubicBezTo>
                  <a:pt x="14159" y="364"/>
                  <a:pt x="14151" y="362"/>
                  <a:pt x="14144" y="356"/>
                </a:cubicBezTo>
                <a:cubicBezTo>
                  <a:pt x="14132" y="343"/>
                  <a:pt x="14132" y="322"/>
                  <a:pt x="14144" y="309"/>
                </a:cubicBezTo>
                <a:lnTo>
                  <a:pt x="14438" y="15"/>
                </a:lnTo>
                <a:cubicBezTo>
                  <a:pt x="14451" y="2"/>
                  <a:pt x="14472" y="2"/>
                  <a:pt x="14485" y="15"/>
                </a:cubicBezTo>
                <a:cubicBezTo>
                  <a:pt x="14498" y="28"/>
                  <a:pt x="14498" y="49"/>
                  <a:pt x="14485" y="62"/>
                </a:cubicBezTo>
                <a:lnTo>
                  <a:pt x="14191" y="356"/>
                </a:lnTo>
                <a:cubicBezTo>
                  <a:pt x="14185" y="360"/>
                  <a:pt x="14176" y="364"/>
                  <a:pt x="14168" y="364"/>
                </a:cubicBezTo>
                <a:close/>
                <a:moveTo>
                  <a:pt x="13578" y="364"/>
                </a:moveTo>
                <a:cubicBezTo>
                  <a:pt x="13569" y="364"/>
                  <a:pt x="13561" y="362"/>
                  <a:pt x="13554" y="356"/>
                </a:cubicBezTo>
                <a:cubicBezTo>
                  <a:pt x="13542" y="343"/>
                  <a:pt x="13542" y="322"/>
                  <a:pt x="13554" y="309"/>
                </a:cubicBezTo>
                <a:lnTo>
                  <a:pt x="13848" y="15"/>
                </a:lnTo>
                <a:cubicBezTo>
                  <a:pt x="13861" y="2"/>
                  <a:pt x="13882" y="2"/>
                  <a:pt x="13895" y="15"/>
                </a:cubicBezTo>
                <a:cubicBezTo>
                  <a:pt x="13908" y="28"/>
                  <a:pt x="13908" y="49"/>
                  <a:pt x="13895" y="62"/>
                </a:cubicBezTo>
                <a:lnTo>
                  <a:pt x="13601" y="356"/>
                </a:lnTo>
                <a:cubicBezTo>
                  <a:pt x="13595" y="360"/>
                  <a:pt x="13586" y="364"/>
                  <a:pt x="13578" y="364"/>
                </a:cubicBezTo>
                <a:close/>
                <a:moveTo>
                  <a:pt x="12990" y="364"/>
                </a:moveTo>
                <a:cubicBezTo>
                  <a:pt x="12981" y="364"/>
                  <a:pt x="12973" y="362"/>
                  <a:pt x="12967" y="356"/>
                </a:cubicBezTo>
                <a:cubicBezTo>
                  <a:pt x="12954" y="343"/>
                  <a:pt x="12954" y="322"/>
                  <a:pt x="12967" y="309"/>
                </a:cubicBezTo>
                <a:lnTo>
                  <a:pt x="13261" y="15"/>
                </a:lnTo>
                <a:cubicBezTo>
                  <a:pt x="13273" y="2"/>
                  <a:pt x="13294" y="2"/>
                  <a:pt x="13307" y="15"/>
                </a:cubicBezTo>
                <a:cubicBezTo>
                  <a:pt x="13320" y="28"/>
                  <a:pt x="13320" y="49"/>
                  <a:pt x="13307" y="62"/>
                </a:cubicBezTo>
                <a:lnTo>
                  <a:pt x="13013" y="356"/>
                </a:lnTo>
                <a:cubicBezTo>
                  <a:pt x="13007" y="360"/>
                  <a:pt x="12998" y="364"/>
                  <a:pt x="12990" y="364"/>
                </a:cubicBezTo>
                <a:close/>
                <a:moveTo>
                  <a:pt x="12400" y="364"/>
                </a:moveTo>
                <a:cubicBezTo>
                  <a:pt x="12391" y="364"/>
                  <a:pt x="12383" y="362"/>
                  <a:pt x="12377" y="356"/>
                </a:cubicBezTo>
                <a:cubicBezTo>
                  <a:pt x="12364" y="343"/>
                  <a:pt x="12364" y="322"/>
                  <a:pt x="12377" y="309"/>
                </a:cubicBezTo>
                <a:lnTo>
                  <a:pt x="12671" y="15"/>
                </a:lnTo>
                <a:cubicBezTo>
                  <a:pt x="12683" y="2"/>
                  <a:pt x="12704" y="2"/>
                  <a:pt x="12717" y="15"/>
                </a:cubicBezTo>
                <a:cubicBezTo>
                  <a:pt x="12730" y="28"/>
                  <a:pt x="12730" y="49"/>
                  <a:pt x="12717" y="62"/>
                </a:cubicBezTo>
                <a:lnTo>
                  <a:pt x="12423" y="356"/>
                </a:lnTo>
                <a:cubicBezTo>
                  <a:pt x="12417" y="360"/>
                  <a:pt x="12408" y="364"/>
                  <a:pt x="12400" y="364"/>
                </a:cubicBezTo>
                <a:close/>
                <a:moveTo>
                  <a:pt x="11812" y="364"/>
                </a:moveTo>
                <a:cubicBezTo>
                  <a:pt x="11804" y="364"/>
                  <a:pt x="11795" y="362"/>
                  <a:pt x="11789" y="356"/>
                </a:cubicBezTo>
                <a:cubicBezTo>
                  <a:pt x="11776" y="343"/>
                  <a:pt x="11776" y="322"/>
                  <a:pt x="11789" y="309"/>
                </a:cubicBezTo>
                <a:lnTo>
                  <a:pt x="12083" y="15"/>
                </a:lnTo>
                <a:cubicBezTo>
                  <a:pt x="12095" y="2"/>
                  <a:pt x="12116" y="2"/>
                  <a:pt x="12129" y="15"/>
                </a:cubicBezTo>
                <a:cubicBezTo>
                  <a:pt x="12141" y="28"/>
                  <a:pt x="12142" y="49"/>
                  <a:pt x="12129" y="62"/>
                </a:cubicBezTo>
                <a:lnTo>
                  <a:pt x="11835" y="353"/>
                </a:lnTo>
                <a:cubicBezTo>
                  <a:pt x="11829" y="360"/>
                  <a:pt x="11820" y="364"/>
                  <a:pt x="11812" y="364"/>
                </a:cubicBezTo>
                <a:close/>
                <a:moveTo>
                  <a:pt x="11224" y="364"/>
                </a:moveTo>
                <a:cubicBezTo>
                  <a:pt x="11216" y="364"/>
                  <a:pt x="11207" y="362"/>
                  <a:pt x="11201" y="356"/>
                </a:cubicBezTo>
                <a:cubicBezTo>
                  <a:pt x="11188" y="343"/>
                  <a:pt x="11188" y="322"/>
                  <a:pt x="11201" y="309"/>
                </a:cubicBezTo>
                <a:lnTo>
                  <a:pt x="11495" y="15"/>
                </a:lnTo>
                <a:cubicBezTo>
                  <a:pt x="11508" y="2"/>
                  <a:pt x="11528" y="2"/>
                  <a:pt x="11541" y="15"/>
                </a:cubicBezTo>
                <a:cubicBezTo>
                  <a:pt x="11553" y="28"/>
                  <a:pt x="11554" y="49"/>
                  <a:pt x="11541" y="62"/>
                </a:cubicBezTo>
                <a:lnTo>
                  <a:pt x="11247" y="356"/>
                </a:lnTo>
                <a:cubicBezTo>
                  <a:pt x="11239" y="360"/>
                  <a:pt x="11231" y="364"/>
                  <a:pt x="11224" y="364"/>
                </a:cubicBezTo>
                <a:close/>
                <a:moveTo>
                  <a:pt x="10634" y="364"/>
                </a:moveTo>
                <a:cubicBezTo>
                  <a:pt x="10626" y="364"/>
                  <a:pt x="10617" y="362"/>
                  <a:pt x="10611" y="356"/>
                </a:cubicBezTo>
                <a:cubicBezTo>
                  <a:pt x="10598" y="343"/>
                  <a:pt x="10598" y="322"/>
                  <a:pt x="10611" y="309"/>
                </a:cubicBezTo>
                <a:lnTo>
                  <a:pt x="10905" y="13"/>
                </a:lnTo>
                <a:cubicBezTo>
                  <a:pt x="10918" y="0"/>
                  <a:pt x="10938" y="0"/>
                  <a:pt x="10951" y="13"/>
                </a:cubicBezTo>
                <a:cubicBezTo>
                  <a:pt x="10963" y="26"/>
                  <a:pt x="10964" y="47"/>
                  <a:pt x="10951" y="60"/>
                </a:cubicBezTo>
                <a:lnTo>
                  <a:pt x="10657" y="353"/>
                </a:lnTo>
                <a:cubicBezTo>
                  <a:pt x="10651" y="360"/>
                  <a:pt x="10643" y="364"/>
                  <a:pt x="10634" y="364"/>
                </a:cubicBezTo>
                <a:close/>
                <a:moveTo>
                  <a:pt x="10046" y="364"/>
                </a:moveTo>
                <a:cubicBezTo>
                  <a:pt x="10038" y="364"/>
                  <a:pt x="10029" y="362"/>
                  <a:pt x="10023" y="356"/>
                </a:cubicBezTo>
                <a:cubicBezTo>
                  <a:pt x="10010" y="343"/>
                  <a:pt x="10010" y="322"/>
                  <a:pt x="10023" y="309"/>
                </a:cubicBezTo>
                <a:lnTo>
                  <a:pt x="10317" y="15"/>
                </a:lnTo>
                <a:cubicBezTo>
                  <a:pt x="10330" y="2"/>
                  <a:pt x="10351" y="2"/>
                  <a:pt x="10364" y="15"/>
                </a:cubicBezTo>
                <a:cubicBezTo>
                  <a:pt x="10376" y="28"/>
                  <a:pt x="10376" y="49"/>
                  <a:pt x="10364" y="62"/>
                </a:cubicBezTo>
                <a:lnTo>
                  <a:pt x="10070" y="356"/>
                </a:lnTo>
                <a:cubicBezTo>
                  <a:pt x="10061" y="360"/>
                  <a:pt x="10055" y="364"/>
                  <a:pt x="10046" y="364"/>
                </a:cubicBezTo>
                <a:close/>
                <a:moveTo>
                  <a:pt x="9456" y="364"/>
                </a:moveTo>
                <a:cubicBezTo>
                  <a:pt x="9448" y="364"/>
                  <a:pt x="9439" y="362"/>
                  <a:pt x="9433" y="356"/>
                </a:cubicBezTo>
                <a:cubicBezTo>
                  <a:pt x="9420" y="343"/>
                  <a:pt x="9420" y="322"/>
                  <a:pt x="9433" y="309"/>
                </a:cubicBezTo>
                <a:lnTo>
                  <a:pt x="9727" y="15"/>
                </a:lnTo>
                <a:cubicBezTo>
                  <a:pt x="9740" y="2"/>
                  <a:pt x="9761" y="2"/>
                  <a:pt x="9774" y="15"/>
                </a:cubicBezTo>
                <a:cubicBezTo>
                  <a:pt x="9786" y="28"/>
                  <a:pt x="9786" y="49"/>
                  <a:pt x="9774" y="62"/>
                </a:cubicBezTo>
                <a:lnTo>
                  <a:pt x="9480" y="356"/>
                </a:lnTo>
                <a:cubicBezTo>
                  <a:pt x="9473" y="360"/>
                  <a:pt x="9465" y="364"/>
                  <a:pt x="9456" y="364"/>
                </a:cubicBezTo>
                <a:close/>
                <a:moveTo>
                  <a:pt x="8868" y="364"/>
                </a:moveTo>
                <a:cubicBezTo>
                  <a:pt x="8860" y="364"/>
                  <a:pt x="8852" y="362"/>
                  <a:pt x="8845" y="356"/>
                </a:cubicBezTo>
                <a:cubicBezTo>
                  <a:pt x="8833" y="343"/>
                  <a:pt x="8833" y="322"/>
                  <a:pt x="8845" y="309"/>
                </a:cubicBezTo>
                <a:lnTo>
                  <a:pt x="9139" y="15"/>
                </a:lnTo>
                <a:cubicBezTo>
                  <a:pt x="9152" y="2"/>
                  <a:pt x="9173" y="2"/>
                  <a:pt x="9186" y="15"/>
                </a:cubicBezTo>
                <a:cubicBezTo>
                  <a:pt x="9198" y="28"/>
                  <a:pt x="9198" y="49"/>
                  <a:pt x="9186" y="62"/>
                </a:cubicBezTo>
                <a:lnTo>
                  <a:pt x="8892" y="356"/>
                </a:lnTo>
                <a:cubicBezTo>
                  <a:pt x="8885" y="360"/>
                  <a:pt x="8877" y="364"/>
                  <a:pt x="8868" y="364"/>
                </a:cubicBezTo>
                <a:close/>
                <a:moveTo>
                  <a:pt x="8278" y="364"/>
                </a:moveTo>
                <a:cubicBezTo>
                  <a:pt x="8270" y="364"/>
                  <a:pt x="8262" y="362"/>
                  <a:pt x="8255" y="356"/>
                </a:cubicBezTo>
                <a:cubicBezTo>
                  <a:pt x="8243" y="343"/>
                  <a:pt x="8243" y="322"/>
                  <a:pt x="8255" y="309"/>
                </a:cubicBezTo>
                <a:lnTo>
                  <a:pt x="8549" y="15"/>
                </a:lnTo>
                <a:cubicBezTo>
                  <a:pt x="8562" y="2"/>
                  <a:pt x="8583" y="2"/>
                  <a:pt x="8596" y="15"/>
                </a:cubicBezTo>
                <a:cubicBezTo>
                  <a:pt x="8608" y="28"/>
                  <a:pt x="8608" y="49"/>
                  <a:pt x="8596" y="62"/>
                </a:cubicBezTo>
                <a:lnTo>
                  <a:pt x="8302" y="356"/>
                </a:lnTo>
                <a:cubicBezTo>
                  <a:pt x="8295" y="360"/>
                  <a:pt x="8287" y="364"/>
                  <a:pt x="8278" y="364"/>
                </a:cubicBezTo>
                <a:close/>
                <a:moveTo>
                  <a:pt x="7691" y="364"/>
                </a:moveTo>
                <a:cubicBezTo>
                  <a:pt x="7682" y="364"/>
                  <a:pt x="7674" y="362"/>
                  <a:pt x="7667" y="356"/>
                </a:cubicBezTo>
                <a:cubicBezTo>
                  <a:pt x="7655" y="343"/>
                  <a:pt x="7655" y="322"/>
                  <a:pt x="7667" y="309"/>
                </a:cubicBezTo>
                <a:lnTo>
                  <a:pt x="7961" y="15"/>
                </a:lnTo>
                <a:cubicBezTo>
                  <a:pt x="7974" y="2"/>
                  <a:pt x="7995" y="2"/>
                  <a:pt x="8008" y="15"/>
                </a:cubicBezTo>
                <a:cubicBezTo>
                  <a:pt x="8020" y="28"/>
                  <a:pt x="8020" y="49"/>
                  <a:pt x="8008" y="62"/>
                </a:cubicBezTo>
                <a:lnTo>
                  <a:pt x="7714" y="356"/>
                </a:lnTo>
                <a:cubicBezTo>
                  <a:pt x="7708" y="360"/>
                  <a:pt x="7699" y="364"/>
                  <a:pt x="7691" y="364"/>
                </a:cubicBezTo>
                <a:close/>
                <a:moveTo>
                  <a:pt x="7101" y="364"/>
                </a:moveTo>
                <a:cubicBezTo>
                  <a:pt x="7092" y="364"/>
                  <a:pt x="7084" y="362"/>
                  <a:pt x="7077" y="356"/>
                </a:cubicBezTo>
                <a:cubicBezTo>
                  <a:pt x="7065" y="343"/>
                  <a:pt x="7065" y="322"/>
                  <a:pt x="7077" y="309"/>
                </a:cubicBezTo>
                <a:lnTo>
                  <a:pt x="7373" y="13"/>
                </a:lnTo>
                <a:cubicBezTo>
                  <a:pt x="7386" y="0"/>
                  <a:pt x="7407" y="0"/>
                  <a:pt x="7420" y="13"/>
                </a:cubicBezTo>
                <a:cubicBezTo>
                  <a:pt x="7433" y="26"/>
                  <a:pt x="7433" y="47"/>
                  <a:pt x="7420" y="60"/>
                </a:cubicBezTo>
                <a:lnTo>
                  <a:pt x="7126" y="353"/>
                </a:lnTo>
                <a:cubicBezTo>
                  <a:pt x="7118" y="360"/>
                  <a:pt x="7109" y="364"/>
                  <a:pt x="7101" y="364"/>
                </a:cubicBezTo>
                <a:close/>
                <a:moveTo>
                  <a:pt x="6513" y="364"/>
                </a:moveTo>
                <a:cubicBezTo>
                  <a:pt x="6504" y="364"/>
                  <a:pt x="6496" y="362"/>
                  <a:pt x="6490" y="356"/>
                </a:cubicBezTo>
                <a:cubicBezTo>
                  <a:pt x="6477" y="343"/>
                  <a:pt x="6477" y="322"/>
                  <a:pt x="6490" y="309"/>
                </a:cubicBezTo>
                <a:lnTo>
                  <a:pt x="6783" y="15"/>
                </a:lnTo>
                <a:cubicBezTo>
                  <a:pt x="6796" y="2"/>
                  <a:pt x="6817" y="2"/>
                  <a:pt x="6830" y="15"/>
                </a:cubicBezTo>
                <a:cubicBezTo>
                  <a:pt x="6843" y="28"/>
                  <a:pt x="6843" y="49"/>
                  <a:pt x="6830" y="62"/>
                </a:cubicBezTo>
                <a:lnTo>
                  <a:pt x="6536" y="356"/>
                </a:lnTo>
                <a:cubicBezTo>
                  <a:pt x="6530" y="360"/>
                  <a:pt x="6521" y="364"/>
                  <a:pt x="6513" y="364"/>
                </a:cubicBezTo>
                <a:close/>
                <a:moveTo>
                  <a:pt x="5923" y="364"/>
                </a:moveTo>
                <a:cubicBezTo>
                  <a:pt x="5914" y="364"/>
                  <a:pt x="5906" y="362"/>
                  <a:pt x="5900" y="356"/>
                </a:cubicBezTo>
                <a:cubicBezTo>
                  <a:pt x="5887" y="343"/>
                  <a:pt x="5887" y="322"/>
                  <a:pt x="5900" y="309"/>
                </a:cubicBezTo>
                <a:lnTo>
                  <a:pt x="6193" y="15"/>
                </a:lnTo>
                <a:cubicBezTo>
                  <a:pt x="6206" y="2"/>
                  <a:pt x="6227" y="2"/>
                  <a:pt x="6240" y="15"/>
                </a:cubicBezTo>
                <a:cubicBezTo>
                  <a:pt x="6253" y="28"/>
                  <a:pt x="6253" y="49"/>
                  <a:pt x="6240" y="62"/>
                </a:cubicBezTo>
                <a:lnTo>
                  <a:pt x="5946" y="356"/>
                </a:lnTo>
                <a:cubicBezTo>
                  <a:pt x="5940" y="360"/>
                  <a:pt x="5931" y="364"/>
                  <a:pt x="5923" y="364"/>
                </a:cubicBezTo>
                <a:close/>
                <a:moveTo>
                  <a:pt x="5335" y="364"/>
                </a:moveTo>
                <a:cubicBezTo>
                  <a:pt x="5326" y="364"/>
                  <a:pt x="5318" y="362"/>
                  <a:pt x="5312" y="356"/>
                </a:cubicBezTo>
                <a:cubicBezTo>
                  <a:pt x="5299" y="343"/>
                  <a:pt x="5299" y="322"/>
                  <a:pt x="5312" y="309"/>
                </a:cubicBezTo>
                <a:lnTo>
                  <a:pt x="5606" y="15"/>
                </a:lnTo>
                <a:cubicBezTo>
                  <a:pt x="5618" y="2"/>
                  <a:pt x="5639" y="2"/>
                  <a:pt x="5652" y="15"/>
                </a:cubicBezTo>
                <a:cubicBezTo>
                  <a:pt x="5665" y="28"/>
                  <a:pt x="5665" y="49"/>
                  <a:pt x="5652" y="62"/>
                </a:cubicBezTo>
                <a:lnTo>
                  <a:pt x="5358" y="356"/>
                </a:lnTo>
                <a:cubicBezTo>
                  <a:pt x="5352" y="360"/>
                  <a:pt x="5343" y="364"/>
                  <a:pt x="5335" y="364"/>
                </a:cubicBezTo>
                <a:close/>
                <a:moveTo>
                  <a:pt x="4745" y="364"/>
                </a:moveTo>
                <a:cubicBezTo>
                  <a:pt x="4736" y="364"/>
                  <a:pt x="4728" y="362"/>
                  <a:pt x="4722" y="356"/>
                </a:cubicBezTo>
                <a:cubicBezTo>
                  <a:pt x="4709" y="343"/>
                  <a:pt x="4709" y="322"/>
                  <a:pt x="4722" y="309"/>
                </a:cubicBezTo>
                <a:lnTo>
                  <a:pt x="5016" y="15"/>
                </a:lnTo>
                <a:cubicBezTo>
                  <a:pt x="5028" y="2"/>
                  <a:pt x="5049" y="2"/>
                  <a:pt x="5062" y="15"/>
                </a:cubicBezTo>
                <a:cubicBezTo>
                  <a:pt x="5075" y="28"/>
                  <a:pt x="5075" y="49"/>
                  <a:pt x="5062" y="62"/>
                </a:cubicBezTo>
                <a:lnTo>
                  <a:pt x="4768" y="356"/>
                </a:lnTo>
                <a:cubicBezTo>
                  <a:pt x="4762" y="360"/>
                  <a:pt x="4753" y="364"/>
                  <a:pt x="4745" y="364"/>
                </a:cubicBezTo>
                <a:close/>
                <a:moveTo>
                  <a:pt x="4157" y="364"/>
                </a:moveTo>
                <a:cubicBezTo>
                  <a:pt x="4149" y="364"/>
                  <a:pt x="4140" y="362"/>
                  <a:pt x="4134" y="356"/>
                </a:cubicBezTo>
                <a:cubicBezTo>
                  <a:pt x="4121" y="343"/>
                  <a:pt x="4121" y="322"/>
                  <a:pt x="4134" y="309"/>
                </a:cubicBezTo>
                <a:lnTo>
                  <a:pt x="4428" y="15"/>
                </a:lnTo>
                <a:cubicBezTo>
                  <a:pt x="4440" y="2"/>
                  <a:pt x="4461" y="2"/>
                  <a:pt x="4474" y="15"/>
                </a:cubicBezTo>
                <a:cubicBezTo>
                  <a:pt x="4486" y="28"/>
                  <a:pt x="4487" y="49"/>
                  <a:pt x="4474" y="62"/>
                </a:cubicBezTo>
                <a:lnTo>
                  <a:pt x="4180" y="353"/>
                </a:lnTo>
                <a:cubicBezTo>
                  <a:pt x="4174" y="360"/>
                  <a:pt x="4166" y="364"/>
                  <a:pt x="4157" y="364"/>
                </a:cubicBezTo>
                <a:close/>
                <a:moveTo>
                  <a:pt x="3569" y="364"/>
                </a:moveTo>
                <a:cubicBezTo>
                  <a:pt x="3561" y="364"/>
                  <a:pt x="3552" y="362"/>
                  <a:pt x="3546" y="356"/>
                </a:cubicBezTo>
                <a:cubicBezTo>
                  <a:pt x="3533" y="343"/>
                  <a:pt x="3533" y="322"/>
                  <a:pt x="3546" y="309"/>
                </a:cubicBezTo>
                <a:lnTo>
                  <a:pt x="3840" y="15"/>
                </a:lnTo>
                <a:cubicBezTo>
                  <a:pt x="3853" y="2"/>
                  <a:pt x="3874" y="2"/>
                  <a:pt x="3886" y="15"/>
                </a:cubicBezTo>
                <a:cubicBezTo>
                  <a:pt x="3899" y="28"/>
                  <a:pt x="3899" y="49"/>
                  <a:pt x="3886" y="62"/>
                </a:cubicBezTo>
                <a:lnTo>
                  <a:pt x="3592" y="356"/>
                </a:lnTo>
                <a:cubicBezTo>
                  <a:pt x="3584" y="360"/>
                  <a:pt x="3576" y="364"/>
                  <a:pt x="3569" y="364"/>
                </a:cubicBezTo>
                <a:close/>
                <a:moveTo>
                  <a:pt x="2979" y="364"/>
                </a:moveTo>
                <a:cubicBezTo>
                  <a:pt x="2971" y="364"/>
                  <a:pt x="2962" y="362"/>
                  <a:pt x="2956" y="356"/>
                </a:cubicBezTo>
                <a:cubicBezTo>
                  <a:pt x="2943" y="343"/>
                  <a:pt x="2943" y="322"/>
                  <a:pt x="2956" y="309"/>
                </a:cubicBezTo>
                <a:lnTo>
                  <a:pt x="3250" y="13"/>
                </a:lnTo>
                <a:cubicBezTo>
                  <a:pt x="3263" y="0"/>
                  <a:pt x="3284" y="0"/>
                  <a:pt x="3296" y="13"/>
                </a:cubicBezTo>
                <a:cubicBezTo>
                  <a:pt x="3309" y="26"/>
                  <a:pt x="3309" y="47"/>
                  <a:pt x="3296" y="60"/>
                </a:cubicBezTo>
                <a:lnTo>
                  <a:pt x="3002" y="353"/>
                </a:lnTo>
                <a:cubicBezTo>
                  <a:pt x="2996" y="360"/>
                  <a:pt x="2988" y="364"/>
                  <a:pt x="2979" y="364"/>
                </a:cubicBezTo>
                <a:close/>
                <a:moveTo>
                  <a:pt x="2391" y="364"/>
                </a:moveTo>
                <a:cubicBezTo>
                  <a:pt x="2383" y="364"/>
                  <a:pt x="2374" y="362"/>
                  <a:pt x="2368" y="356"/>
                </a:cubicBezTo>
                <a:cubicBezTo>
                  <a:pt x="2355" y="343"/>
                  <a:pt x="2355" y="322"/>
                  <a:pt x="2368" y="309"/>
                </a:cubicBezTo>
                <a:lnTo>
                  <a:pt x="2662" y="15"/>
                </a:lnTo>
                <a:cubicBezTo>
                  <a:pt x="2675" y="2"/>
                  <a:pt x="2696" y="2"/>
                  <a:pt x="2709" y="15"/>
                </a:cubicBezTo>
                <a:cubicBezTo>
                  <a:pt x="2721" y="28"/>
                  <a:pt x="2721" y="49"/>
                  <a:pt x="2709" y="62"/>
                </a:cubicBezTo>
                <a:lnTo>
                  <a:pt x="2415" y="356"/>
                </a:lnTo>
                <a:cubicBezTo>
                  <a:pt x="2406" y="360"/>
                  <a:pt x="2400" y="364"/>
                  <a:pt x="2391" y="364"/>
                </a:cubicBezTo>
                <a:close/>
                <a:moveTo>
                  <a:pt x="1801" y="364"/>
                </a:moveTo>
                <a:cubicBezTo>
                  <a:pt x="1793" y="364"/>
                  <a:pt x="1784" y="362"/>
                  <a:pt x="1778" y="356"/>
                </a:cubicBezTo>
                <a:cubicBezTo>
                  <a:pt x="1765" y="343"/>
                  <a:pt x="1765" y="322"/>
                  <a:pt x="1778" y="309"/>
                </a:cubicBezTo>
                <a:lnTo>
                  <a:pt x="2072" y="15"/>
                </a:lnTo>
                <a:cubicBezTo>
                  <a:pt x="2085" y="2"/>
                  <a:pt x="2106" y="2"/>
                  <a:pt x="2119" y="15"/>
                </a:cubicBezTo>
                <a:cubicBezTo>
                  <a:pt x="2131" y="28"/>
                  <a:pt x="2131" y="49"/>
                  <a:pt x="2119" y="62"/>
                </a:cubicBezTo>
                <a:lnTo>
                  <a:pt x="1825" y="356"/>
                </a:lnTo>
                <a:cubicBezTo>
                  <a:pt x="1818" y="360"/>
                  <a:pt x="1810" y="364"/>
                  <a:pt x="1801" y="364"/>
                </a:cubicBezTo>
                <a:close/>
                <a:moveTo>
                  <a:pt x="1214" y="364"/>
                </a:moveTo>
                <a:cubicBezTo>
                  <a:pt x="1205" y="364"/>
                  <a:pt x="1197" y="362"/>
                  <a:pt x="1190" y="356"/>
                </a:cubicBezTo>
                <a:cubicBezTo>
                  <a:pt x="1178" y="343"/>
                  <a:pt x="1178" y="322"/>
                  <a:pt x="1190" y="309"/>
                </a:cubicBezTo>
                <a:lnTo>
                  <a:pt x="1484" y="15"/>
                </a:lnTo>
                <a:cubicBezTo>
                  <a:pt x="1497" y="2"/>
                  <a:pt x="1518" y="2"/>
                  <a:pt x="1531" y="15"/>
                </a:cubicBezTo>
                <a:cubicBezTo>
                  <a:pt x="1543" y="28"/>
                  <a:pt x="1543" y="49"/>
                  <a:pt x="1531" y="62"/>
                </a:cubicBezTo>
                <a:lnTo>
                  <a:pt x="1237" y="356"/>
                </a:lnTo>
                <a:cubicBezTo>
                  <a:pt x="1230" y="360"/>
                  <a:pt x="1222" y="364"/>
                  <a:pt x="1214" y="364"/>
                </a:cubicBezTo>
                <a:close/>
                <a:moveTo>
                  <a:pt x="624" y="364"/>
                </a:moveTo>
                <a:cubicBezTo>
                  <a:pt x="615" y="364"/>
                  <a:pt x="607" y="362"/>
                  <a:pt x="600" y="356"/>
                </a:cubicBezTo>
                <a:cubicBezTo>
                  <a:pt x="588" y="343"/>
                  <a:pt x="588" y="322"/>
                  <a:pt x="600" y="309"/>
                </a:cubicBezTo>
                <a:lnTo>
                  <a:pt x="894" y="15"/>
                </a:lnTo>
                <a:cubicBezTo>
                  <a:pt x="907" y="2"/>
                  <a:pt x="928" y="2"/>
                  <a:pt x="941" y="15"/>
                </a:cubicBezTo>
                <a:cubicBezTo>
                  <a:pt x="953" y="28"/>
                  <a:pt x="953" y="49"/>
                  <a:pt x="941" y="62"/>
                </a:cubicBezTo>
                <a:lnTo>
                  <a:pt x="647" y="356"/>
                </a:lnTo>
                <a:cubicBezTo>
                  <a:pt x="640" y="360"/>
                  <a:pt x="632" y="364"/>
                  <a:pt x="624" y="364"/>
                </a:cubicBezTo>
                <a:close/>
                <a:moveTo>
                  <a:pt x="36" y="364"/>
                </a:moveTo>
                <a:cubicBezTo>
                  <a:pt x="27" y="364"/>
                  <a:pt x="19" y="362"/>
                  <a:pt x="12" y="356"/>
                </a:cubicBezTo>
                <a:cubicBezTo>
                  <a:pt x="0" y="343"/>
                  <a:pt x="0" y="322"/>
                  <a:pt x="12" y="309"/>
                </a:cubicBezTo>
                <a:lnTo>
                  <a:pt x="306" y="15"/>
                </a:lnTo>
                <a:cubicBezTo>
                  <a:pt x="319" y="2"/>
                  <a:pt x="340" y="2"/>
                  <a:pt x="353" y="15"/>
                </a:cubicBezTo>
                <a:cubicBezTo>
                  <a:pt x="366" y="28"/>
                  <a:pt x="366" y="49"/>
                  <a:pt x="353" y="62"/>
                </a:cubicBezTo>
                <a:lnTo>
                  <a:pt x="59" y="356"/>
                </a:lnTo>
                <a:cubicBezTo>
                  <a:pt x="53" y="360"/>
                  <a:pt x="44" y="364"/>
                  <a:pt x="36" y="364"/>
                </a:cubicBezTo>
                <a:close/>
              </a:path>
            </a:pathLst>
          </a:custGeom>
          <a:solidFill>
            <a:schemeClr val="dk2"/>
          </a:solidFill>
          <a:ln cap="flat" cmpd="sng" w="9525">
            <a:solidFill>
              <a:schemeClr val="dk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14" name="Google Shape;114;p23"/>
          <p:cNvSpPr txBox="1"/>
          <p:nvPr>
            <p:ph type="title"/>
          </p:nvPr>
        </p:nvSpPr>
        <p:spPr>
          <a:xfrm>
            <a:off x="329184" y="1323978"/>
            <a:ext cx="4057650" cy="18288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Clr>
                <a:schemeClr val="dk2"/>
              </a:buClr>
              <a:buSzPts val="3200"/>
              <a:buFont typeface="Arial"/>
              <a:buNone/>
              <a:defRPr sz="32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5" name="Google Shape;115;p23"/>
          <p:cNvSpPr txBox="1"/>
          <p:nvPr>
            <p:ph idx="1" type="body"/>
          </p:nvPr>
        </p:nvSpPr>
        <p:spPr>
          <a:xfrm>
            <a:off x="329184" y="3158492"/>
            <a:ext cx="4057650" cy="3097212"/>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1"/>
              </a:buClr>
              <a:buSzPts val="2200"/>
              <a:buNone/>
              <a:defRPr sz="2200">
                <a:solidFill>
                  <a:schemeClr val="dk1"/>
                </a:solidFill>
              </a:defRPr>
            </a:lvl1pPr>
            <a:lvl2pPr indent="-228600" lvl="1" marL="914400" algn="l">
              <a:lnSpc>
                <a:spcPct val="100000"/>
              </a:lnSpc>
              <a:spcBef>
                <a:spcPts val="450"/>
              </a:spcBef>
              <a:spcAft>
                <a:spcPts val="0"/>
              </a:spcAft>
              <a:buClr>
                <a:schemeClr val="dk1"/>
              </a:buClr>
              <a:buSzPts val="1500"/>
              <a:buNone/>
              <a:defRPr sz="1500">
                <a:solidFill>
                  <a:schemeClr val="dk1"/>
                </a:solidFill>
              </a:defRPr>
            </a:lvl2pPr>
            <a:lvl3pPr indent="-323850" lvl="2" marL="1371600" algn="l">
              <a:lnSpc>
                <a:spcPct val="100000"/>
              </a:lnSpc>
              <a:spcBef>
                <a:spcPts val="450"/>
              </a:spcBef>
              <a:spcAft>
                <a:spcPts val="0"/>
              </a:spcAft>
              <a:buClr>
                <a:schemeClr val="dk1"/>
              </a:buClr>
              <a:buSzPts val="1500"/>
              <a:buChar char="&gt;"/>
              <a:defRPr sz="1500">
                <a:solidFill>
                  <a:schemeClr val="dk1"/>
                </a:solidFill>
              </a:defRPr>
            </a:lvl3pPr>
            <a:lvl4pPr indent="-323850" lvl="3" marL="1828800" algn="l">
              <a:lnSpc>
                <a:spcPct val="100000"/>
              </a:lnSpc>
              <a:spcBef>
                <a:spcPts val="450"/>
              </a:spcBef>
              <a:spcAft>
                <a:spcPts val="0"/>
              </a:spcAft>
              <a:buClr>
                <a:schemeClr val="dk1"/>
              </a:buClr>
              <a:buSzPts val="1500"/>
              <a:buChar char="‒"/>
              <a:defRPr sz="1500">
                <a:solidFill>
                  <a:schemeClr val="dk1"/>
                </a:solidFill>
              </a:defRPr>
            </a:lvl4pPr>
            <a:lvl5pPr indent="-323850" lvl="4" marL="2286000" algn="l">
              <a:lnSpc>
                <a:spcPct val="100000"/>
              </a:lnSpc>
              <a:spcBef>
                <a:spcPts val="450"/>
              </a:spcBef>
              <a:spcAft>
                <a:spcPts val="0"/>
              </a:spcAft>
              <a:buClr>
                <a:schemeClr val="dk1"/>
              </a:buClr>
              <a:buSzPts val="1500"/>
              <a:buChar char="‒"/>
              <a:defRPr sz="1500">
                <a:solidFill>
                  <a:schemeClr val="dk1"/>
                </a:solidFill>
              </a:defRPr>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and image 1">
  <p:cSld name="Content and image 1">
    <p:spTree>
      <p:nvGrpSpPr>
        <p:cNvPr id="116" name="Shape 116"/>
        <p:cNvGrpSpPr/>
        <p:nvPr/>
      </p:nvGrpSpPr>
      <p:grpSpPr>
        <a:xfrm>
          <a:off x="0" y="0"/>
          <a:ext cx="0" cy="0"/>
          <a:chOff x="0" y="0"/>
          <a:chExt cx="0" cy="0"/>
        </a:xfrm>
      </p:grpSpPr>
      <p:sp>
        <p:nvSpPr>
          <p:cNvPr id="117" name="Google Shape;117;p24"/>
          <p:cNvSpPr/>
          <p:nvPr>
            <p:ph idx="2" type="pic"/>
          </p:nvPr>
        </p:nvSpPr>
        <p:spPr>
          <a:xfrm>
            <a:off x="4752975" y="1725517"/>
            <a:ext cx="4040072" cy="4457700"/>
          </a:xfrm>
          <a:prstGeom prst="rect">
            <a:avLst/>
          </a:prstGeom>
          <a:solidFill>
            <a:schemeClr val="lt1"/>
          </a:solidFill>
          <a:ln>
            <a:noFill/>
          </a:ln>
        </p:spPr>
        <p:txBody>
          <a:bodyPr anchorCtr="0" anchor="t" bIns="0" lIns="0" spcFirstLastPara="1" rIns="0" wrap="square" tIns="0">
            <a:noAutofit/>
          </a:bodyPr>
          <a:lstStyle>
            <a:lvl1pPr lvl="0" marR="0" rtl="0" algn="l">
              <a:lnSpc>
                <a:spcPct val="100000"/>
              </a:lnSpc>
              <a:spcBef>
                <a:spcPts val="0"/>
              </a:spcBef>
              <a:spcAft>
                <a:spcPts val="0"/>
              </a:spcAft>
              <a:buClr>
                <a:schemeClr val="dk2"/>
              </a:buClr>
              <a:buSzPts val="1600"/>
              <a:buFont typeface="Arial"/>
              <a:buNone/>
              <a:defRPr b="1" i="0" sz="1600" u="none" cap="none" strike="noStrike">
                <a:solidFill>
                  <a:schemeClr val="dk2"/>
                </a:solidFill>
                <a:latin typeface="Arial"/>
                <a:ea typeface="Arial"/>
                <a:cs typeface="Arial"/>
                <a:sym typeface="Arial"/>
              </a:defRPr>
            </a:lvl1pPr>
            <a:lvl2pPr lvl="1" marR="0" rtl="0" algn="l">
              <a:lnSpc>
                <a:spcPct val="100000"/>
              </a:lnSpc>
              <a:spcBef>
                <a:spcPts val="45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450"/>
              </a:spcBef>
              <a:spcAft>
                <a:spcPts val="0"/>
              </a:spcAft>
              <a:buClr>
                <a:schemeClr val="dk1"/>
              </a:buClr>
              <a:buSzPts val="1400"/>
              <a:buFont typeface="Arial"/>
              <a:buChar char="&gt;"/>
              <a:defRPr b="0" i="0" sz="1400" u="none" cap="none" strike="noStrike">
                <a:solidFill>
                  <a:schemeClr val="dk1"/>
                </a:solidFill>
                <a:latin typeface="Arial"/>
                <a:ea typeface="Arial"/>
                <a:cs typeface="Arial"/>
                <a:sym typeface="Arial"/>
              </a:defRPr>
            </a:lvl3pPr>
            <a:lvl4pPr lvl="3"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lvl="4"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lvl="5" marR="0" rtl="0" algn="l">
              <a:lnSpc>
                <a:spcPct val="90000"/>
              </a:lnSpc>
              <a:spcBef>
                <a:spcPts val="450"/>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lvl="6"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lvl="7"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lvl="8"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18" name="Google Shape;118;p24"/>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9" name="Google Shape;119;p24"/>
          <p:cNvSpPr txBox="1"/>
          <p:nvPr>
            <p:ph idx="12" type="sldNum"/>
          </p:nvPr>
        </p:nvSpPr>
        <p:spPr>
          <a:xfrm>
            <a:off x="8301789" y="6296196"/>
            <a:ext cx="499311"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20" name="Google Shape;120;p24"/>
          <p:cNvSpPr txBox="1"/>
          <p:nvPr>
            <p:ph type="title"/>
          </p:nvPr>
        </p:nvSpPr>
        <p:spPr>
          <a:xfrm>
            <a:off x="329184" y="428622"/>
            <a:ext cx="8458200" cy="802158"/>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1" name="Google Shape;121;p24"/>
          <p:cNvSpPr txBox="1"/>
          <p:nvPr>
            <p:ph idx="1" type="body"/>
          </p:nvPr>
        </p:nvSpPr>
        <p:spPr>
          <a:xfrm>
            <a:off x="329184" y="1664209"/>
            <a:ext cx="4071366" cy="4459469"/>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600"/>
              <a:buNone/>
              <a:defRPr sz="1600"/>
            </a:lvl1pPr>
            <a:lvl2pPr indent="-228600" lvl="1" marL="914400" algn="l">
              <a:lnSpc>
                <a:spcPct val="100000"/>
              </a:lnSpc>
              <a:spcBef>
                <a:spcPts val="450"/>
              </a:spcBef>
              <a:spcAft>
                <a:spcPts val="0"/>
              </a:spcAft>
              <a:buClr>
                <a:schemeClr val="dk1"/>
              </a:buClr>
              <a:buSzPts val="1400"/>
              <a:buNone/>
              <a:defRPr sz="1400"/>
            </a:lvl2pPr>
            <a:lvl3pPr indent="-317500" lvl="2" marL="1371600" algn="l">
              <a:lnSpc>
                <a:spcPct val="100000"/>
              </a:lnSpc>
              <a:spcBef>
                <a:spcPts val="450"/>
              </a:spcBef>
              <a:spcAft>
                <a:spcPts val="0"/>
              </a:spcAft>
              <a:buClr>
                <a:schemeClr val="dk1"/>
              </a:buClr>
              <a:buSzPts val="1400"/>
              <a:buChar char="&gt;"/>
              <a:defRPr sz="1400"/>
            </a:lvl3pPr>
            <a:lvl4pPr indent="-304800" lvl="3" marL="1828800" algn="l">
              <a:lnSpc>
                <a:spcPct val="100000"/>
              </a:lnSpc>
              <a:spcBef>
                <a:spcPts val="450"/>
              </a:spcBef>
              <a:spcAft>
                <a:spcPts val="0"/>
              </a:spcAft>
              <a:buClr>
                <a:schemeClr val="dk1"/>
              </a:buClr>
              <a:buSzPts val="1200"/>
              <a:buChar char="‒"/>
              <a:defRPr sz="1200"/>
            </a:lvl4pPr>
            <a:lvl5pPr indent="-304800" lvl="4" marL="2286000" algn="l">
              <a:lnSpc>
                <a:spcPct val="100000"/>
              </a:lnSpc>
              <a:spcBef>
                <a:spcPts val="450"/>
              </a:spcBef>
              <a:spcAft>
                <a:spcPts val="0"/>
              </a:spcAft>
              <a:buClr>
                <a:schemeClr val="dk1"/>
              </a:buClr>
              <a:buSzPts val="1200"/>
              <a:buChar char="‒"/>
              <a:defRPr sz="1200"/>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and image 2">
  <p:cSld name="Content and image 2">
    <p:spTree>
      <p:nvGrpSpPr>
        <p:cNvPr id="122" name="Shape 122"/>
        <p:cNvGrpSpPr/>
        <p:nvPr/>
      </p:nvGrpSpPr>
      <p:grpSpPr>
        <a:xfrm>
          <a:off x="0" y="0"/>
          <a:ext cx="0" cy="0"/>
          <a:chOff x="0" y="0"/>
          <a:chExt cx="0" cy="0"/>
        </a:xfrm>
      </p:grpSpPr>
      <p:sp>
        <p:nvSpPr>
          <p:cNvPr id="123" name="Google Shape;123;p25"/>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4" name="Google Shape;124;p25"/>
          <p:cNvSpPr txBox="1"/>
          <p:nvPr>
            <p:ph idx="12" type="sldNum"/>
          </p:nvPr>
        </p:nvSpPr>
        <p:spPr>
          <a:xfrm>
            <a:off x="8301789" y="6296196"/>
            <a:ext cx="499311"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25" name="Google Shape;125;p25"/>
          <p:cNvSpPr/>
          <p:nvPr>
            <p:ph idx="2" type="pic"/>
          </p:nvPr>
        </p:nvSpPr>
        <p:spPr>
          <a:xfrm>
            <a:off x="4752975" y="1718586"/>
            <a:ext cx="4043363" cy="2121408"/>
          </a:xfrm>
          <a:prstGeom prst="rect">
            <a:avLst/>
          </a:prstGeom>
          <a:solidFill>
            <a:schemeClr val="lt1"/>
          </a:solidFill>
          <a:ln>
            <a:noFill/>
          </a:ln>
        </p:spPr>
        <p:txBody>
          <a:bodyPr anchorCtr="0" anchor="t" bIns="0" lIns="0" spcFirstLastPara="1" rIns="0" wrap="square" tIns="0">
            <a:noAutofit/>
          </a:bodyPr>
          <a:lstStyle>
            <a:lvl1pPr lvl="0" marR="0" rtl="0" algn="l">
              <a:lnSpc>
                <a:spcPct val="100000"/>
              </a:lnSpc>
              <a:spcBef>
                <a:spcPts val="0"/>
              </a:spcBef>
              <a:spcAft>
                <a:spcPts val="0"/>
              </a:spcAft>
              <a:buClr>
                <a:schemeClr val="dk2"/>
              </a:buClr>
              <a:buSzPts val="1600"/>
              <a:buFont typeface="Arial"/>
              <a:buNone/>
              <a:defRPr b="1" i="0" sz="1600" u="none" cap="none" strike="noStrike">
                <a:solidFill>
                  <a:schemeClr val="dk2"/>
                </a:solidFill>
                <a:latin typeface="Arial"/>
                <a:ea typeface="Arial"/>
                <a:cs typeface="Arial"/>
                <a:sym typeface="Arial"/>
              </a:defRPr>
            </a:lvl1pPr>
            <a:lvl2pPr lvl="1" marR="0" rtl="0" algn="l">
              <a:lnSpc>
                <a:spcPct val="100000"/>
              </a:lnSpc>
              <a:spcBef>
                <a:spcPts val="45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450"/>
              </a:spcBef>
              <a:spcAft>
                <a:spcPts val="0"/>
              </a:spcAft>
              <a:buClr>
                <a:schemeClr val="dk1"/>
              </a:buClr>
              <a:buSzPts val="1400"/>
              <a:buFont typeface="Arial"/>
              <a:buChar char="&gt;"/>
              <a:defRPr b="0" i="0" sz="1400" u="none" cap="none" strike="noStrike">
                <a:solidFill>
                  <a:schemeClr val="dk1"/>
                </a:solidFill>
                <a:latin typeface="Arial"/>
                <a:ea typeface="Arial"/>
                <a:cs typeface="Arial"/>
                <a:sym typeface="Arial"/>
              </a:defRPr>
            </a:lvl3pPr>
            <a:lvl4pPr lvl="3"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lvl="4"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lvl="5" marR="0" rtl="0" algn="l">
              <a:lnSpc>
                <a:spcPct val="90000"/>
              </a:lnSpc>
              <a:spcBef>
                <a:spcPts val="450"/>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lvl="6"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lvl="7"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lvl="8"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26" name="Google Shape;126;p25"/>
          <p:cNvSpPr/>
          <p:nvPr>
            <p:ph idx="3" type="pic"/>
          </p:nvPr>
        </p:nvSpPr>
        <p:spPr>
          <a:xfrm>
            <a:off x="4752975" y="4050236"/>
            <a:ext cx="4043363" cy="2121408"/>
          </a:xfrm>
          <a:prstGeom prst="rect">
            <a:avLst/>
          </a:prstGeom>
          <a:solidFill>
            <a:schemeClr val="lt1"/>
          </a:solidFill>
          <a:ln>
            <a:noFill/>
          </a:ln>
        </p:spPr>
        <p:txBody>
          <a:bodyPr anchorCtr="0" anchor="t" bIns="0" lIns="0" spcFirstLastPara="1" rIns="0" wrap="square" tIns="0">
            <a:noAutofit/>
          </a:bodyPr>
          <a:lstStyle>
            <a:lvl1pPr lvl="0" marR="0" rtl="0" algn="l">
              <a:lnSpc>
                <a:spcPct val="100000"/>
              </a:lnSpc>
              <a:spcBef>
                <a:spcPts val="0"/>
              </a:spcBef>
              <a:spcAft>
                <a:spcPts val="0"/>
              </a:spcAft>
              <a:buClr>
                <a:schemeClr val="dk2"/>
              </a:buClr>
              <a:buSzPts val="1600"/>
              <a:buFont typeface="Arial"/>
              <a:buNone/>
              <a:defRPr b="1" i="0" sz="1600" u="none" cap="none" strike="noStrike">
                <a:solidFill>
                  <a:schemeClr val="dk2"/>
                </a:solidFill>
                <a:latin typeface="Arial"/>
                <a:ea typeface="Arial"/>
                <a:cs typeface="Arial"/>
                <a:sym typeface="Arial"/>
              </a:defRPr>
            </a:lvl1pPr>
            <a:lvl2pPr lvl="1" marR="0" rtl="0" algn="l">
              <a:lnSpc>
                <a:spcPct val="100000"/>
              </a:lnSpc>
              <a:spcBef>
                <a:spcPts val="45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450"/>
              </a:spcBef>
              <a:spcAft>
                <a:spcPts val="0"/>
              </a:spcAft>
              <a:buClr>
                <a:schemeClr val="dk1"/>
              </a:buClr>
              <a:buSzPts val="1400"/>
              <a:buFont typeface="Arial"/>
              <a:buChar char="&gt;"/>
              <a:defRPr b="0" i="0" sz="1400" u="none" cap="none" strike="noStrike">
                <a:solidFill>
                  <a:schemeClr val="dk1"/>
                </a:solidFill>
                <a:latin typeface="Arial"/>
                <a:ea typeface="Arial"/>
                <a:cs typeface="Arial"/>
                <a:sym typeface="Arial"/>
              </a:defRPr>
            </a:lvl3pPr>
            <a:lvl4pPr lvl="3"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lvl="4"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lvl="5" marR="0" rtl="0" algn="l">
              <a:lnSpc>
                <a:spcPct val="90000"/>
              </a:lnSpc>
              <a:spcBef>
                <a:spcPts val="450"/>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lvl="6"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lvl="7"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lvl="8"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27" name="Google Shape;127;p25"/>
          <p:cNvSpPr txBox="1"/>
          <p:nvPr>
            <p:ph type="title"/>
          </p:nvPr>
        </p:nvSpPr>
        <p:spPr>
          <a:xfrm>
            <a:off x="329184" y="428622"/>
            <a:ext cx="8458200" cy="802158"/>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8" name="Google Shape;128;p25"/>
          <p:cNvSpPr txBox="1"/>
          <p:nvPr>
            <p:ph idx="1" type="body"/>
          </p:nvPr>
        </p:nvSpPr>
        <p:spPr>
          <a:xfrm>
            <a:off x="329184" y="1664209"/>
            <a:ext cx="4071366" cy="4459469"/>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600"/>
              <a:buNone/>
              <a:defRPr sz="1600"/>
            </a:lvl1pPr>
            <a:lvl2pPr indent="-228600" lvl="1" marL="914400" algn="l">
              <a:lnSpc>
                <a:spcPct val="100000"/>
              </a:lnSpc>
              <a:spcBef>
                <a:spcPts val="450"/>
              </a:spcBef>
              <a:spcAft>
                <a:spcPts val="0"/>
              </a:spcAft>
              <a:buClr>
                <a:schemeClr val="dk1"/>
              </a:buClr>
              <a:buSzPts val="1400"/>
              <a:buNone/>
              <a:defRPr sz="1400"/>
            </a:lvl2pPr>
            <a:lvl3pPr indent="-317500" lvl="2" marL="1371600" algn="l">
              <a:lnSpc>
                <a:spcPct val="100000"/>
              </a:lnSpc>
              <a:spcBef>
                <a:spcPts val="450"/>
              </a:spcBef>
              <a:spcAft>
                <a:spcPts val="0"/>
              </a:spcAft>
              <a:buClr>
                <a:schemeClr val="dk1"/>
              </a:buClr>
              <a:buSzPts val="1400"/>
              <a:buChar char="&gt;"/>
              <a:defRPr sz="1400"/>
            </a:lvl3pPr>
            <a:lvl4pPr indent="-304800" lvl="3" marL="1828800" algn="l">
              <a:lnSpc>
                <a:spcPct val="100000"/>
              </a:lnSpc>
              <a:spcBef>
                <a:spcPts val="450"/>
              </a:spcBef>
              <a:spcAft>
                <a:spcPts val="0"/>
              </a:spcAft>
              <a:buClr>
                <a:schemeClr val="dk1"/>
              </a:buClr>
              <a:buSzPts val="1200"/>
              <a:buChar char="‒"/>
              <a:defRPr sz="1200"/>
            </a:lvl4pPr>
            <a:lvl5pPr indent="-304800" lvl="4" marL="2286000" algn="l">
              <a:lnSpc>
                <a:spcPct val="100000"/>
              </a:lnSpc>
              <a:spcBef>
                <a:spcPts val="450"/>
              </a:spcBef>
              <a:spcAft>
                <a:spcPts val="0"/>
              </a:spcAft>
              <a:buClr>
                <a:schemeClr val="dk1"/>
              </a:buClr>
              <a:buSzPts val="1200"/>
              <a:buChar char="‒"/>
              <a:defRPr sz="1200"/>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2472">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129" name="Shape 129"/>
        <p:cNvGrpSpPr/>
        <p:nvPr/>
      </p:nvGrpSpPr>
      <p:grpSpPr>
        <a:xfrm>
          <a:off x="0" y="0"/>
          <a:ext cx="0" cy="0"/>
          <a:chOff x="0" y="0"/>
          <a:chExt cx="0" cy="0"/>
        </a:xfrm>
      </p:grpSpPr>
      <p:sp>
        <p:nvSpPr>
          <p:cNvPr id="130" name="Google Shape;130;p26"/>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26"/>
          <p:cNvSpPr txBox="1"/>
          <p:nvPr>
            <p:ph idx="12" type="sldNum"/>
          </p:nvPr>
        </p:nvSpPr>
        <p:spPr>
          <a:xfrm>
            <a:off x="8301789" y="6296196"/>
            <a:ext cx="499311"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32" name="Google Shape;132;p26"/>
          <p:cNvSpPr txBox="1"/>
          <p:nvPr>
            <p:ph type="title"/>
          </p:nvPr>
        </p:nvSpPr>
        <p:spPr>
          <a:xfrm>
            <a:off x="329184" y="428622"/>
            <a:ext cx="8458200" cy="802158"/>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3" name="Google Shape;133;p26"/>
          <p:cNvSpPr txBox="1"/>
          <p:nvPr>
            <p:ph idx="1" type="body"/>
          </p:nvPr>
        </p:nvSpPr>
        <p:spPr>
          <a:xfrm>
            <a:off x="329184" y="1664209"/>
            <a:ext cx="4071366" cy="4459469"/>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600"/>
              <a:buNone/>
              <a:defRPr sz="1600"/>
            </a:lvl1pPr>
            <a:lvl2pPr indent="-228600" lvl="1" marL="914400" algn="l">
              <a:lnSpc>
                <a:spcPct val="100000"/>
              </a:lnSpc>
              <a:spcBef>
                <a:spcPts val="450"/>
              </a:spcBef>
              <a:spcAft>
                <a:spcPts val="0"/>
              </a:spcAft>
              <a:buClr>
                <a:schemeClr val="dk1"/>
              </a:buClr>
              <a:buSzPts val="1400"/>
              <a:buNone/>
              <a:defRPr sz="1400"/>
            </a:lvl2pPr>
            <a:lvl3pPr indent="-317500" lvl="2" marL="1371600" algn="l">
              <a:lnSpc>
                <a:spcPct val="100000"/>
              </a:lnSpc>
              <a:spcBef>
                <a:spcPts val="450"/>
              </a:spcBef>
              <a:spcAft>
                <a:spcPts val="0"/>
              </a:spcAft>
              <a:buClr>
                <a:schemeClr val="dk1"/>
              </a:buClr>
              <a:buSzPts val="1400"/>
              <a:buChar char="&gt;"/>
              <a:defRPr sz="1400"/>
            </a:lvl3pPr>
            <a:lvl4pPr indent="-304800" lvl="3" marL="1828800" algn="l">
              <a:lnSpc>
                <a:spcPct val="100000"/>
              </a:lnSpc>
              <a:spcBef>
                <a:spcPts val="450"/>
              </a:spcBef>
              <a:spcAft>
                <a:spcPts val="0"/>
              </a:spcAft>
              <a:buClr>
                <a:schemeClr val="dk1"/>
              </a:buClr>
              <a:buSzPts val="1200"/>
              <a:buChar char="‒"/>
              <a:defRPr sz="1200"/>
            </a:lvl4pPr>
            <a:lvl5pPr indent="-304800" lvl="4" marL="2286000" algn="l">
              <a:lnSpc>
                <a:spcPct val="100000"/>
              </a:lnSpc>
              <a:spcBef>
                <a:spcPts val="450"/>
              </a:spcBef>
              <a:spcAft>
                <a:spcPts val="0"/>
              </a:spcAft>
              <a:buClr>
                <a:schemeClr val="dk1"/>
              </a:buClr>
              <a:buSzPts val="1200"/>
              <a:buChar char="‒"/>
              <a:defRPr sz="1200"/>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34" name="Google Shape;134;p26"/>
          <p:cNvSpPr txBox="1"/>
          <p:nvPr>
            <p:ph idx="2" type="body"/>
          </p:nvPr>
        </p:nvSpPr>
        <p:spPr>
          <a:xfrm>
            <a:off x="4743450" y="1664209"/>
            <a:ext cx="4071366" cy="4459469"/>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600"/>
              <a:buNone/>
              <a:defRPr sz="1600"/>
            </a:lvl1pPr>
            <a:lvl2pPr indent="-228600" lvl="1" marL="914400" algn="l">
              <a:lnSpc>
                <a:spcPct val="100000"/>
              </a:lnSpc>
              <a:spcBef>
                <a:spcPts val="450"/>
              </a:spcBef>
              <a:spcAft>
                <a:spcPts val="0"/>
              </a:spcAft>
              <a:buClr>
                <a:schemeClr val="dk1"/>
              </a:buClr>
              <a:buSzPts val="1400"/>
              <a:buNone/>
              <a:defRPr sz="1400"/>
            </a:lvl2pPr>
            <a:lvl3pPr indent="-317500" lvl="2" marL="1371600" algn="l">
              <a:lnSpc>
                <a:spcPct val="100000"/>
              </a:lnSpc>
              <a:spcBef>
                <a:spcPts val="450"/>
              </a:spcBef>
              <a:spcAft>
                <a:spcPts val="0"/>
              </a:spcAft>
              <a:buClr>
                <a:schemeClr val="dk1"/>
              </a:buClr>
              <a:buSzPts val="1400"/>
              <a:buChar char="&gt;"/>
              <a:defRPr sz="1400"/>
            </a:lvl3pPr>
            <a:lvl4pPr indent="-304800" lvl="3" marL="1828800" algn="l">
              <a:lnSpc>
                <a:spcPct val="100000"/>
              </a:lnSpc>
              <a:spcBef>
                <a:spcPts val="450"/>
              </a:spcBef>
              <a:spcAft>
                <a:spcPts val="0"/>
              </a:spcAft>
              <a:buClr>
                <a:schemeClr val="dk1"/>
              </a:buClr>
              <a:buSzPts val="1200"/>
              <a:buChar char="‒"/>
              <a:defRPr sz="1200"/>
            </a:lvl4pPr>
            <a:lvl5pPr indent="-304800" lvl="4" marL="2286000" algn="l">
              <a:lnSpc>
                <a:spcPct val="100000"/>
              </a:lnSpc>
              <a:spcBef>
                <a:spcPts val="450"/>
              </a:spcBef>
              <a:spcAft>
                <a:spcPts val="0"/>
              </a:spcAft>
              <a:buClr>
                <a:schemeClr val="dk1"/>
              </a:buClr>
              <a:buSzPts val="1200"/>
              <a:buChar char="‒"/>
              <a:defRPr sz="1200"/>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8" name="Shape 18"/>
        <p:cNvGrpSpPr/>
        <p:nvPr/>
      </p:nvGrpSpPr>
      <p:grpSpPr>
        <a:xfrm>
          <a:off x="0" y="0"/>
          <a:ext cx="0" cy="0"/>
          <a:chOff x="0" y="0"/>
          <a:chExt cx="0" cy="0"/>
        </a:xfrm>
      </p:grpSpPr>
      <p:sp>
        <p:nvSpPr>
          <p:cNvPr id="19" name="Google Shape;19;p9"/>
          <p:cNvSpPr txBox="1"/>
          <p:nvPr>
            <p:ph idx="1" type="body"/>
          </p:nvPr>
        </p:nvSpPr>
        <p:spPr>
          <a:xfrm>
            <a:off x="329184" y="1664209"/>
            <a:ext cx="8458200" cy="4459469"/>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600"/>
              <a:buNone/>
              <a:defRPr sz="1600"/>
            </a:lvl1pPr>
            <a:lvl2pPr indent="-228600" lvl="1" marL="914400" algn="l">
              <a:lnSpc>
                <a:spcPct val="100000"/>
              </a:lnSpc>
              <a:spcBef>
                <a:spcPts val="450"/>
              </a:spcBef>
              <a:spcAft>
                <a:spcPts val="0"/>
              </a:spcAft>
              <a:buClr>
                <a:schemeClr val="dk1"/>
              </a:buClr>
              <a:buSzPts val="1400"/>
              <a:buNone/>
              <a:defRPr sz="1400"/>
            </a:lvl2pPr>
            <a:lvl3pPr indent="-317500" lvl="2" marL="1371600" algn="l">
              <a:lnSpc>
                <a:spcPct val="100000"/>
              </a:lnSpc>
              <a:spcBef>
                <a:spcPts val="450"/>
              </a:spcBef>
              <a:spcAft>
                <a:spcPts val="0"/>
              </a:spcAft>
              <a:buClr>
                <a:schemeClr val="dk1"/>
              </a:buClr>
              <a:buSzPts val="1400"/>
              <a:buChar char="&gt;"/>
              <a:defRPr sz="1400"/>
            </a:lvl3pPr>
            <a:lvl4pPr indent="-304800" lvl="3" marL="1828800" algn="l">
              <a:lnSpc>
                <a:spcPct val="100000"/>
              </a:lnSpc>
              <a:spcBef>
                <a:spcPts val="450"/>
              </a:spcBef>
              <a:spcAft>
                <a:spcPts val="0"/>
              </a:spcAft>
              <a:buClr>
                <a:schemeClr val="dk1"/>
              </a:buClr>
              <a:buSzPts val="1200"/>
              <a:buChar char="‒"/>
              <a:defRPr sz="1200"/>
            </a:lvl4pPr>
            <a:lvl5pPr indent="-304800" lvl="4" marL="2286000" algn="l">
              <a:lnSpc>
                <a:spcPct val="100000"/>
              </a:lnSpc>
              <a:spcBef>
                <a:spcPts val="450"/>
              </a:spcBef>
              <a:spcAft>
                <a:spcPts val="0"/>
              </a:spcAft>
              <a:buClr>
                <a:schemeClr val="dk1"/>
              </a:buClr>
              <a:buSzPts val="1200"/>
              <a:buChar char="‒"/>
              <a:defRPr sz="1200"/>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20" name="Google Shape;20;p9"/>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9"/>
          <p:cNvSpPr txBox="1"/>
          <p:nvPr>
            <p:ph idx="12" type="sldNum"/>
          </p:nvPr>
        </p:nvSpPr>
        <p:spPr>
          <a:xfrm>
            <a:off x="8301789" y="6296196"/>
            <a:ext cx="499311"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22" name="Google Shape;22;p9"/>
          <p:cNvSpPr txBox="1"/>
          <p:nvPr>
            <p:ph type="title"/>
          </p:nvPr>
        </p:nvSpPr>
        <p:spPr>
          <a:xfrm>
            <a:off x="329184" y="428622"/>
            <a:ext cx="8458200" cy="802158"/>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ree Content">
  <p:cSld name="Three Content">
    <p:spTree>
      <p:nvGrpSpPr>
        <p:cNvPr id="135" name="Shape 135"/>
        <p:cNvGrpSpPr/>
        <p:nvPr/>
      </p:nvGrpSpPr>
      <p:grpSpPr>
        <a:xfrm>
          <a:off x="0" y="0"/>
          <a:ext cx="0" cy="0"/>
          <a:chOff x="0" y="0"/>
          <a:chExt cx="0" cy="0"/>
        </a:xfrm>
      </p:grpSpPr>
      <p:sp>
        <p:nvSpPr>
          <p:cNvPr id="136" name="Google Shape;136;p27"/>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7" name="Google Shape;137;p27"/>
          <p:cNvSpPr txBox="1"/>
          <p:nvPr>
            <p:ph idx="12" type="sldNum"/>
          </p:nvPr>
        </p:nvSpPr>
        <p:spPr>
          <a:xfrm>
            <a:off x="8301789" y="6296196"/>
            <a:ext cx="499311"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38" name="Google Shape;138;p27"/>
          <p:cNvSpPr txBox="1"/>
          <p:nvPr>
            <p:ph type="title"/>
          </p:nvPr>
        </p:nvSpPr>
        <p:spPr>
          <a:xfrm>
            <a:off x="329184" y="428622"/>
            <a:ext cx="8458200" cy="802158"/>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9" name="Google Shape;139;p27"/>
          <p:cNvSpPr txBox="1"/>
          <p:nvPr>
            <p:ph idx="1" type="body"/>
          </p:nvPr>
        </p:nvSpPr>
        <p:spPr>
          <a:xfrm>
            <a:off x="329184" y="1664209"/>
            <a:ext cx="2606762" cy="4459469"/>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600"/>
              <a:buNone/>
              <a:defRPr sz="1600"/>
            </a:lvl1pPr>
            <a:lvl2pPr indent="-228600" lvl="1" marL="914400" algn="l">
              <a:lnSpc>
                <a:spcPct val="100000"/>
              </a:lnSpc>
              <a:spcBef>
                <a:spcPts val="450"/>
              </a:spcBef>
              <a:spcAft>
                <a:spcPts val="0"/>
              </a:spcAft>
              <a:buClr>
                <a:schemeClr val="dk1"/>
              </a:buClr>
              <a:buSzPts val="1400"/>
              <a:buNone/>
              <a:defRPr sz="1400"/>
            </a:lvl2pPr>
            <a:lvl3pPr indent="-317500" lvl="2" marL="1371600" algn="l">
              <a:lnSpc>
                <a:spcPct val="100000"/>
              </a:lnSpc>
              <a:spcBef>
                <a:spcPts val="450"/>
              </a:spcBef>
              <a:spcAft>
                <a:spcPts val="0"/>
              </a:spcAft>
              <a:buClr>
                <a:schemeClr val="dk1"/>
              </a:buClr>
              <a:buSzPts val="1400"/>
              <a:buChar char="&gt;"/>
              <a:defRPr sz="1400"/>
            </a:lvl3pPr>
            <a:lvl4pPr indent="-304800" lvl="3" marL="1828800" algn="l">
              <a:lnSpc>
                <a:spcPct val="100000"/>
              </a:lnSpc>
              <a:spcBef>
                <a:spcPts val="450"/>
              </a:spcBef>
              <a:spcAft>
                <a:spcPts val="0"/>
              </a:spcAft>
              <a:buClr>
                <a:schemeClr val="dk1"/>
              </a:buClr>
              <a:buSzPts val="1200"/>
              <a:buChar char="‒"/>
              <a:defRPr sz="1200"/>
            </a:lvl4pPr>
            <a:lvl5pPr indent="-304800" lvl="4" marL="2286000" algn="l">
              <a:lnSpc>
                <a:spcPct val="100000"/>
              </a:lnSpc>
              <a:spcBef>
                <a:spcPts val="450"/>
              </a:spcBef>
              <a:spcAft>
                <a:spcPts val="0"/>
              </a:spcAft>
              <a:buClr>
                <a:schemeClr val="dk1"/>
              </a:buClr>
              <a:buSzPts val="1200"/>
              <a:buChar char="‒"/>
              <a:defRPr sz="1200"/>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40" name="Google Shape;140;p27"/>
          <p:cNvSpPr txBox="1"/>
          <p:nvPr>
            <p:ph idx="2" type="body"/>
          </p:nvPr>
        </p:nvSpPr>
        <p:spPr>
          <a:xfrm>
            <a:off x="6324600" y="1664209"/>
            <a:ext cx="2606762" cy="4459469"/>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600"/>
              <a:buNone/>
              <a:defRPr sz="1600"/>
            </a:lvl1pPr>
            <a:lvl2pPr indent="-228600" lvl="1" marL="914400" algn="l">
              <a:lnSpc>
                <a:spcPct val="100000"/>
              </a:lnSpc>
              <a:spcBef>
                <a:spcPts val="450"/>
              </a:spcBef>
              <a:spcAft>
                <a:spcPts val="0"/>
              </a:spcAft>
              <a:buClr>
                <a:schemeClr val="dk1"/>
              </a:buClr>
              <a:buSzPts val="1400"/>
              <a:buNone/>
              <a:defRPr sz="1400"/>
            </a:lvl2pPr>
            <a:lvl3pPr indent="-317500" lvl="2" marL="1371600" algn="l">
              <a:lnSpc>
                <a:spcPct val="100000"/>
              </a:lnSpc>
              <a:spcBef>
                <a:spcPts val="450"/>
              </a:spcBef>
              <a:spcAft>
                <a:spcPts val="0"/>
              </a:spcAft>
              <a:buClr>
                <a:schemeClr val="dk1"/>
              </a:buClr>
              <a:buSzPts val="1400"/>
              <a:buChar char="&gt;"/>
              <a:defRPr sz="1400"/>
            </a:lvl3pPr>
            <a:lvl4pPr indent="-304800" lvl="3" marL="1828800" algn="l">
              <a:lnSpc>
                <a:spcPct val="100000"/>
              </a:lnSpc>
              <a:spcBef>
                <a:spcPts val="450"/>
              </a:spcBef>
              <a:spcAft>
                <a:spcPts val="0"/>
              </a:spcAft>
              <a:buClr>
                <a:schemeClr val="dk1"/>
              </a:buClr>
              <a:buSzPts val="1200"/>
              <a:buChar char="‒"/>
              <a:defRPr sz="1200"/>
            </a:lvl4pPr>
            <a:lvl5pPr indent="-304800" lvl="4" marL="2286000" algn="l">
              <a:lnSpc>
                <a:spcPct val="100000"/>
              </a:lnSpc>
              <a:spcBef>
                <a:spcPts val="450"/>
              </a:spcBef>
              <a:spcAft>
                <a:spcPts val="0"/>
              </a:spcAft>
              <a:buClr>
                <a:schemeClr val="dk1"/>
              </a:buClr>
              <a:buSzPts val="1200"/>
              <a:buChar char="‒"/>
              <a:defRPr sz="1200"/>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41" name="Google Shape;141;p27"/>
          <p:cNvSpPr txBox="1"/>
          <p:nvPr>
            <p:ph idx="3" type="body"/>
          </p:nvPr>
        </p:nvSpPr>
        <p:spPr>
          <a:xfrm>
            <a:off x="3326892" y="1664209"/>
            <a:ext cx="2606762" cy="4459469"/>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600"/>
              <a:buNone/>
              <a:defRPr sz="1600"/>
            </a:lvl1pPr>
            <a:lvl2pPr indent="-228600" lvl="1" marL="914400" algn="l">
              <a:lnSpc>
                <a:spcPct val="100000"/>
              </a:lnSpc>
              <a:spcBef>
                <a:spcPts val="450"/>
              </a:spcBef>
              <a:spcAft>
                <a:spcPts val="0"/>
              </a:spcAft>
              <a:buClr>
                <a:schemeClr val="dk1"/>
              </a:buClr>
              <a:buSzPts val="1400"/>
              <a:buNone/>
              <a:defRPr sz="1400"/>
            </a:lvl2pPr>
            <a:lvl3pPr indent="-317500" lvl="2" marL="1371600" algn="l">
              <a:lnSpc>
                <a:spcPct val="100000"/>
              </a:lnSpc>
              <a:spcBef>
                <a:spcPts val="450"/>
              </a:spcBef>
              <a:spcAft>
                <a:spcPts val="0"/>
              </a:spcAft>
              <a:buClr>
                <a:schemeClr val="dk1"/>
              </a:buClr>
              <a:buSzPts val="1400"/>
              <a:buChar char="&gt;"/>
              <a:defRPr sz="1400"/>
            </a:lvl3pPr>
            <a:lvl4pPr indent="-304800" lvl="3" marL="1828800" algn="l">
              <a:lnSpc>
                <a:spcPct val="100000"/>
              </a:lnSpc>
              <a:spcBef>
                <a:spcPts val="450"/>
              </a:spcBef>
              <a:spcAft>
                <a:spcPts val="0"/>
              </a:spcAft>
              <a:buClr>
                <a:schemeClr val="dk1"/>
              </a:buClr>
              <a:buSzPts val="1200"/>
              <a:buChar char="‒"/>
              <a:defRPr sz="1200"/>
            </a:lvl4pPr>
            <a:lvl5pPr indent="-304800" lvl="4" marL="2286000" algn="l">
              <a:lnSpc>
                <a:spcPct val="100000"/>
              </a:lnSpc>
              <a:spcBef>
                <a:spcPts val="450"/>
              </a:spcBef>
              <a:spcAft>
                <a:spcPts val="0"/>
              </a:spcAft>
              <a:buClr>
                <a:schemeClr val="dk1"/>
              </a:buClr>
              <a:buSzPts val="1200"/>
              <a:buChar char="‒"/>
              <a:defRPr sz="1200"/>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extLst>
    <p:ext uri="{DCECCB84-F9BA-43D5-87BE-67443E8EF086}">
      <p15:sldGuideLst>
        <p15:guide id="1" pos="492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our Content 1">
  <p:cSld name="Four Content 1">
    <p:spTree>
      <p:nvGrpSpPr>
        <p:cNvPr id="142" name="Shape 142"/>
        <p:cNvGrpSpPr/>
        <p:nvPr/>
      </p:nvGrpSpPr>
      <p:grpSpPr>
        <a:xfrm>
          <a:off x="0" y="0"/>
          <a:ext cx="0" cy="0"/>
          <a:chOff x="0" y="0"/>
          <a:chExt cx="0" cy="0"/>
        </a:xfrm>
      </p:grpSpPr>
      <p:sp>
        <p:nvSpPr>
          <p:cNvPr id="143" name="Google Shape;143;p28"/>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4" name="Google Shape;144;p28"/>
          <p:cNvSpPr txBox="1"/>
          <p:nvPr>
            <p:ph idx="12" type="sldNum"/>
          </p:nvPr>
        </p:nvSpPr>
        <p:spPr>
          <a:xfrm>
            <a:off x="8301789" y="6296196"/>
            <a:ext cx="499311"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45" name="Google Shape;145;p28"/>
          <p:cNvSpPr/>
          <p:nvPr>
            <p:ph idx="2" type="pic"/>
          </p:nvPr>
        </p:nvSpPr>
        <p:spPr>
          <a:xfrm>
            <a:off x="342900" y="1717675"/>
            <a:ext cx="4057650" cy="2247900"/>
          </a:xfrm>
          <a:prstGeom prst="rect">
            <a:avLst/>
          </a:prstGeom>
          <a:solidFill>
            <a:schemeClr val="lt1"/>
          </a:solidFill>
          <a:ln>
            <a:noFill/>
          </a:ln>
        </p:spPr>
        <p:txBody>
          <a:bodyPr anchorCtr="0" anchor="t" bIns="0" lIns="0" spcFirstLastPara="1" rIns="0" wrap="square" tIns="0">
            <a:noAutofit/>
          </a:bodyPr>
          <a:lstStyle>
            <a:lvl1pPr lvl="0" marR="0" rtl="0" algn="l">
              <a:lnSpc>
                <a:spcPct val="100000"/>
              </a:lnSpc>
              <a:spcBef>
                <a:spcPts val="0"/>
              </a:spcBef>
              <a:spcAft>
                <a:spcPts val="0"/>
              </a:spcAft>
              <a:buClr>
                <a:schemeClr val="dk2"/>
              </a:buClr>
              <a:buSzPts val="1600"/>
              <a:buFont typeface="Arial"/>
              <a:buNone/>
              <a:defRPr b="1" i="0" sz="1600" u="none" cap="none" strike="noStrike">
                <a:solidFill>
                  <a:schemeClr val="dk2"/>
                </a:solidFill>
                <a:latin typeface="Arial"/>
                <a:ea typeface="Arial"/>
                <a:cs typeface="Arial"/>
                <a:sym typeface="Arial"/>
              </a:defRPr>
            </a:lvl1pPr>
            <a:lvl2pPr lvl="1" marR="0" rtl="0" algn="l">
              <a:lnSpc>
                <a:spcPct val="100000"/>
              </a:lnSpc>
              <a:spcBef>
                <a:spcPts val="45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450"/>
              </a:spcBef>
              <a:spcAft>
                <a:spcPts val="0"/>
              </a:spcAft>
              <a:buClr>
                <a:schemeClr val="dk1"/>
              </a:buClr>
              <a:buSzPts val="1400"/>
              <a:buFont typeface="Arial"/>
              <a:buChar char="&gt;"/>
              <a:defRPr b="0" i="0" sz="1400" u="none" cap="none" strike="noStrike">
                <a:solidFill>
                  <a:schemeClr val="dk1"/>
                </a:solidFill>
                <a:latin typeface="Arial"/>
                <a:ea typeface="Arial"/>
                <a:cs typeface="Arial"/>
                <a:sym typeface="Arial"/>
              </a:defRPr>
            </a:lvl3pPr>
            <a:lvl4pPr lvl="3"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lvl="4"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lvl="5" marR="0" rtl="0" algn="l">
              <a:lnSpc>
                <a:spcPct val="90000"/>
              </a:lnSpc>
              <a:spcBef>
                <a:spcPts val="450"/>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lvl="6"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lvl="7"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lvl="8"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46" name="Google Shape;146;p28"/>
          <p:cNvSpPr/>
          <p:nvPr>
            <p:ph idx="3" type="pic"/>
          </p:nvPr>
        </p:nvSpPr>
        <p:spPr>
          <a:xfrm>
            <a:off x="4752975" y="1717675"/>
            <a:ext cx="4062851" cy="2247900"/>
          </a:xfrm>
          <a:prstGeom prst="rect">
            <a:avLst/>
          </a:prstGeom>
          <a:solidFill>
            <a:schemeClr val="lt1"/>
          </a:solidFill>
          <a:ln>
            <a:noFill/>
          </a:ln>
        </p:spPr>
        <p:txBody>
          <a:bodyPr anchorCtr="0" anchor="t" bIns="0" lIns="0" spcFirstLastPara="1" rIns="0" wrap="square" tIns="0">
            <a:noAutofit/>
          </a:bodyPr>
          <a:lstStyle>
            <a:lvl1pPr lvl="0" marR="0" rtl="0" algn="l">
              <a:lnSpc>
                <a:spcPct val="100000"/>
              </a:lnSpc>
              <a:spcBef>
                <a:spcPts val="0"/>
              </a:spcBef>
              <a:spcAft>
                <a:spcPts val="0"/>
              </a:spcAft>
              <a:buClr>
                <a:schemeClr val="dk2"/>
              </a:buClr>
              <a:buSzPts val="1600"/>
              <a:buFont typeface="Arial"/>
              <a:buNone/>
              <a:defRPr b="1" i="0" sz="1600" u="none" cap="none" strike="noStrike">
                <a:solidFill>
                  <a:schemeClr val="dk2"/>
                </a:solidFill>
                <a:latin typeface="Arial"/>
                <a:ea typeface="Arial"/>
                <a:cs typeface="Arial"/>
                <a:sym typeface="Arial"/>
              </a:defRPr>
            </a:lvl1pPr>
            <a:lvl2pPr lvl="1" marR="0" rtl="0" algn="l">
              <a:lnSpc>
                <a:spcPct val="100000"/>
              </a:lnSpc>
              <a:spcBef>
                <a:spcPts val="45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450"/>
              </a:spcBef>
              <a:spcAft>
                <a:spcPts val="0"/>
              </a:spcAft>
              <a:buClr>
                <a:schemeClr val="dk1"/>
              </a:buClr>
              <a:buSzPts val="1400"/>
              <a:buFont typeface="Arial"/>
              <a:buChar char="&gt;"/>
              <a:defRPr b="0" i="0" sz="1400" u="none" cap="none" strike="noStrike">
                <a:solidFill>
                  <a:schemeClr val="dk1"/>
                </a:solidFill>
                <a:latin typeface="Arial"/>
                <a:ea typeface="Arial"/>
                <a:cs typeface="Arial"/>
                <a:sym typeface="Arial"/>
              </a:defRPr>
            </a:lvl3pPr>
            <a:lvl4pPr lvl="3"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lvl="4"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lvl="5" marR="0" rtl="0" algn="l">
              <a:lnSpc>
                <a:spcPct val="90000"/>
              </a:lnSpc>
              <a:spcBef>
                <a:spcPts val="450"/>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lvl="6"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lvl="7"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lvl="8"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47" name="Google Shape;147;p28"/>
          <p:cNvSpPr txBox="1"/>
          <p:nvPr>
            <p:ph type="title"/>
          </p:nvPr>
        </p:nvSpPr>
        <p:spPr>
          <a:xfrm>
            <a:off x="329184" y="428622"/>
            <a:ext cx="8458200" cy="802158"/>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8" name="Google Shape;148;p28"/>
          <p:cNvSpPr txBox="1"/>
          <p:nvPr>
            <p:ph idx="1" type="body"/>
          </p:nvPr>
        </p:nvSpPr>
        <p:spPr>
          <a:xfrm>
            <a:off x="329184" y="4001009"/>
            <a:ext cx="4071366" cy="1434591"/>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600"/>
              <a:buNone/>
              <a:defRPr sz="1600"/>
            </a:lvl1pPr>
            <a:lvl2pPr indent="-228600" lvl="1" marL="914400" algn="l">
              <a:lnSpc>
                <a:spcPct val="100000"/>
              </a:lnSpc>
              <a:spcBef>
                <a:spcPts val="450"/>
              </a:spcBef>
              <a:spcAft>
                <a:spcPts val="0"/>
              </a:spcAft>
              <a:buClr>
                <a:schemeClr val="dk1"/>
              </a:buClr>
              <a:buSzPts val="1400"/>
              <a:buNone/>
              <a:defRPr sz="1400"/>
            </a:lvl2pPr>
            <a:lvl3pPr indent="-317500" lvl="2" marL="1371600" algn="l">
              <a:lnSpc>
                <a:spcPct val="100000"/>
              </a:lnSpc>
              <a:spcBef>
                <a:spcPts val="450"/>
              </a:spcBef>
              <a:spcAft>
                <a:spcPts val="0"/>
              </a:spcAft>
              <a:buClr>
                <a:schemeClr val="dk1"/>
              </a:buClr>
              <a:buSzPts val="1400"/>
              <a:buChar char="&gt;"/>
              <a:defRPr sz="1400"/>
            </a:lvl3pPr>
            <a:lvl4pPr indent="-304800" lvl="3" marL="1828800" algn="l">
              <a:lnSpc>
                <a:spcPct val="100000"/>
              </a:lnSpc>
              <a:spcBef>
                <a:spcPts val="450"/>
              </a:spcBef>
              <a:spcAft>
                <a:spcPts val="0"/>
              </a:spcAft>
              <a:buClr>
                <a:schemeClr val="dk1"/>
              </a:buClr>
              <a:buSzPts val="1200"/>
              <a:buChar char="‒"/>
              <a:defRPr sz="1200"/>
            </a:lvl4pPr>
            <a:lvl5pPr indent="-304800" lvl="4" marL="2286000" algn="l">
              <a:lnSpc>
                <a:spcPct val="100000"/>
              </a:lnSpc>
              <a:spcBef>
                <a:spcPts val="450"/>
              </a:spcBef>
              <a:spcAft>
                <a:spcPts val="0"/>
              </a:spcAft>
              <a:buClr>
                <a:schemeClr val="dk1"/>
              </a:buClr>
              <a:buSzPts val="1200"/>
              <a:buChar char="‒"/>
              <a:defRPr sz="1200"/>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49" name="Google Shape;149;p28"/>
          <p:cNvSpPr txBox="1"/>
          <p:nvPr>
            <p:ph idx="4" type="body"/>
          </p:nvPr>
        </p:nvSpPr>
        <p:spPr>
          <a:xfrm>
            <a:off x="4743450" y="4001009"/>
            <a:ext cx="4071366" cy="1434591"/>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600"/>
              <a:buNone/>
              <a:defRPr sz="1600"/>
            </a:lvl1pPr>
            <a:lvl2pPr indent="-228600" lvl="1" marL="914400" algn="l">
              <a:lnSpc>
                <a:spcPct val="100000"/>
              </a:lnSpc>
              <a:spcBef>
                <a:spcPts val="450"/>
              </a:spcBef>
              <a:spcAft>
                <a:spcPts val="0"/>
              </a:spcAft>
              <a:buClr>
                <a:schemeClr val="dk1"/>
              </a:buClr>
              <a:buSzPts val="1400"/>
              <a:buNone/>
              <a:defRPr sz="1400"/>
            </a:lvl2pPr>
            <a:lvl3pPr indent="-317500" lvl="2" marL="1371600" algn="l">
              <a:lnSpc>
                <a:spcPct val="100000"/>
              </a:lnSpc>
              <a:spcBef>
                <a:spcPts val="450"/>
              </a:spcBef>
              <a:spcAft>
                <a:spcPts val="0"/>
              </a:spcAft>
              <a:buClr>
                <a:schemeClr val="dk1"/>
              </a:buClr>
              <a:buSzPts val="1400"/>
              <a:buChar char="&gt;"/>
              <a:defRPr sz="1400"/>
            </a:lvl3pPr>
            <a:lvl4pPr indent="-304800" lvl="3" marL="1828800" algn="l">
              <a:lnSpc>
                <a:spcPct val="100000"/>
              </a:lnSpc>
              <a:spcBef>
                <a:spcPts val="450"/>
              </a:spcBef>
              <a:spcAft>
                <a:spcPts val="0"/>
              </a:spcAft>
              <a:buClr>
                <a:schemeClr val="dk1"/>
              </a:buClr>
              <a:buSzPts val="1200"/>
              <a:buChar char="‒"/>
              <a:defRPr sz="1200"/>
            </a:lvl4pPr>
            <a:lvl5pPr indent="-304800" lvl="4" marL="2286000" algn="l">
              <a:lnSpc>
                <a:spcPct val="100000"/>
              </a:lnSpc>
              <a:spcBef>
                <a:spcPts val="450"/>
              </a:spcBef>
              <a:spcAft>
                <a:spcPts val="0"/>
              </a:spcAft>
              <a:buClr>
                <a:schemeClr val="dk1"/>
              </a:buClr>
              <a:buSzPts val="1200"/>
              <a:buChar char="‒"/>
              <a:defRPr sz="1200"/>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2160">
          <p15:clr>
            <a:srgbClr val="FBAE40"/>
          </p15:clr>
        </p15:guide>
        <p15:guide id="2" orient="horz" pos="2496">
          <p15:clr>
            <a:srgbClr val="FBAE40"/>
          </p15:clr>
        </p15:guide>
        <p15:guide id="3" orient="horz" pos="26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our Content 2">
  <p:cSld name="Four Content 2">
    <p:spTree>
      <p:nvGrpSpPr>
        <p:cNvPr id="150" name="Shape 150"/>
        <p:cNvGrpSpPr/>
        <p:nvPr/>
      </p:nvGrpSpPr>
      <p:grpSpPr>
        <a:xfrm>
          <a:off x="0" y="0"/>
          <a:ext cx="0" cy="0"/>
          <a:chOff x="0" y="0"/>
          <a:chExt cx="0" cy="0"/>
        </a:xfrm>
      </p:grpSpPr>
      <p:sp>
        <p:nvSpPr>
          <p:cNvPr id="151" name="Google Shape;151;p29"/>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2" name="Google Shape;152;p29"/>
          <p:cNvSpPr txBox="1"/>
          <p:nvPr>
            <p:ph idx="12" type="sldNum"/>
          </p:nvPr>
        </p:nvSpPr>
        <p:spPr>
          <a:xfrm>
            <a:off x="8301789" y="6296196"/>
            <a:ext cx="499311"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53" name="Google Shape;153;p29"/>
          <p:cNvSpPr txBox="1"/>
          <p:nvPr>
            <p:ph type="title"/>
          </p:nvPr>
        </p:nvSpPr>
        <p:spPr>
          <a:xfrm>
            <a:off x="329184" y="428622"/>
            <a:ext cx="8458200" cy="802158"/>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4" name="Google Shape;154;p29"/>
          <p:cNvSpPr txBox="1"/>
          <p:nvPr>
            <p:ph idx="1" type="body"/>
          </p:nvPr>
        </p:nvSpPr>
        <p:spPr>
          <a:xfrm>
            <a:off x="329184" y="1664209"/>
            <a:ext cx="1956816" cy="4459469"/>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600"/>
              <a:buNone/>
              <a:defRPr sz="1600"/>
            </a:lvl1pPr>
            <a:lvl2pPr indent="-228600" lvl="1" marL="914400" algn="l">
              <a:lnSpc>
                <a:spcPct val="100000"/>
              </a:lnSpc>
              <a:spcBef>
                <a:spcPts val="450"/>
              </a:spcBef>
              <a:spcAft>
                <a:spcPts val="0"/>
              </a:spcAft>
              <a:buClr>
                <a:schemeClr val="dk1"/>
              </a:buClr>
              <a:buSzPts val="1400"/>
              <a:buNone/>
              <a:defRPr sz="1400"/>
            </a:lvl2pPr>
            <a:lvl3pPr indent="-317500" lvl="2" marL="1371600" algn="l">
              <a:lnSpc>
                <a:spcPct val="100000"/>
              </a:lnSpc>
              <a:spcBef>
                <a:spcPts val="450"/>
              </a:spcBef>
              <a:spcAft>
                <a:spcPts val="0"/>
              </a:spcAft>
              <a:buClr>
                <a:schemeClr val="dk1"/>
              </a:buClr>
              <a:buSzPts val="1400"/>
              <a:buChar char="&gt;"/>
              <a:defRPr sz="1400"/>
            </a:lvl3pPr>
            <a:lvl4pPr indent="-304800" lvl="3" marL="1828800" algn="l">
              <a:lnSpc>
                <a:spcPct val="100000"/>
              </a:lnSpc>
              <a:spcBef>
                <a:spcPts val="450"/>
              </a:spcBef>
              <a:spcAft>
                <a:spcPts val="0"/>
              </a:spcAft>
              <a:buClr>
                <a:schemeClr val="dk1"/>
              </a:buClr>
              <a:buSzPts val="1200"/>
              <a:buChar char="‒"/>
              <a:defRPr sz="1200"/>
            </a:lvl4pPr>
            <a:lvl5pPr indent="-304800" lvl="4" marL="2286000" algn="l">
              <a:lnSpc>
                <a:spcPct val="100000"/>
              </a:lnSpc>
              <a:spcBef>
                <a:spcPts val="450"/>
              </a:spcBef>
              <a:spcAft>
                <a:spcPts val="0"/>
              </a:spcAft>
              <a:buClr>
                <a:schemeClr val="dk1"/>
              </a:buClr>
              <a:buSzPts val="1200"/>
              <a:buChar char="‒"/>
              <a:defRPr sz="1200"/>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55" name="Google Shape;155;p29"/>
          <p:cNvSpPr txBox="1"/>
          <p:nvPr>
            <p:ph idx="2" type="body"/>
          </p:nvPr>
        </p:nvSpPr>
        <p:spPr>
          <a:xfrm>
            <a:off x="2500884" y="1664209"/>
            <a:ext cx="1956816" cy="4459469"/>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600"/>
              <a:buNone/>
              <a:defRPr sz="1600"/>
            </a:lvl1pPr>
            <a:lvl2pPr indent="-228600" lvl="1" marL="914400" algn="l">
              <a:lnSpc>
                <a:spcPct val="100000"/>
              </a:lnSpc>
              <a:spcBef>
                <a:spcPts val="450"/>
              </a:spcBef>
              <a:spcAft>
                <a:spcPts val="0"/>
              </a:spcAft>
              <a:buClr>
                <a:schemeClr val="dk1"/>
              </a:buClr>
              <a:buSzPts val="1400"/>
              <a:buNone/>
              <a:defRPr sz="1400"/>
            </a:lvl2pPr>
            <a:lvl3pPr indent="-317500" lvl="2" marL="1371600" algn="l">
              <a:lnSpc>
                <a:spcPct val="100000"/>
              </a:lnSpc>
              <a:spcBef>
                <a:spcPts val="450"/>
              </a:spcBef>
              <a:spcAft>
                <a:spcPts val="0"/>
              </a:spcAft>
              <a:buClr>
                <a:schemeClr val="dk1"/>
              </a:buClr>
              <a:buSzPts val="1400"/>
              <a:buChar char="&gt;"/>
              <a:defRPr sz="1400"/>
            </a:lvl3pPr>
            <a:lvl4pPr indent="-304800" lvl="3" marL="1828800" algn="l">
              <a:lnSpc>
                <a:spcPct val="100000"/>
              </a:lnSpc>
              <a:spcBef>
                <a:spcPts val="450"/>
              </a:spcBef>
              <a:spcAft>
                <a:spcPts val="0"/>
              </a:spcAft>
              <a:buClr>
                <a:schemeClr val="dk1"/>
              </a:buClr>
              <a:buSzPts val="1200"/>
              <a:buChar char="‒"/>
              <a:defRPr sz="1200"/>
            </a:lvl4pPr>
            <a:lvl5pPr indent="-304800" lvl="4" marL="2286000" algn="l">
              <a:lnSpc>
                <a:spcPct val="100000"/>
              </a:lnSpc>
              <a:spcBef>
                <a:spcPts val="450"/>
              </a:spcBef>
              <a:spcAft>
                <a:spcPts val="0"/>
              </a:spcAft>
              <a:buClr>
                <a:schemeClr val="dk1"/>
              </a:buClr>
              <a:buSzPts val="1200"/>
              <a:buChar char="‒"/>
              <a:defRPr sz="1200"/>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56" name="Google Shape;156;p29"/>
          <p:cNvSpPr txBox="1"/>
          <p:nvPr>
            <p:ph idx="3" type="body"/>
          </p:nvPr>
        </p:nvSpPr>
        <p:spPr>
          <a:xfrm>
            <a:off x="4672584" y="1664209"/>
            <a:ext cx="1956816" cy="4459469"/>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600"/>
              <a:buNone/>
              <a:defRPr sz="1600"/>
            </a:lvl1pPr>
            <a:lvl2pPr indent="-228600" lvl="1" marL="914400" algn="l">
              <a:lnSpc>
                <a:spcPct val="100000"/>
              </a:lnSpc>
              <a:spcBef>
                <a:spcPts val="450"/>
              </a:spcBef>
              <a:spcAft>
                <a:spcPts val="0"/>
              </a:spcAft>
              <a:buClr>
                <a:schemeClr val="dk1"/>
              </a:buClr>
              <a:buSzPts val="1400"/>
              <a:buNone/>
              <a:defRPr sz="1400"/>
            </a:lvl2pPr>
            <a:lvl3pPr indent="-317500" lvl="2" marL="1371600" algn="l">
              <a:lnSpc>
                <a:spcPct val="100000"/>
              </a:lnSpc>
              <a:spcBef>
                <a:spcPts val="450"/>
              </a:spcBef>
              <a:spcAft>
                <a:spcPts val="0"/>
              </a:spcAft>
              <a:buClr>
                <a:schemeClr val="dk1"/>
              </a:buClr>
              <a:buSzPts val="1400"/>
              <a:buChar char="&gt;"/>
              <a:defRPr sz="1400"/>
            </a:lvl3pPr>
            <a:lvl4pPr indent="-304800" lvl="3" marL="1828800" algn="l">
              <a:lnSpc>
                <a:spcPct val="100000"/>
              </a:lnSpc>
              <a:spcBef>
                <a:spcPts val="450"/>
              </a:spcBef>
              <a:spcAft>
                <a:spcPts val="0"/>
              </a:spcAft>
              <a:buClr>
                <a:schemeClr val="dk1"/>
              </a:buClr>
              <a:buSzPts val="1200"/>
              <a:buChar char="‒"/>
              <a:defRPr sz="1200"/>
            </a:lvl4pPr>
            <a:lvl5pPr indent="-304800" lvl="4" marL="2286000" algn="l">
              <a:lnSpc>
                <a:spcPct val="100000"/>
              </a:lnSpc>
              <a:spcBef>
                <a:spcPts val="450"/>
              </a:spcBef>
              <a:spcAft>
                <a:spcPts val="0"/>
              </a:spcAft>
              <a:buClr>
                <a:schemeClr val="dk1"/>
              </a:buClr>
              <a:buSzPts val="1200"/>
              <a:buChar char="‒"/>
              <a:defRPr sz="1200"/>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57" name="Google Shape;157;p29"/>
          <p:cNvSpPr txBox="1"/>
          <p:nvPr>
            <p:ph idx="4" type="body"/>
          </p:nvPr>
        </p:nvSpPr>
        <p:spPr>
          <a:xfrm>
            <a:off x="6844284" y="1664209"/>
            <a:ext cx="1956816" cy="4459469"/>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600"/>
              <a:buNone/>
              <a:defRPr sz="1600"/>
            </a:lvl1pPr>
            <a:lvl2pPr indent="-228600" lvl="1" marL="914400" algn="l">
              <a:lnSpc>
                <a:spcPct val="100000"/>
              </a:lnSpc>
              <a:spcBef>
                <a:spcPts val="450"/>
              </a:spcBef>
              <a:spcAft>
                <a:spcPts val="0"/>
              </a:spcAft>
              <a:buClr>
                <a:schemeClr val="dk1"/>
              </a:buClr>
              <a:buSzPts val="1400"/>
              <a:buNone/>
              <a:defRPr sz="1400"/>
            </a:lvl2pPr>
            <a:lvl3pPr indent="-317500" lvl="2" marL="1371600" algn="l">
              <a:lnSpc>
                <a:spcPct val="100000"/>
              </a:lnSpc>
              <a:spcBef>
                <a:spcPts val="450"/>
              </a:spcBef>
              <a:spcAft>
                <a:spcPts val="0"/>
              </a:spcAft>
              <a:buClr>
                <a:schemeClr val="dk1"/>
              </a:buClr>
              <a:buSzPts val="1400"/>
              <a:buChar char="&gt;"/>
              <a:defRPr sz="1400"/>
            </a:lvl3pPr>
            <a:lvl4pPr indent="-304800" lvl="3" marL="1828800" algn="l">
              <a:lnSpc>
                <a:spcPct val="100000"/>
              </a:lnSpc>
              <a:spcBef>
                <a:spcPts val="450"/>
              </a:spcBef>
              <a:spcAft>
                <a:spcPts val="0"/>
              </a:spcAft>
              <a:buClr>
                <a:schemeClr val="dk1"/>
              </a:buClr>
              <a:buSzPts val="1200"/>
              <a:buChar char="‒"/>
              <a:defRPr sz="1200"/>
            </a:lvl4pPr>
            <a:lvl5pPr indent="-304800" lvl="4" marL="2286000" algn="l">
              <a:lnSpc>
                <a:spcPct val="100000"/>
              </a:lnSpc>
              <a:spcBef>
                <a:spcPts val="450"/>
              </a:spcBef>
              <a:spcAft>
                <a:spcPts val="0"/>
              </a:spcAft>
              <a:buClr>
                <a:schemeClr val="dk1"/>
              </a:buClr>
              <a:buSzPts val="1200"/>
              <a:buChar char="‒"/>
              <a:defRPr sz="1200"/>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ive Content">
  <p:cSld name="Five Content">
    <p:spTree>
      <p:nvGrpSpPr>
        <p:cNvPr id="158" name="Shape 158"/>
        <p:cNvGrpSpPr/>
        <p:nvPr/>
      </p:nvGrpSpPr>
      <p:grpSpPr>
        <a:xfrm>
          <a:off x="0" y="0"/>
          <a:ext cx="0" cy="0"/>
          <a:chOff x="0" y="0"/>
          <a:chExt cx="0" cy="0"/>
        </a:xfrm>
      </p:grpSpPr>
      <p:sp>
        <p:nvSpPr>
          <p:cNvPr id="159" name="Google Shape;159;p30"/>
          <p:cNvSpPr/>
          <p:nvPr>
            <p:ph idx="2" type="pic"/>
          </p:nvPr>
        </p:nvSpPr>
        <p:spPr>
          <a:xfrm>
            <a:off x="342901" y="3962400"/>
            <a:ext cx="1975247" cy="2209800"/>
          </a:xfrm>
          <a:prstGeom prst="rect">
            <a:avLst/>
          </a:prstGeom>
          <a:solidFill>
            <a:schemeClr val="lt1"/>
          </a:solidFill>
          <a:ln>
            <a:noFill/>
          </a:ln>
        </p:spPr>
        <p:txBody>
          <a:bodyPr anchorCtr="0" anchor="t" bIns="0" lIns="0" spcFirstLastPara="1" rIns="0" wrap="square" tIns="0">
            <a:noAutofit/>
          </a:bodyPr>
          <a:lstStyle>
            <a:lvl1pPr lvl="0" marR="0" rtl="0" algn="l">
              <a:lnSpc>
                <a:spcPct val="100000"/>
              </a:lnSpc>
              <a:spcBef>
                <a:spcPts val="0"/>
              </a:spcBef>
              <a:spcAft>
                <a:spcPts val="0"/>
              </a:spcAft>
              <a:buClr>
                <a:schemeClr val="dk2"/>
              </a:buClr>
              <a:buSzPts val="1600"/>
              <a:buFont typeface="Arial"/>
              <a:buNone/>
              <a:defRPr b="1" i="0" sz="1600" u="none" cap="none" strike="noStrike">
                <a:solidFill>
                  <a:schemeClr val="dk2"/>
                </a:solidFill>
                <a:latin typeface="Arial"/>
                <a:ea typeface="Arial"/>
                <a:cs typeface="Arial"/>
                <a:sym typeface="Arial"/>
              </a:defRPr>
            </a:lvl1pPr>
            <a:lvl2pPr lvl="1" marR="0" rtl="0" algn="l">
              <a:lnSpc>
                <a:spcPct val="100000"/>
              </a:lnSpc>
              <a:spcBef>
                <a:spcPts val="45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450"/>
              </a:spcBef>
              <a:spcAft>
                <a:spcPts val="0"/>
              </a:spcAft>
              <a:buClr>
                <a:schemeClr val="dk1"/>
              </a:buClr>
              <a:buSzPts val="1400"/>
              <a:buFont typeface="Arial"/>
              <a:buChar char="&gt;"/>
              <a:defRPr b="0" i="0" sz="1400" u="none" cap="none" strike="noStrike">
                <a:solidFill>
                  <a:schemeClr val="dk1"/>
                </a:solidFill>
                <a:latin typeface="Arial"/>
                <a:ea typeface="Arial"/>
                <a:cs typeface="Arial"/>
                <a:sym typeface="Arial"/>
              </a:defRPr>
            </a:lvl3pPr>
            <a:lvl4pPr lvl="3"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lvl="4"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lvl="5" marR="0" rtl="0" algn="l">
              <a:lnSpc>
                <a:spcPct val="90000"/>
              </a:lnSpc>
              <a:spcBef>
                <a:spcPts val="450"/>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lvl="6"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lvl="7"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lvl="8"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60" name="Google Shape;160;p30"/>
          <p:cNvSpPr/>
          <p:nvPr>
            <p:ph idx="3" type="pic"/>
          </p:nvPr>
        </p:nvSpPr>
        <p:spPr>
          <a:xfrm>
            <a:off x="2507134" y="3964845"/>
            <a:ext cx="1975247" cy="2209800"/>
          </a:xfrm>
          <a:prstGeom prst="rect">
            <a:avLst/>
          </a:prstGeom>
          <a:solidFill>
            <a:schemeClr val="lt1"/>
          </a:solidFill>
          <a:ln>
            <a:noFill/>
          </a:ln>
        </p:spPr>
        <p:txBody>
          <a:bodyPr anchorCtr="0" anchor="t" bIns="0" lIns="0" spcFirstLastPara="1" rIns="0" wrap="square" tIns="0">
            <a:noAutofit/>
          </a:bodyPr>
          <a:lstStyle>
            <a:lvl1pPr lvl="0" marR="0" rtl="0" algn="l">
              <a:lnSpc>
                <a:spcPct val="100000"/>
              </a:lnSpc>
              <a:spcBef>
                <a:spcPts val="0"/>
              </a:spcBef>
              <a:spcAft>
                <a:spcPts val="0"/>
              </a:spcAft>
              <a:buClr>
                <a:schemeClr val="dk2"/>
              </a:buClr>
              <a:buSzPts val="1600"/>
              <a:buFont typeface="Arial"/>
              <a:buNone/>
              <a:defRPr b="1" i="0" sz="1600" u="none" cap="none" strike="noStrike">
                <a:solidFill>
                  <a:schemeClr val="dk2"/>
                </a:solidFill>
                <a:latin typeface="Arial"/>
                <a:ea typeface="Arial"/>
                <a:cs typeface="Arial"/>
                <a:sym typeface="Arial"/>
              </a:defRPr>
            </a:lvl1pPr>
            <a:lvl2pPr lvl="1" marR="0" rtl="0" algn="l">
              <a:lnSpc>
                <a:spcPct val="100000"/>
              </a:lnSpc>
              <a:spcBef>
                <a:spcPts val="45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450"/>
              </a:spcBef>
              <a:spcAft>
                <a:spcPts val="0"/>
              </a:spcAft>
              <a:buClr>
                <a:schemeClr val="dk1"/>
              </a:buClr>
              <a:buSzPts val="1400"/>
              <a:buFont typeface="Arial"/>
              <a:buChar char="&gt;"/>
              <a:defRPr b="0" i="0" sz="1400" u="none" cap="none" strike="noStrike">
                <a:solidFill>
                  <a:schemeClr val="dk1"/>
                </a:solidFill>
                <a:latin typeface="Arial"/>
                <a:ea typeface="Arial"/>
                <a:cs typeface="Arial"/>
                <a:sym typeface="Arial"/>
              </a:defRPr>
            </a:lvl3pPr>
            <a:lvl4pPr lvl="3"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lvl="4"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lvl="5" marR="0" rtl="0" algn="l">
              <a:lnSpc>
                <a:spcPct val="90000"/>
              </a:lnSpc>
              <a:spcBef>
                <a:spcPts val="450"/>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lvl="6"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lvl="7"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lvl="8"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61" name="Google Shape;161;p30"/>
          <p:cNvSpPr/>
          <p:nvPr>
            <p:ph idx="4" type="pic"/>
          </p:nvPr>
        </p:nvSpPr>
        <p:spPr>
          <a:xfrm>
            <a:off x="4671440" y="3962400"/>
            <a:ext cx="1975247" cy="2209800"/>
          </a:xfrm>
          <a:prstGeom prst="rect">
            <a:avLst/>
          </a:prstGeom>
          <a:solidFill>
            <a:schemeClr val="lt1"/>
          </a:solidFill>
          <a:ln>
            <a:noFill/>
          </a:ln>
        </p:spPr>
        <p:txBody>
          <a:bodyPr anchorCtr="0" anchor="t" bIns="0" lIns="0" spcFirstLastPara="1" rIns="0" wrap="square" tIns="0">
            <a:noAutofit/>
          </a:bodyPr>
          <a:lstStyle>
            <a:lvl1pPr lvl="0" marR="0" rtl="0" algn="l">
              <a:lnSpc>
                <a:spcPct val="100000"/>
              </a:lnSpc>
              <a:spcBef>
                <a:spcPts val="0"/>
              </a:spcBef>
              <a:spcAft>
                <a:spcPts val="0"/>
              </a:spcAft>
              <a:buClr>
                <a:schemeClr val="dk2"/>
              </a:buClr>
              <a:buSzPts val="1600"/>
              <a:buFont typeface="Arial"/>
              <a:buNone/>
              <a:defRPr b="1" i="0" sz="1600" u="none" cap="none" strike="noStrike">
                <a:solidFill>
                  <a:schemeClr val="dk2"/>
                </a:solidFill>
                <a:latin typeface="Arial"/>
                <a:ea typeface="Arial"/>
                <a:cs typeface="Arial"/>
                <a:sym typeface="Arial"/>
              </a:defRPr>
            </a:lvl1pPr>
            <a:lvl2pPr lvl="1" marR="0" rtl="0" algn="l">
              <a:lnSpc>
                <a:spcPct val="100000"/>
              </a:lnSpc>
              <a:spcBef>
                <a:spcPts val="45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450"/>
              </a:spcBef>
              <a:spcAft>
                <a:spcPts val="0"/>
              </a:spcAft>
              <a:buClr>
                <a:schemeClr val="dk1"/>
              </a:buClr>
              <a:buSzPts val="1400"/>
              <a:buFont typeface="Arial"/>
              <a:buChar char="&gt;"/>
              <a:defRPr b="0" i="0" sz="1400" u="none" cap="none" strike="noStrike">
                <a:solidFill>
                  <a:schemeClr val="dk1"/>
                </a:solidFill>
                <a:latin typeface="Arial"/>
                <a:ea typeface="Arial"/>
                <a:cs typeface="Arial"/>
                <a:sym typeface="Arial"/>
              </a:defRPr>
            </a:lvl3pPr>
            <a:lvl4pPr lvl="3"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lvl="4"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lvl="5" marR="0" rtl="0" algn="l">
              <a:lnSpc>
                <a:spcPct val="90000"/>
              </a:lnSpc>
              <a:spcBef>
                <a:spcPts val="450"/>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lvl="6"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lvl="7"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lvl="8"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62" name="Google Shape;162;p30"/>
          <p:cNvSpPr/>
          <p:nvPr>
            <p:ph idx="5" type="pic"/>
          </p:nvPr>
        </p:nvSpPr>
        <p:spPr>
          <a:xfrm>
            <a:off x="6835817" y="3962400"/>
            <a:ext cx="1975247" cy="2209800"/>
          </a:xfrm>
          <a:prstGeom prst="rect">
            <a:avLst/>
          </a:prstGeom>
          <a:solidFill>
            <a:schemeClr val="lt1"/>
          </a:solidFill>
          <a:ln>
            <a:noFill/>
          </a:ln>
        </p:spPr>
        <p:txBody>
          <a:bodyPr anchorCtr="0" anchor="t" bIns="0" lIns="0" spcFirstLastPara="1" rIns="0" wrap="square" tIns="0">
            <a:noAutofit/>
          </a:bodyPr>
          <a:lstStyle>
            <a:lvl1pPr lvl="0" marR="0" rtl="0" algn="l">
              <a:lnSpc>
                <a:spcPct val="100000"/>
              </a:lnSpc>
              <a:spcBef>
                <a:spcPts val="0"/>
              </a:spcBef>
              <a:spcAft>
                <a:spcPts val="0"/>
              </a:spcAft>
              <a:buClr>
                <a:schemeClr val="dk2"/>
              </a:buClr>
              <a:buSzPts val="1600"/>
              <a:buFont typeface="Arial"/>
              <a:buNone/>
              <a:defRPr b="1" i="0" sz="1600" u="none" cap="none" strike="noStrike">
                <a:solidFill>
                  <a:schemeClr val="dk2"/>
                </a:solidFill>
                <a:latin typeface="Arial"/>
                <a:ea typeface="Arial"/>
                <a:cs typeface="Arial"/>
                <a:sym typeface="Arial"/>
              </a:defRPr>
            </a:lvl1pPr>
            <a:lvl2pPr lvl="1" marR="0" rtl="0" algn="l">
              <a:lnSpc>
                <a:spcPct val="100000"/>
              </a:lnSpc>
              <a:spcBef>
                <a:spcPts val="45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450"/>
              </a:spcBef>
              <a:spcAft>
                <a:spcPts val="0"/>
              </a:spcAft>
              <a:buClr>
                <a:schemeClr val="dk1"/>
              </a:buClr>
              <a:buSzPts val="1400"/>
              <a:buFont typeface="Arial"/>
              <a:buChar char="&gt;"/>
              <a:defRPr b="0" i="0" sz="1400" u="none" cap="none" strike="noStrike">
                <a:solidFill>
                  <a:schemeClr val="dk1"/>
                </a:solidFill>
                <a:latin typeface="Arial"/>
                <a:ea typeface="Arial"/>
                <a:cs typeface="Arial"/>
                <a:sym typeface="Arial"/>
              </a:defRPr>
            </a:lvl3pPr>
            <a:lvl4pPr lvl="3"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lvl="4"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lvl="5" marR="0" rtl="0" algn="l">
              <a:lnSpc>
                <a:spcPct val="90000"/>
              </a:lnSpc>
              <a:spcBef>
                <a:spcPts val="450"/>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lvl="6"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lvl="7"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lvl="8"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63" name="Google Shape;163;p30"/>
          <p:cNvSpPr txBox="1"/>
          <p:nvPr>
            <p:ph idx="1" type="body"/>
          </p:nvPr>
        </p:nvSpPr>
        <p:spPr>
          <a:xfrm>
            <a:off x="329184" y="1660906"/>
            <a:ext cx="8458200" cy="1995918"/>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600"/>
              <a:buNone/>
              <a:defRPr sz="1600"/>
            </a:lvl1pPr>
            <a:lvl2pPr indent="-228600" lvl="1" marL="914400" algn="l">
              <a:lnSpc>
                <a:spcPct val="100000"/>
              </a:lnSpc>
              <a:spcBef>
                <a:spcPts val="450"/>
              </a:spcBef>
              <a:spcAft>
                <a:spcPts val="0"/>
              </a:spcAft>
              <a:buClr>
                <a:schemeClr val="dk1"/>
              </a:buClr>
              <a:buSzPts val="1400"/>
              <a:buNone/>
              <a:defRPr sz="1400"/>
            </a:lvl2pPr>
            <a:lvl3pPr indent="-317500" lvl="2" marL="1371600" algn="l">
              <a:lnSpc>
                <a:spcPct val="100000"/>
              </a:lnSpc>
              <a:spcBef>
                <a:spcPts val="450"/>
              </a:spcBef>
              <a:spcAft>
                <a:spcPts val="0"/>
              </a:spcAft>
              <a:buClr>
                <a:schemeClr val="dk1"/>
              </a:buClr>
              <a:buSzPts val="1400"/>
              <a:buChar char="&gt;"/>
              <a:defRPr sz="1400"/>
            </a:lvl3pPr>
            <a:lvl4pPr indent="-298450" lvl="3" marL="1828800" algn="l">
              <a:lnSpc>
                <a:spcPct val="100000"/>
              </a:lnSpc>
              <a:spcBef>
                <a:spcPts val="450"/>
              </a:spcBef>
              <a:spcAft>
                <a:spcPts val="0"/>
              </a:spcAft>
              <a:buClr>
                <a:schemeClr val="dk1"/>
              </a:buClr>
              <a:buSzPts val="1100"/>
              <a:buChar char="‒"/>
              <a:defRPr sz="1100"/>
            </a:lvl4pPr>
            <a:lvl5pPr indent="-298450" lvl="4" marL="2286000" algn="l">
              <a:lnSpc>
                <a:spcPct val="100000"/>
              </a:lnSpc>
              <a:spcBef>
                <a:spcPts val="450"/>
              </a:spcBef>
              <a:spcAft>
                <a:spcPts val="0"/>
              </a:spcAft>
              <a:buClr>
                <a:schemeClr val="dk1"/>
              </a:buClr>
              <a:buSzPts val="1100"/>
              <a:buChar char="‒"/>
              <a:defRPr sz="1100"/>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64" name="Google Shape;164;p30"/>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5" name="Google Shape;165;p30"/>
          <p:cNvSpPr txBox="1"/>
          <p:nvPr>
            <p:ph idx="12" type="sldNum"/>
          </p:nvPr>
        </p:nvSpPr>
        <p:spPr>
          <a:xfrm>
            <a:off x="8301789" y="6296196"/>
            <a:ext cx="499311"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66" name="Google Shape;166;p30"/>
          <p:cNvSpPr txBox="1"/>
          <p:nvPr>
            <p:ph type="title"/>
          </p:nvPr>
        </p:nvSpPr>
        <p:spPr>
          <a:xfrm>
            <a:off x="329184" y="428622"/>
            <a:ext cx="8458200" cy="802158"/>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extLst>
    <p:ext uri="{DCECCB84-F9BA-43D5-87BE-67443E8EF086}">
      <p15:sldGuideLst>
        <p15:guide id="1" orient="horz" pos="2496">
          <p15:clr>
            <a:srgbClr val="FBAE40"/>
          </p15:clr>
        </p15:guide>
        <p15:guide id="2" orient="horz" pos="26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ix Content">
  <p:cSld name="Six Content">
    <p:spTree>
      <p:nvGrpSpPr>
        <p:cNvPr id="167" name="Shape 167"/>
        <p:cNvGrpSpPr/>
        <p:nvPr/>
      </p:nvGrpSpPr>
      <p:grpSpPr>
        <a:xfrm>
          <a:off x="0" y="0"/>
          <a:ext cx="0" cy="0"/>
          <a:chOff x="0" y="0"/>
          <a:chExt cx="0" cy="0"/>
        </a:xfrm>
      </p:grpSpPr>
      <p:sp>
        <p:nvSpPr>
          <p:cNvPr id="168" name="Google Shape;168;p31"/>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9" name="Google Shape;169;p31"/>
          <p:cNvSpPr txBox="1"/>
          <p:nvPr>
            <p:ph idx="12" type="sldNum"/>
          </p:nvPr>
        </p:nvSpPr>
        <p:spPr>
          <a:xfrm>
            <a:off x="8301789" y="6296196"/>
            <a:ext cx="499311"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70" name="Google Shape;170;p31"/>
          <p:cNvSpPr/>
          <p:nvPr>
            <p:ph idx="2" type="pic"/>
          </p:nvPr>
        </p:nvSpPr>
        <p:spPr>
          <a:xfrm>
            <a:off x="342900" y="1725614"/>
            <a:ext cx="2586038" cy="2239962"/>
          </a:xfrm>
          <a:prstGeom prst="rect">
            <a:avLst/>
          </a:prstGeom>
          <a:solidFill>
            <a:schemeClr val="lt1"/>
          </a:solidFill>
          <a:ln>
            <a:noFill/>
          </a:ln>
        </p:spPr>
        <p:txBody>
          <a:bodyPr anchorCtr="0" anchor="t" bIns="0" lIns="0" spcFirstLastPara="1" rIns="0" wrap="square" tIns="0">
            <a:noAutofit/>
          </a:bodyPr>
          <a:lstStyle>
            <a:lvl1pPr lvl="0" marR="0" rtl="0" algn="l">
              <a:lnSpc>
                <a:spcPct val="100000"/>
              </a:lnSpc>
              <a:spcBef>
                <a:spcPts val="0"/>
              </a:spcBef>
              <a:spcAft>
                <a:spcPts val="0"/>
              </a:spcAft>
              <a:buClr>
                <a:schemeClr val="dk2"/>
              </a:buClr>
              <a:buSzPts val="1600"/>
              <a:buFont typeface="Arial"/>
              <a:buNone/>
              <a:defRPr b="1" i="0" sz="1600" u="none" cap="none" strike="noStrike">
                <a:solidFill>
                  <a:schemeClr val="dk2"/>
                </a:solidFill>
                <a:latin typeface="Arial"/>
                <a:ea typeface="Arial"/>
                <a:cs typeface="Arial"/>
                <a:sym typeface="Arial"/>
              </a:defRPr>
            </a:lvl1pPr>
            <a:lvl2pPr lvl="1" marR="0" rtl="0" algn="l">
              <a:lnSpc>
                <a:spcPct val="100000"/>
              </a:lnSpc>
              <a:spcBef>
                <a:spcPts val="45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450"/>
              </a:spcBef>
              <a:spcAft>
                <a:spcPts val="0"/>
              </a:spcAft>
              <a:buClr>
                <a:schemeClr val="dk1"/>
              </a:buClr>
              <a:buSzPts val="1400"/>
              <a:buFont typeface="Arial"/>
              <a:buChar char="&gt;"/>
              <a:defRPr b="0" i="0" sz="1400" u="none" cap="none" strike="noStrike">
                <a:solidFill>
                  <a:schemeClr val="dk1"/>
                </a:solidFill>
                <a:latin typeface="Arial"/>
                <a:ea typeface="Arial"/>
                <a:cs typeface="Arial"/>
                <a:sym typeface="Arial"/>
              </a:defRPr>
            </a:lvl3pPr>
            <a:lvl4pPr lvl="3"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lvl="4"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lvl="5" marR="0" rtl="0" algn="l">
              <a:lnSpc>
                <a:spcPct val="90000"/>
              </a:lnSpc>
              <a:spcBef>
                <a:spcPts val="450"/>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lvl="6"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lvl="7"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lvl="8"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71" name="Google Shape;171;p31"/>
          <p:cNvSpPr/>
          <p:nvPr>
            <p:ph idx="3" type="pic"/>
          </p:nvPr>
        </p:nvSpPr>
        <p:spPr>
          <a:xfrm>
            <a:off x="3280172" y="1717676"/>
            <a:ext cx="2585466" cy="2247900"/>
          </a:xfrm>
          <a:prstGeom prst="rect">
            <a:avLst/>
          </a:prstGeom>
          <a:solidFill>
            <a:schemeClr val="lt1"/>
          </a:solidFill>
          <a:ln>
            <a:noFill/>
          </a:ln>
        </p:spPr>
        <p:txBody>
          <a:bodyPr anchorCtr="0" anchor="t" bIns="0" lIns="0" spcFirstLastPara="1" rIns="0" wrap="square" tIns="0">
            <a:noAutofit/>
          </a:bodyPr>
          <a:lstStyle>
            <a:lvl1pPr lvl="0" marR="0" rtl="0" algn="l">
              <a:lnSpc>
                <a:spcPct val="100000"/>
              </a:lnSpc>
              <a:spcBef>
                <a:spcPts val="0"/>
              </a:spcBef>
              <a:spcAft>
                <a:spcPts val="0"/>
              </a:spcAft>
              <a:buClr>
                <a:schemeClr val="dk2"/>
              </a:buClr>
              <a:buSzPts val="1600"/>
              <a:buFont typeface="Arial"/>
              <a:buNone/>
              <a:defRPr b="1" i="0" sz="1600" u="none" cap="none" strike="noStrike">
                <a:solidFill>
                  <a:schemeClr val="dk2"/>
                </a:solidFill>
                <a:latin typeface="Arial"/>
                <a:ea typeface="Arial"/>
                <a:cs typeface="Arial"/>
                <a:sym typeface="Arial"/>
              </a:defRPr>
            </a:lvl1pPr>
            <a:lvl2pPr lvl="1" marR="0" rtl="0" algn="l">
              <a:lnSpc>
                <a:spcPct val="100000"/>
              </a:lnSpc>
              <a:spcBef>
                <a:spcPts val="45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450"/>
              </a:spcBef>
              <a:spcAft>
                <a:spcPts val="0"/>
              </a:spcAft>
              <a:buClr>
                <a:schemeClr val="dk1"/>
              </a:buClr>
              <a:buSzPts val="1400"/>
              <a:buFont typeface="Arial"/>
              <a:buChar char="&gt;"/>
              <a:defRPr b="0" i="0" sz="1400" u="none" cap="none" strike="noStrike">
                <a:solidFill>
                  <a:schemeClr val="dk1"/>
                </a:solidFill>
                <a:latin typeface="Arial"/>
                <a:ea typeface="Arial"/>
                <a:cs typeface="Arial"/>
                <a:sym typeface="Arial"/>
              </a:defRPr>
            </a:lvl3pPr>
            <a:lvl4pPr lvl="3"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lvl="4"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lvl="5" marR="0" rtl="0" algn="l">
              <a:lnSpc>
                <a:spcPct val="90000"/>
              </a:lnSpc>
              <a:spcBef>
                <a:spcPts val="450"/>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lvl="6"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lvl="7"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lvl="8"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72" name="Google Shape;172;p31"/>
          <p:cNvSpPr/>
          <p:nvPr>
            <p:ph idx="4" type="pic"/>
          </p:nvPr>
        </p:nvSpPr>
        <p:spPr>
          <a:xfrm>
            <a:off x="6225455" y="1717675"/>
            <a:ext cx="2585466" cy="2247900"/>
          </a:xfrm>
          <a:prstGeom prst="rect">
            <a:avLst/>
          </a:prstGeom>
          <a:solidFill>
            <a:schemeClr val="lt1"/>
          </a:solidFill>
          <a:ln>
            <a:noFill/>
          </a:ln>
        </p:spPr>
        <p:txBody>
          <a:bodyPr anchorCtr="0" anchor="t" bIns="0" lIns="0" spcFirstLastPara="1" rIns="0" wrap="square" tIns="0">
            <a:noAutofit/>
          </a:bodyPr>
          <a:lstStyle>
            <a:lvl1pPr lvl="0" marR="0" rtl="0" algn="l">
              <a:lnSpc>
                <a:spcPct val="100000"/>
              </a:lnSpc>
              <a:spcBef>
                <a:spcPts val="0"/>
              </a:spcBef>
              <a:spcAft>
                <a:spcPts val="0"/>
              </a:spcAft>
              <a:buClr>
                <a:schemeClr val="dk2"/>
              </a:buClr>
              <a:buSzPts val="1600"/>
              <a:buFont typeface="Arial"/>
              <a:buNone/>
              <a:defRPr b="1" i="0" sz="1600" u="none" cap="none" strike="noStrike">
                <a:solidFill>
                  <a:schemeClr val="dk2"/>
                </a:solidFill>
                <a:latin typeface="Arial"/>
                <a:ea typeface="Arial"/>
                <a:cs typeface="Arial"/>
                <a:sym typeface="Arial"/>
              </a:defRPr>
            </a:lvl1pPr>
            <a:lvl2pPr lvl="1" marR="0" rtl="0" algn="l">
              <a:lnSpc>
                <a:spcPct val="100000"/>
              </a:lnSpc>
              <a:spcBef>
                <a:spcPts val="45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450"/>
              </a:spcBef>
              <a:spcAft>
                <a:spcPts val="0"/>
              </a:spcAft>
              <a:buClr>
                <a:schemeClr val="dk1"/>
              </a:buClr>
              <a:buSzPts val="1400"/>
              <a:buFont typeface="Arial"/>
              <a:buChar char="&gt;"/>
              <a:defRPr b="0" i="0" sz="1400" u="none" cap="none" strike="noStrike">
                <a:solidFill>
                  <a:schemeClr val="dk1"/>
                </a:solidFill>
                <a:latin typeface="Arial"/>
                <a:ea typeface="Arial"/>
                <a:cs typeface="Arial"/>
                <a:sym typeface="Arial"/>
              </a:defRPr>
            </a:lvl3pPr>
            <a:lvl4pPr lvl="3"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lvl="4"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lvl="5" marR="0" rtl="0" algn="l">
              <a:lnSpc>
                <a:spcPct val="90000"/>
              </a:lnSpc>
              <a:spcBef>
                <a:spcPts val="450"/>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lvl="6"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lvl="7"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lvl="8"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73" name="Google Shape;173;p31"/>
          <p:cNvSpPr txBox="1"/>
          <p:nvPr>
            <p:ph type="title"/>
          </p:nvPr>
        </p:nvSpPr>
        <p:spPr>
          <a:xfrm>
            <a:off x="329184" y="428622"/>
            <a:ext cx="8458200" cy="802158"/>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4" name="Google Shape;174;p31"/>
          <p:cNvSpPr txBox="1"/>
          <p:nvPr>
            <p:ph idx="1" type="body"/>
          </p:nvPr>
        </p:nvSpPr>
        <p:spPr>
          <a:xfrm>
            <a:off x="329184" y="4143370"/>
            <a:ext cx="2606762" cy="202883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600"/>
              <a:buNone/>
              <a:defRPr sz="1600"/>
            </a:lvl1pPr>
            <a:lvl2pPr indent="-228600" lvl="1" marL="914400" algn="l">
              <a:lnSpc>
                <a:spcPct val="100000"/>
              </a:lnSpc>
              <a:spcBef>
                <a:spcPts val="450"/>
              </a:spcBef>
              <a:spcAft>
                <a:spcPts val="0"/>
              </a:spcAft>
              <a:buClr>
                <a:schemeClr val="dk1"/>
              </a:buClr>
              <a:buSzPts val="1400"/>
              <a:buNone/>
              <a:defRPr sz="1400"/>
            </a:lvl2pPr>
            <a:lvl3pPr indent="-317500" lvl="2" marL="1371600" algn="l">
              <a:lnSpc>
                <a:spcPct val="100000"/>
              </a:lnSpc>
              <a:spcBef>
                <a:spcPts val="450"/>
              </a:spcBef>
              <a:spcAft>
                <a:spcPts val="0"/>
              </a:spcAft>
              <a:buClr>
                <a:schemeClr val="dk1"/>
              </a:buClr>
              <a:buSzPts val="1400"/>
              <a:buChar char="&gt;"/>
              <a:defRPr sz="1400"/>
            </a:lvl3pPr>
            <a:lvl4pPr indent="-304800" lvl="3" marL="1828800" algn="l">
              <a:lnSpc>
                <a:spcPct val="100000"/>
              </a:lnSpc>
              <a:spcBef>
                <a:spcPts val="450"/>
              </a:spcBef>
              <a:spcAft>
                <a:spcPts val="0"/>
              </a:spcAft>
              <a:buClr>
                <a:schemeClr val="dk1"/>
              </a:buClr>
              <a:buSzPts val="1200"/>
              <a:buChar char="‒"/>
              <a:defRPr sz="1200"/>
            </a:lvl4pPr>
            <a:lvl5pPr indent="-304800" lvl="4" marL="2286000" algn="l">
              <a:lnSpc>
                <a:spcPct val="100000"/>
              </a:lnSpc>
              <a:spcBef>
                <a:spcPts val="450"/>
              </a:spcBef>
              <a:spcAft>
                <a:spcPts val="0"/>
              </a:spcAft>
              <a:buClr>
                <a:schemeClr val="dk1"/>
              </a:buClr>
              <a:buSzPts val="1200"/>
              <a:buChar char="‒"/>
              <a:defRPr sz="1200"/>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75" name="Google Shape;175;p31"/>
          <p:cNvSpPr txBox="1"/>
          <p:nvPr>
            <p:ph idx="5" type="body"/>
          </p:nvPr>
        </p:nvSpPr>
        <p:spPr>
          <a:xfrm>
            <a:off x="6208370" y="4143370"/>
            <a:ext cx="2606762" cy="202883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600"/>
              <a:buNone/>
              <a:defRPr sz="1600"/>
            </a:lvl1pPr>
            <a:lvl2pPr indent="-228600" lvl="1" marL="914400" algn="l">
              <a:lnSpc>
                <a:spcPct val="100000"/>
              </a:lnSpc>
              <a:spcBef>
                <a:spcPts val="450"/>
              </a:spcBef>
              <a:spcAft>
                <a:spcPts val="0"/>
              </a:spcAft>
              <a:buClr>
                <a:schemeClr val="dk1"/>
              </a:buClr>
              <a:buSzPts val="1400"/>
              <a:buNone/>
              <a:defRPr sz="1400"/>
            </a:lvl2pPr>
            <a:lvl3pPr indent="-317500" lvl="2" marL="1371600" algn="l">
              <a:lnSpc>
                <a:spcPct val="100000"/>
              </a:lnSpc>
              <a:spcBef>
                <a:spcPts val="450"/>
              </a:spcBef>
              <a:spcAft>
                <a:spcPts val="0"/>
              </a:spcAft>
              <a:buClr>
                <a:schemeClr val="dk1"/>
              </a:buClr>
              <a:buSzPts val="1400"/>
              <a:buChar char="&gt;"/>
              <a:defRPr sz="1400"/>
            </a:lvl3pPr>
            <a:lvl4pPr indent="-304800" lvl="3" marL="1828800" algn="l">
              <a:lnSpc>
                <a:spcPct val="100000"/>
              </a:lnSpc>
              <a:spcBef>
                <a:spcPts val="450"/>
              </a:spcBef>
              <a:spcAft>
                <a:spcPts val="0"/>
              </a:spcAft>
              <a:buClr>
                <a:schemeClr val="dk1"/>
              </a:buClr>
              <a:buSzPts val="1200"/>
              <a:buChar char="‒"/>
              <a:defRPr sz="1200"/>
            </a:lvl4pPr>
            <a:lvl5pPr indent="-304800" lvl="4" marL="2286000" algn="l">
              <a:lnSpc>
                <a:spcPct val="100000"/>
              </a:lnSpc>
              <a:spcBef>
                <a:spcPts val="450"/>
              </a:spcBef>
              <a:spcAft>
                <a:spcPts val="0"/>
              </a:spcAft>
              <a:buClr>
                <a:schemeClr val="dk1"/>
              </a:buClr>
              <a:buSzPts val="1200"/>
              <a:buChar char="‒"/>
              <a:defRPr sz="1200"/>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76" name="Google Shape;176;p31"/>
          <p:cNvSpPr txBox="1"/>
          <p:nvPr>
            <p:ph idx="6" type="body"/>
          </p:nvPr>
        </p:nvSpPr>
        <p:spPr>
          <a:xfrm>
            <a:off x="3263087" y="4143370"/>
            <a:ext cx="2606762" cy="202883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600"/>
              <a:buNone/>
              <a:defRPr sz="1600"/>
            </a:lvl1pPr>
            <a:lvl2pPr indent="-228600" lvl="1" marL="914400" algn="l">
              <a:lnSpc>
                <a:spcPct val="100000"/>
              </a:lnSpc>
              <a:spcBef>
                <a:spcPts val="450"/>
              </a:spcBef>
              <a:spcAft>
                <a:spcPts val="0"/>
              </a:spcAft>
              <a:buClr>
                <a:schemeClr val="dk1"/>
              </a:buClr>
              <a:buSzPts val="1400"/>
              <a:buNone/>
              <a:defRPr sz="1400"/>
            </a:lvl2pPr>
            <a:lvl3pPr indent="-317500" lvl="2" marL="1371600" algn="l">
              <a:lnSpc>
                <a:spcPct val="100000"/>
              </a:lnSpc>
              <a:spcBef>
                <a:spcPts val="450"/>
              </a:spcBef>
              <a:spcAft>
                <a:spcPts val="0"/>
              </a:spcAft>
              <a:buClr>
                <a:schemeClr val="dk1"/>
              </a:buClr>
              <a:buSzPts val="1400"/>
              <a:buChar char="&gt;"/>
              <a:defRPr sz="1400"/>
            </a:lvl3pPr>
            <a:lvl4pPr indent="-304800" lvl="3" marL="1828800" algn="l">
              <a:lnSpc>
                <a:spcPct val="100000"/>
              </a:lnSpc>
              <a:spcBef>
                <a:spcPts val="450"/>
              </a:spcBef>
              <a:spcAft>
                <a:spcPts val="0"/>
              </a:spcAft>
              <a:buClr>
                <a:schemeClr val="dk1"/>
              </a:buClr>
              <a:buSzPts val="1200"/>
              <a:buChar char="‒"/>
              <a:defRPr sz="1200"/>
            </a:lvl4pPr>
            <a:lvl5pPr indent="-304800" lvl="4" marL="2286000" algn="l">
              <a:lnSpc>
                <a:spcPct val="100000"/>
              </a:lnSpc>
              <a:spcBef>
                <a:spcPts val="450"/>
              </a:spcBef>
              <a:spcAft>
                <a:spcPts val="0"/>
              </a:spcAft>
              <a:buClr>
                <a:schemeClr val="dk1"/>
              </a:buClr>
              <a:buSzPts val="1200"/>
              <a:buChar char="‒"/>
              <a:defRPr sz="1200"/>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extLst>
    <p:ext uri="{DCECCB84-F9BA-43D5-87BE-67443E8EF086}">
      <p15:sldGuideLst>
        <p15:guide id="1" pos="2760">
          <p15:clr>
            <a:srgbClr val="FBAE40"/>
          </p15:clr>
        </p15:guide>
        <p15:guide id="2" pos="4920">
          <p15:clr>
            <a:srgbClr val="FBAE40"/>
          </p15:clr>
        </p15:guide>
        <p15:guide id="3" orient="horz" pos="2160">
          <p15:clr>
            <a:srgbClr val="FBAE40"/>
          </p15:clr>
        </p15:guide>
        <p15:guide id="4" orient="horz" pos="2496">
          <p15:clr>
            <a:srgbClr val="FBAE40"/>
          </p15:clr>
        </p15:guide>
        <p15:guide id="5" orient="horz" pos="264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ight Content">
  <p:cSld name="Eight Content">
    <p:spTree>
      <p:nvGrpSpPr>
        <p:cNvPr id="177" name="Shape 177"/>
        <p:cNvGrpSpPr/>
        <p:nvPr/>
      </p:nvGrpSpPr>
      <p:grpSpPr>
        <a:xfrm>
          <a:off x="0" y="0"/>
          <a:ext cx="0" cy="0"/>
          <a:chOff x="0" y="0"/>
          <a:chExt cx="0" cy="0"/>
        </a:xfrm>
      </p:grpSpPr>
      <p:sp>
        <p:nvSpPr>
          <p:cNvPr id="178" name="Google Shape;178;p32"/>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9" name="Google Shape;179;p32"/>
          <p:cNvSpPr txBox="1"/>
          <p:nvPr>
            <p:ph idx="12" type="sldNum"/>
          </p:nvPr>
        </p:nvSpPr>
        <p:spPr>
          <a:xfrm>
            <a:off x="8301789" y="6296196"/>
            <a:ext cx="499311"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80" name="Google Shape;180;p32"/>
          <p:cNvSpPr/>
          <p:nvPr>
            <p:ph idx="2" type="pic"/>
          </p:nvPr>
        </p:nvSpPr>
        <p:spPr>
          <a:xfrm>
            <a:off x="342901" y="1717675"/>
            <a:ext cx="1975247" cy="2247900"/>
          </a:xfrm>
          <a:prstGeom prst="rect">
            <a:avLst/>
          </a:prstGeom>
          <a:solidFill>
            <a:schemeClr val="lt1"/>
          </a:solidFill>
          <a:ln>
            <a:noFill/>
          </a:ln>
        </p:spPr>
        <p:txBody>
          <a:bodyPr anchorCtr="0" anchor="t" bIns="0" lIns="0" spcFirstLastPara="1" rIns="0" wrap="square" tIns="0">
            <a:noAutofit/>
          </a:bodyPr>
          <a:lstStyle>
            <a:lvl1pPr lvl="0" marR="0" rtl="0" algn="l">
              <a:lnSpc>
                <a:spcPct val="100000"/>
              </a:lnSpc>
              <a:spcBef>
                <a:spcPts val="0"/>
              </a:spcBef>
              <a:spcAft>
                <a:spcPts val="0"/>
              </a:spcAft>
              <a:buClr>
                <a:schemeClr val="dk2"/>
              </a:buClr>
              <a:buSzPts val="1600"/>
              <a:buFont typeface="Arial"/>
              <a:buNone/>
              <a:defRPr b="1" i="0" sz="1600" u="none" cap="none" strike="noStrike">
                <a:solidFill>
                  <a:schemeClr val="dk2"/>
                </a:solidFill>
                <a:latin typeface="Arial"/>
                <a:ea typeface="Arial"/>
                <a:cs typeface="Arial"/>
                <a:sym typeface="Arial"/>
              </a:defRPr>
            </a:lvl1pPr>
            <a:lvl2pPr lvl="1" marR="0" rtl="0" algn="l">
              <a:lnSpc>
                <a:spcPct val="100000"/>
              </a:lnSpc>
              <a:spcBef>
                <a:spcPts val="45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450"/>
              </a:spcBef>
              <a:spcAft>
                <a:spcPts val="0"/>
              </a:spcAft>
              <a:buClr>
                <a:schemeClr val="dk1"/>
              </a:buClr>
              <a:buSzPts val="1400"/>
              <a:buFont typeface="Arial"/>
              <a:buChar char="&gt;"/>
              <a:defRPr b="0" i="0" sz="1400" u="none" cap="none" strike="noStrike">
                <a:solidFill>
                  <a:schemeClr val="dk1"/>
                </a:solidFill>
                <a:latin typeface="Arial"/>
                <a:ea typeface="Arial"/>
                <a:cs typeface="Arial"/>
                <a:sym typeface="Arial"/>
              </a:defRPr>
            </a:lvl3pPr>
            <a:lvl4pPr lvl="3"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lvl="4"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lvl="5" marR="0" rtl="0" algn="l">
              <a:lnSpc>
                <a:spcPct val="90000"/>
              </a:lnSpc>
              <a:spcBef>
                <a:spcPts val="450"/>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lvl="6"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lvl="7"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lvl="8"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81" name="Google Shape;181;p32"/>
          <p:cNvSpPr/>
          <p:nvPr>
            <p:ph idx="3" type="pic"/>
          </p:nvPr>
        </p:nvSpPr>
        <p:spPr>
          <a:xfrm>
            <a:off x="2507134" y="1720120"/>
            <a:ext cx="1975247" cy="2247900"/>
          </a:xfrm>
          <a:prstGeom prst="rect">
            <a:avLst/>
          </a:prstGeom>
          <a:solidFill>
            <a:schemeClr val="lt1"/>
          </a:solidFill>
          <a:ln>
            <a:noFill/>
          </a:ln>
        </p:spPr>
        <p:txBody>
          <a:bodyPr anchorCtr="0" anchor="t" bIns="0" lIns="0" spcFirstLastPara="1" rIns="0" wrap="square" tIns="0">
            <a:noAutofit/>
          </a:bodyPr>
          <a:lstStyle>
            <a:lvl1pPr lvl="0" marR="0" rtl="0" algn="l">
              <a:lnSpc>
                <a:spcPct val="100000"/>
              </a:lnSpc>
              <a:spcBef>
                <a:spcPts val="0"/>
              </a:spcBef>
              <a:spcAft>
                <a:spcPts val="0"/>
              </a:spcAft>
              <a:buClr>
                <a:schemeClr val="dk2"/>
              </a:buClr>
              <a:buSzPts val="1600"/>
              <a:buFont typeface="Arial"/>
              <a:buNone/>
              <a:defRPr b="1" i="0" sz="1600" u="none" cap="none" strike="noStrike">
                <a:solidFill>
                  <a:schemeClr val="dk2"/>
                </a:solidFill>
                <a:latin typeface="Arial"/>
                <a:ea typeface="Arial"/>
                <a:cs typeface="Arial"/>
                <a:sym typeface="Arial"/>
              </a:defRPr>
            </a:lvl1pPr>
            <a:lvl2pPr lvl="1" marR="0" rtl="0" algn="l">
              <a:lnSpc>
                <a:spcPct val="100000"/>
              </a:lnSpc>
              <a:spcBef>
                <a:spcPts val="45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450"/>
              </a:spcBef>
              <a:spcAft>
                <a:spcPts val="0"/>
              </a:spcAft>
              <a:buClr>
                <a:schemeClr val="dk1"/>
              </a:buClr>
              <a:buSzPts val="1400"/>
              <a:buFont typeface="Arial"/>
              <a:buChar char="&gt;"/>
              <a:defRPr b="0" i="0" sz="1400" u="none" cap="none" strike="noStrike">
                <a:solidFill>
                  <a:schemeClr val="dk1"/>
                </a:solidFill>
                <a:latin typeface="Arial"/>
                <a:ea typeface="Arial"/>
                <a:cs typeface="Arial"/>
                <a:sym typeface="Arial"/>
              </a:defRPr>
            </a:lvl3pPr>
            <a:lvl4pPr lvl="3"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lvl="4"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lvl="5" marR="0" rtl="0" algn="l">
              <a:lnSpc>
                <a:spcPct val="90000"/>
              </a:lnSpc>
              <a:spcBef>
                <a:spcPts val="450"/>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lvl="6"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lvl="7"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lvl="8"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82" name="Google Shape;182;p32"/>
          <p:cNvSpPr/>
          <p:nvPr>
            <p:ph idx="4" type="pic"/>
          </p:nvPr>
        </p:nvSpPr>
        <p:spPr>
          <a:xfrm>
            <a:off x="4671440" y="1717675"/>
            <a:ext cx="1975247" cy="2247900"/>
          </a:xfrm>
          <a:prstGeom prst="rect">
            <a:avLst/>
          </a:prstGeom>
          <a:solidFill>
            <a:schemeClr val="lt1"/>
          </a:solidFill>
          <a:ln>
            <a:noFill/>
          </a:ln>
        </p:spPr>
        <p:txBody>
          <a:bodyPr anchorCtr="0" anchor="t" bIns="0" lIns="0" spcFirstLastPara="1" rIns="0" wrap="square" tIns="0">
            <a:noAutofit/>
          </a:bodyPr>
          <a:lstStyle>
            <a:lvl1pPr lvl="0" marR="0" rtl="0" algn="l">
              <a:lnSpc>
                <a:spcPct val="100000"/>
              </a:lnSpc>
              <a:spcBef>
                <a:spcPts val="0"/>
              </a:spcBef>
              <a:spcAft>
                <a:spcPts val="0"/>
              </a:spcAft>
              <a:buClr>
                <a:schemeClr val="dk2"/>
              </a:buClr>
              <a:buSzPts val="1600"/>
              <a:buFont typeface="Arial"/>
              <a:buNone/>
              <a:defRPr b="1" i="0" sz="1600" u="none" cap="none" strike="noStrike">
                <a:solidFill>
                  <a:schemeClr val="dk2"/>
                </a:solidFill>
                <a:latin typeface="Arial"/>
                <a:ea typeface="Arial"/>
                <a:cs typeface="Arial"/>
                <a:sym typeface="Arial"/>
              </a:defRPr>
            </a:lvl1pPr>
            <a:lvl2pPr lvl="1" marR="0" rtl="0" algn="l">
              <a:lnSpc>
                <a:spcPct val="100000"/>
              </a:lnSpc>
              <a:spcBef>
                <a:spcPts val="45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450"/>
              </a:spcBef>
              <a:spcAft>
                <a:spcPts val="0"/>
              </a:spcAft>
              <a:buClr>
                <a:schemeClr val="dk1"/>
              </a:buClr>
              <a:buSzPts val="1400"/>
              <a:buFont typeface="Arial"/>
              <a:buChar char="&gt;"/>
              <a:defRPr b="0" i="0" sz="1400" u="none" cap="none" strike="noStrike">
                <a:solidFill>
                  <a:schemeClr val="dk1"/>
                </a:solidFill>
                <a:latin typeface="Arial"/>
                <a:ea typeface="Arial"/>
                <a:cs typeface="Arial"/>
                <a:sym typeface="Arial"/>
              </a:defRPr>
            </a:lvl3pPr>
            <a:lvl4pPr lvl="3"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lvl="4"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lvl="5" marR="0" rtl="0" algn="l">
              <a:lnSpc>
                <a:spcPct val="90000"/>
              </a:lnSpc>
              <a:spcBef>
                <a:spcPts val="450"/>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lvl="6"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lvl="7"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lvl="8"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83" name="Google Shape;183;p32"/>
          <p:cNvSpPr/>
          <p:nvPr>
            <p:ph idx="5" type="pic"/>
          </p:nvPr>
        </p:nvSpPr>
        <p:spPr>
          <a:xfrm>
            <a:off x="6835817" y="1717675"/>
            <a:ext cx="1975247" cy="2247900"/>
          </a:xfrm>
          <a:prstGeom prst="rect">
            <a:avLst/>
          </a:prstGeom>
          <a:solidFill>
            <a:schemeClr val="lt1"/>
          </a:solidFill>
          <a:ln>
            <a:noFill/>
          </a:ln>
        </p:spPr>
        <p:txBody>
          <a:bodyPr anchorCtr="0" anchor="t" bIns="0" lIns="0" spcFirstLastPara="1" rIns="0" wrap="square" tIns="0">
            <a:noAutofit/>
          </a:bodyPr>
          <a:lstStyle>
            <a:lvl1pPr lvl="0" marR="0" rtl="0" algn="l">
              <a:lnSpc>
                <a:spcPct val="100000"/>
              </a:lnSpc>
              <a:spcBef>
                <a:spcPts val="0"/>
              </a:spcBef>
              <a:spcAft>
                <a:spcPts val="0"/>
              </a:spcAft>
              <a:buClr>
                <a:schemeClr val="dk2"/>
              </a:buClr>
              <a:buSzPts val="1600"/>
              <a:buFont typeface="Arial"/>
              <a:buNone/>
              <a:defRPr b="1" i="0" sz="1600" u="none" cap="none" strike="noStrike">
                <a:solidFill>
                  <a:schemeClr val="dk2"/>
                </a:solidFill>
                <a:latin typeface="Arial"/>
                <a:ea typeface="Arial"/>
                <a:cs typeface="Arial"/>
                <a:sym typeface="Arial"/>
              </a:defRPr>
            </a:lvl1pPr>
            <a:lvl2pPr lvl="1" marR="0" rtl="0" algn="l">
              <a:lnSpc>
                <a:spcPct val="100000"/>
              </a:lnSpc>
              <a:spcBef>
                <a:spcPts val="45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450"/>
              </a:spcBef>
              <a:spcAft>
                <a:spcPts val="0"/>
              </a:spcAft>
              <a:buClr>
                <a:schemeClr val="dk1"/>
              </a:buClr>
              <a:buSzPts val="1400"/>
              <a:buFont typeface="Arial"/>
              <a:buChar char="&gt;"/>
              <a:defRPr b="0" i="0" sz="1400" u="none" cap="none" strike="noStrike">
                <a:solidFill>
                  <a:schemeClr val="dk1"/>
                </a:solidFill>
                <a:latin typeface="Arial"/>
                <a:ea typeface="Arial"/>
                <a:cs typeface="Arial"/>
                <a:sym typeface="Arial"/>
              </a:defRPr>
            </a:lvl3pPr>
            <a:lvl4pPr lvl="3"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lvl="4"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lvl="5" marR="0" rtl="0" algn="l">
              <a:lnSpc>
                <a:spcPct val="90000"/>
              </a:lnSpc>
              <a:spcBef>
                <a:spcPts val="450"/>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lvl="6"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lvl="7"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lvl="8"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84" name="Google Shape;184;p32"/>
          <p:cNvSpPr txBox="1"/>
          <p:nvPr>
            <p:ph type="title"/>
          </p:nvPr>
        </p:nvSpPr>
        <p:spPr>
          <a:xfrm>
            <a:off x="329184" y="428622"/>
            <a:ext cx="8458200" cy="802158"/>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5" name="Google Shape;185;p32"/>
          <p:cNvSpPr txBox="1"/>
          <p:nvPr>
            <p:ph idx="1" type="body"/>
          </p:nvPr>
        </p:nvSpPr>
        <p:spPr>
          <a:xfrm>
            <a:off x="329184" y="3992562"/>
            <a:ext cx="1956816" cy="1760538"/>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600"/>
              <a:buNone/>
              <a:defRPr sz="1600"/>
            </a:lvl1pPr>
            <a:lvl2pPr indent="-228600" lvl="1" marL="914400" algn="l">
              <a:lnSpc>
                <a:spcPct val="100000"/>
              </a:lnSpc>
              <a:spcBef>
                <a:spcPts val="450"/>
              </a:spcBef>
              <a:spcAft>
                <a:spcPts val="0"/>
              </a:spcAft>
              <a:buClr>
                <a:schemeClr val="dk1"/>
              </a:buClr>
              <a:buSzPts val="1400"/>
              <a:buNone/>
              <a:defRPr sz="1400"/>
            </a:lvl2pPr>
            <a:lvl3pPr indent="-317500" lvl="2" marL="1371600" algn="l">
              <a:lnSpc>
                <a:spcPct val="100000"/>
              </a:lnSpc>
              <a:spcBef>
                <a:spcPts val="450"/>
              </a:spcBef>
              <a:spcAft>
                <a:spcPts val="0"/>
              </a:spcAft>
              <a:buClr>
                <a:schemeClr val="dk1"/>
              </a:buClr>
              <a:buSzPts val="1400"/>
              <a:buChar char="&gt;"/>
              <a:defRPr sz="1400"/>
            </a:lvl3pPr>
            <a:lvl4pPr indent="-304800" lvl="3" marL="1828800" algn="l">
              <a:lnSpc>
                <a:spcPct val="100000"/>
              </a:lnSpc>
              <a:spcBef>
                <a:spcPts val="450"/>
              </a:spcBef>
              <a:spcAft>
                <a:spcPts val="0"/>
              </a:spcAft>
              <a:buClr>
                <a:schemeClr val="dk1"/>
              </a:buClr>
              <a:buSzPts val="1200"/>
              <a:buChar char="‒"/>
              <a:defRPr sz="1200"/>
            </a:lvl4pPr>
            <a:lvl5pPr indent="-304800" lvl="4" marL="2286000" algn="l">
              <a:lnSpc>
                <a:spcPct val="100000"/>
              </a:lnSpc>
              <a:spcBef>
                <a:spcPts val="450"/>
              </a:spcBef>
              <a:spcAft>
                <a:spcPts val="0"/>
              </a:spcAft>
              <a:buClr>
                <a:schemeClr val="dk1"/>
              </a:buClr>
              <a:buSzPts val="1200"/>
              <a:buChar char="‒"/>
              <a:defRPr sz="1200"/>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86" name="Google Shape;186;p32"/>
          <p:cNvSpPr txBox="1"/>
          <p:nvPr>
            <p:ph idx="6" type="body"/>
          </p:nvPr>
        </p:nvSpPr>
        <p:spPr>
          <a:xfrm>
            <a:off x="2500884" y="3992562"/>
            <a:ext cx="1956816" cy="1760538"/>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600"/>
              <a:buNone/>
              <a:defRPr sz="1600"/>
            </a:lvl1pPr>
            <a:lvl2pPr indent="-228600" lvl="1" marL="914400" algn="l">
              <a:lnSpc>
                <a:spcPct val="100000"/>
              </a:lnSpc>
              <a:spcBef>
                <a:spcPts val="450"/>
              </a:spcBef>
              <a:spcAft>
                <a:spcPts val="0"/>
              </a:spcAft>
              <a:buClr>
                <a:schemeClr val="dk1"/>
              </a:buClr>
              <a:buSzPts val="1400"/>
              <a:buNone/>
              <a:defRPr sz="1400"/>
            </a:lvl2pPr>
            <a:lvl3pPr indent="-317500" lvl="2" marL="1371600" algn="l">
              <a:lnSpc>
                <a:spcPct val="100000"/>
              </a:lnSpc>
              <a:spcBef>
                <a:spcPts val="450"/>
              </a:spcBef>
              <a:spcAft>
                <a:spcPts val="0"/>
              </a:spcAft>
              <a:buClr>
                <a:schemeClr val="dk1"/>
              </a:buClr>
              <a:buSzPts val="1400"/>
              <a:buChar char="&gt;"/>
              <a:defRPr sz="1400"/>
            </a:lvl3pPr>
            <a:lvl4pPr indent="-304800" lvl="3" marL="1828800" algn="l">
              <a:lnSpc>
                <a:spcPct val="100000"/>
              </a:lnSpc>
              <a:spcBef>
                <a:spcPts val="450"/>
              </a:spcBef>
              <a:spcAft>
                <a:spcPts val="0"/>
              </a:spcAft>
              <a:buClr>
                <a:schemeClr val="dk1"/>
              </a:buClr>
              <a:buSzPts val="1200"/>
              <a:buChar char="‒"/>
              <a:defRPr sz="1200"/>
            </a:lvl4pPr>
            <a:lvl5pPr indent="-304800" lvl="4" marL="2286000" algn="l">
              <a:lnSpc>
                <a:spcPct val="100000"/>
              </a:lnSpc>
              <a:spcBef>
                <a:spcPts val="450"/>
              </a:spcBef>
              <a:spcAft>
                <a:spcPts val="0"/>
              </a:spcAft>
              <a:buClr>
                <a:schemeClr val="dk1"/>
              </a:buClr>
              <a:buSzPts val="1200"/>
              <a:buChar char="‒"/>
              <a:defRPr sz="1200"/>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87" name="Google Shape;187;p32"/>
          <p:cNvSpPr txBox="1"/>
          <p:nvPr>
            <p:ph idx="7" type="body"/>
          </p:nvPr>
        </p:nvSpPr>
        <p:spPr>
          <a:xfrm>
            <a:off x="4672584" y="3992562"/>
            <a:ext cx="1956816" cy="1760538"/>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600"/>
              <a:buNone/>
              <a:defRPr sz="1600"/>
            </a:lvl1pPr>
            <a:lvl2pPr indent="-228600" lvl="1" marL="914400" algn="l">
              <a:lnSpc>
                <a:spcPct val="100000"/>
              </a:lnSpc>
              <a:spcBef>
                <a:spcPts val="450"/>
              </a:spcBef>
              <a:spcAft>
                <a:spcPts val="0"/>
              </a:spcAft>
              <a:buClr>
                <a:schemeClr val="dk1"/>
              </a:buClr>
              <a:buSzPts val="1400"/>
              <a:buNone/>
              <a:defRPr sz="1400"/>
            </a:lvl2pPr>
            <a:lvl3pPr indent="-317500" lvl="2" marL="1371600" algn="l">
              <a:lnSpc>
                <a:spcPct val="100000"/>
              </a:lnSpc>
              <a:spcBef>
                <a:spcPts val="450"/>
              </a:spcBef>
              <a:spcAft>
                <a:spcPts val="0"/>
              </a:spcAft>
              <a:buClr>
                <a:schemeClr val="dk1"/>
              </a:buClr>
              <a:buSzPts val="1400"/>
              <a:buChar char="&gt;"/>
              <a:defRPr sz="1400"/>
            </a:lvl3pPr>
            <a:lvl4pPr indent="-304800" lvl="3" marL="1828800" algn="l">
              <a:lnSpc>
                <a:spcPct val="100000"/>
              </a:lnSpc>
              <a:spcBef>
                <a:spcPts val="450"/>
              </a:spcBef>
              <a:spcAft>
                <a:spcPts val="0"/>
              </a:spcAft>
              <a:buClr>
                <a:schemeClr val="dk1"/>
              </a:buClr>
              <a:buSzPts val="1200"/>
              <a:buChar char="‒"/>
              <a:defRPr sz="1200"/>
            </a:lvl4pPr>
            <a:lvl5pPr indent="-304800" lvl="4" marL="2286000" algn="l">
              <a:lnSpc>
                <a:spcPct val="100000"/>
              </a:lnSpc>
              <a:spcBef>
                <a:spcPts val="450"/>
              </a:spcBef>
              <a:spcAft>
                <a:spcPts val="0"/>
              </a:spcAft>
              <a:buClr>
                <a:schemeClr val="dk1"/>
              </a:buClr>
              <a:buSzPts val="1200"/>
              <a:buChar char="‒"/>
              <a:defRPr sz="1200"/>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88" name="Google Shape;188;p32"/>
          <p:cNvSpPr txBox="1"/>
          <p:nvPr>
            <p:ph idx="8" type="body"/>
          </p:nvPr>
        </p:nvSpPr>
        <p:spPr>
          <a:xfrm>
            <a:off x="6844284" y="3992562"/>
            <a:ext cx="1956816" cy="1760538"/>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600"/>
              <a:buNone/>
              <a:defRPr sz="1600"/>
            </a:lvl1pPr>
            <a:lvl2pPr indent="-228600" lvl="1" marL="914400" algn="l">
              <a:lnSpc>
                <a:spcPct val="100000"/>
              </a:lnSpc>
              <a:spcBef>
                <a:spcPts val="450"/>
              </a:spcBef>
              <a:spcAft>
                <a:spcPts val="0"/>
              </a:spcAft>
              <a:buClr>
                <a:schemeClr val="dk1"/>
              </a:buClr>
              <a:buSzPts val="1400"/>
              <a:buNone/>
              <a:defRPr sz="1400"/>
            </a:lvl2pPr>
            <a:lvl3pPr indent="-317500" lvl="2" marL="1371600" algn="l">
              <a:lnSpc>
                <a:spcPct val="100000"/>
              </a:lnSpc>
              <a:spcBef>
                <a:spcPts val="450"/>
              </a:spcBef>
              <a:spcAft>
                <a:spcPts val="0"/>
              </a:spcAft>
              <a:buClr>
                <a:schemeClr val="dk1"/>
              </a:buClr>
              <a:buSzPts val="1400"/>
              <a:buChar char="&gt;"/>
              <a:defRPr sz="1400"/>
            </a:lvl3pPr>
            <a:lvl4pPr indent="-304800" lvl="3" marL="1828800" algn="l">
              <a:lnSpc>
                <a:spcPct val="100000"/>
              </a:lnSpc>
              <a:spcBef>
                <a:spcPts val="450"/>
              </a:spcBef>
              <a:spcAft>
                <a:spcPts val="0"/>
              </a:spcAft>
              <a:buClr>
                <a:schemeClr val="dk1"/>
              </a:buClr>
              <a:buSzPts val="1200"/>
              <a:buChar char="‒"/>
              <a:defRPr sz="1200"/>
            </a:lvl4pPr>
            <a:lvl5pPr indent="-304800" lvl="4" marL="2286000" algn="l">
              <a:lnSpc>
                <a:spcPct val="100000"/>
              </a:lnSpc>
              <a:spcBef>
                <a:spcPts val="450"/>
              </a:spcBef>
              <a:spcAft>
                <a:spcPts val="0"/>
              </a:spcAft>
              <a:buClr>
                <a:schemeClr val="dk1"/>
              </a:buClr>
              <a:buSzPts val="1200"/>
              <a:buChar char="‒"/>
              <a:defRPr sz="1200"/>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2496">
          <p15:clr>
            <a:srgbClr val="FBAE40"/>
          </p15:clr>
        </p15:guide>
        <p15:guide id="2" orient="horz" pos="264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Picture">
  <p:cSld name="Title and Picture">
    <p:spTree>
      <p:nvGrpSpPr>
        <p:cNvPr id="189" name="Shape 189"/>
        <p:cNvGrpSpPr/>
        <p:nvPr/>
      </p:nvGrpSpPr>
      <p:grpSpPr>
        <a:xfrm>
          <a:off x="0" y="0"/>
          <a:ext cx="0" cy="0"/>
          <a:chOff x="0" y="0"/>
          <a:chExt cx="0" cy="0"/>
        </a:xfrm>
      </p:grpSpPr>
      <p:sp>
        <p:nvSpPr>
          <p:cNvPr id="190" name="Google Shape;190;p33"/>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1" name="Google Shape;191;p33"/>
          <p:cNvSpPr txBox="1"/>
          <p:nvPr>
            <p:ph idx="12" type="sldNum"/>
          </p:nvPr>
        </p:nvSpPr>
        <p:spPr>
          <a:xfrm>
            <a:off x="8301789" y="6296196"/>
            <a:ext cx="499311"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92" name="Google Shape;192;p33"/>
          <p:cNvSpPr/>
          <p:nvPr>
            <p:ph idx="2" type="pic"/>
          </p:nvPr>
        </p:nvSpPr>
        <p:spPr>
          <a:xfrm>
            <a:off x="342900" y="1714500"/>
            <a:ext cx="8458200" cy="4457700"/>
          </a:xfrm>
          <a:prstGeom prst="rect">
            <a:avLst/>
          </a:prstGeom>
          <a:solidFill>
            <a:schemeClr val="lt1"/>
          </a:solidFill>
          <a:ln>
            <a:noFill/>
          </a:ln>
        </p:spPr>
        <p:txBody>
          <a:bodyPr anchorCtr="0" anchor="t" bIns="0" lIns="0" spcFirstLastPara="1" rIns="0" wrap="square" tIns="0">
            <a:noAutofit/>
          </a:bodyPr>
          <a:lstStyle>
            <a:lvl1pPr lvl="0" marR="0" rtl="0" algn="l">
              <a:lnSpc>
                <a:spcPct val="100000"/>
              </a:lnSpc>
              <a:spcBef>
                <a:spcPts val="0"/>
              </a:spcBef>
              <a:spcAft>
                <a:spcPts val="0"/>
              </a:spcAft>
              <a:buClr>
                <a:schemeClr val="dk2"/>
              </a:buClr>
              <a:buSzPts val="1600"/>
              <a:buFont typeface="Arial"/>
              <a:buNone/>
              <a:defRPr b="1" i="0" sz="1600" u="none" cap="none" strike="noStrike">
                <a:solidFill>
                  <a:schemeClr val="dk2"/>
                </a:solidFill>
                <a:latin typeface="Arial"/>
                <a:ea typeface="Arial"/>
                <a:cs typeface="Arial"/>
                <a:sym typeface="Arial"/>
              </a:defRPr>
            </a:lvl1pPr>
            <a:lvl2pPr lvl="1" marR="0" rtl="0" algn="l">
              <a:lnSpc>
                <a:spcPct val="100000"/>
              </a:lnSpc>
              <a:spcBef>
                <a:spcPts val="45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450"/>
              </a:spcBef>
              <a:spcAft>
                <a:spcPts val="0"/>
              </a:spcAft>
              <a:buClr>
                <a:schemeClr val="dk1"/>
              </a:buClr>
              <a:buSzPts val="1400"/>
              <a:buFont typeface="Arial"/>
              <a:buChar char="&gt;"/>
              <a:defRPr b="0" i="0" sz="1400" u="none" cap="none" strike="noStrike">
                <a:solidFill>
                  <a:schemeClr val="dk1"/>
                </a:solidFill>
                <a:latin typeface="Arial"/>
                <a:ea typeface="Arial"/>
                <a:cs typeface="Arial"/>
                <a:sym typeface="Arial"/>
              </a:defRPr>
            </a:lvl3pPr>
            <a:lvl4pPr lvl="3"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lvl="4"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lvl="5" marR="0" rtl="0" algn="l">
              <a:lnSpc>
                <a:spcPct val="90000"/>
              </a:lnSpc>
              <a:spcBef>
                <a:spcPts val="450"/>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lvl="6"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lvl="7"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lvl="8"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93" name="Google Shape;193;p33"/>
          <p:cNvSpPr txBox="1"/>
          <p:nvPr>
            <p:ph type="title"/>
          </p:nvPr>
        </p:nvSpPr>
        <p:spPr>
          <a:xfrm>
            <a:off x="329184" y="428622"/>
            <a:ext cx="8458200" cy="802158"/>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p:cSld name="Title and Text">
    <p:spTree>
      <p:nvGrpSpPr>
        <p:cNvPr id="194" name="Shape 194"/>
        <p:cNvGrpSpPr/>
        <p:nvPr/>
      </p:nvGrpSpPr>
      <p:grpSpPr>
        <a:xfrm>
          <a:off x="0" y="0"/>
          <a:ext cx="0" cy="0"/>
          <a:chOff x="0" y="0"/>
          <a:chExt cx="0" cy="0"/>
        </a:xfrm>
      </p:grpSpPr>
      <p:sp>
        <p:nvSpPr>
          <p:cNvPr id="195" name="Google Shape;195;p34"/>
          <p:cNvSpPr txBox="1"/>
          <p:nvPr>
            <p:ph type="title"/>
          </p:nvPr>
        </p:nvSpPr>
        <p:spPr>
          <a:xfrm>
            <a:off x="329184" y="428622"/>
            <a:ext cx="8458200" cy="802158"/>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6" name="Google Shape;196;p34"/>
          <p:cNvSpPr txBox="1"/>
          <p:nvPr>
            <p:ph idx="1" type="body"/>
          </p:nvPr>
        </p:nvSpPr>
        <p:spPr>
          <a:xfrm>
            <a:off x="468313" y="1144589"/>
            <a:ext cx="8207375" cy="487680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800"/>
              <a:buNone/>
              <a:defRPr/>
            </a:lvl1pPr>
            <a:lvl2pPr indent="-228600" lvl="1" marL="914400" algn="l">
              <a:lnSpc>
                <a:spcPct val="100000"/>
              </a:lnSpc>
              <a:spcBef>
                <a:spcPts val="450"/>
              </a:spcBef>
              <a:spcAft>
                <a:spcPts val="0"/>
              </a:spcAft>
              <a:buClr>
                <a:schemeClr val="dk1"/>
              </a:buClr>
              <a:buSzPts val="1800"/>
              <a:buNone/>
              <a:defRPr/>
            </a:lvl2pPr>
            <a:lvl3pPr indent="-342900" lvl="2" marL="1371600" algn="l">
              <a:lnSpc>
                <a:spcPct val="100000"/>
              </a:lnSpc>
              <a:spcBef>
                <a:spcPts val="450"/>
              </a:spcBef>
              <a:spcAft>
                <a:spcPts val="0"/>
              </a:spcAft>
              <a:buClr>
                <a:schemeClr val="dk1"/>
              </a:buClr>
              <a:buSzPts val="1800"/>
              <a:buChar char="&gt;"/>
              <a:defRPr/>
            </a:lvl3pPr>
            <a:lvl4pPr indent="-342900" lvl="3" marL="1828800" algn="l">
              <a:lnSpc>
                <a:spcPct val="100000"/>
              </a:lnSpc>
              <a:spcBef>
                <a:spcPts val="450"/>
              </a:spcBef>
              <a:spcAft>
                <a:spcPts val="0"/>
              </a:spcAft>
              <a:buClr>
                <a:schemeClr val="dk1"/>
              </a:buClr>
              <a:buSzPts val="1800"/>
              <a:buChar char="‒"/>
              <a:defRPr/>
            </a:lvl4pPr>
            <a:lvl5pPr indent="-342900" lvl="4" marL="2286000" algn="l">
              <a:lnSpc>
                <a:spcPct val="100000"/>
              </a:lnSpc>
              <a:spcBef>
                <a:spcPts val="450"/>
              </a:spcBef>
              <a:spcAft>
                <a:spcPts val="0"/>
              </a:spcAft>
              <a:buClr>
                <a:schemeClr val="dk1"/>
              </a:buClr>
              <a:buSzPts val="1800"/>
              <a:buChar char="‒"/>
              <a:defRPr/>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97" name="Google Shape;197;p34"/>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with footer" showMasterSp="0">
  <p:cSld name="Blank with footer">
    <p:spTree>
      <p:nvGrpSpPr>
        <p:cNvPr id="198" name="Shape 198"/>
        <p:cNvGrpSpPr/>
        <p:nvPr/>
      </p:nvGrpSpPr>
      <p:grpSpPr>
        <a:xfrm>
          <a:off x="0" y="0"/>
          <a:ext cx="0" cy="0"/>
          <a:chOff x="0" y="0"/>
          <a:chExt cx="0" cy="0"/>
        </a:xfrm>
      </p:grpSpPr>
      <p:grpSp>
        <p:nvGrpSpPr>
          <p:cNvPr id="199" name="Google Shape;199;p35"/>
          <p:cNvGrpSpPr/>
          <p:nvPr/>
        </p:nvGrpSpPr>
        <p:grpSpPr>
          <a:xfrm>
            <a:off x="-578012" y="0"/>
            <a:ext cx="503400" cy="6865938"/>
            <a:chOff x="-578175" y="0"/>
            <a:chExt cx="503840" cy="6865432"/>
          </a:xfrm>
        </p:grpSpPr>
        <p:sp>
          <p:nvSpPr>
            <p:cNvPr id="200" name="Google Shape;200;p35"/>
            <p:cNvSpPr/>
            <p:nvPr/>
          </p:nvSpPr>
          <p:spPr>
            <a:xfrm>
              <a:off x="-565302" y="0"/>
              <a:ext cx="490967" cy="6865432"/>
            </a:xfrm>
            <a:prstGeom prst="rect">
              <a:avLst/>
            </a:prstGeom>
            <a:solidFill>
              <a:srgbClr val="FFFFFF">
                <a:alpha val="2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grpSp>
          <p:nvGrpSpPr>
            <p:cNvPr id="201" name="Google Shape;201;p35"/>
            <p:cNvGrpSpPr/>
            <p:nvPr/>
          </p:nvGrpSpPr>
          <p:grpSpPr>
            <a:xfrm>
              <a:off x="-307901" y="1142916"/>
              <a:ext cx="233566" cy="4571663"/>
              <a:chOff x="-361132" y="1142916"/>
              <a:chExt cx="286798" cy="4571663"/>
            </a:xfrm>
          </p:grpSpPr>
          <p:cxnSp>
            <p:nvCxnSpPr>
              <p:cNvPr id="202" name="Google Shape;202;p35"/>
              <p:cNvCxnSpPr/>
              <p:nvPr/>
            </p:nvCxnSpPr>
            <p:spPr>
              <a:xfrm rot="10800000">
                <a:off x="-361132" y="5714579"/>
                <a:ext cx="286798" cy="0"/>
              </a:xfrm>
              <a:prstGeom prst="straightConnector1">
                <a:avLst/>
              </a:prstGeom>
              <a:noFill/>
              <a:ln cap="flat" cmpd="sng" w="9525">
                <a:solidFill>
                  <a:srgbClr val="BFBFBF"/>
                </a:solidFill>
                <a:prstDash val="solid"/>
                <a:miter lim="800000"/>
                <a:headEnd len="sm" w="sm" type="none"/>
                <a:tailEnd len="sm" w="sm" type="none"/>
              </a:ln>
            </p:spPr>
          </p:cxnSp>
          <p:cxnSp>
            <p:nvCxnSpPr>
              <p:cNvPr id="203" name="Google Shape;203;p35"/>
              <p:cNvCxnSpPr/>
              <p:nvPr/>
            </p:nvCxnSpPr>
            <p:spPr>
              <a:xfrm rot="10800000">
                <a:off x="-361132" y="4571663"/>
                <a:ext cx="286798" cy="0"/>
              </a:xfrm>
              <a:prstGeom prst="straightConnector1">
                <a:avLst/>
              </a:prstGeom>
              <a:noFill/>
              <a:ln cap="flat" cmpd="sng" w="9525">
                <a:solidFill>
                  <a:srgbClr val="BFBFBF"/>
                </a:solidFill>
                <a:prstDash val="solid"/>
                <a:miter lim="800000"/>
                <a:headEnd len="sm" w="sm" type="none"/>
                <a:tailEnd len="sm" w="sm" type="none"/>
              </a:ln>
            </p:spPr>
          </p:cxnSp>
          <p:cxnSp>
            <p:nvCxnSpPr>
              <p:cNvPr id="204" name="Google Shape;204;p35"/>
              <p:cNvCxnSpPr/>
              <p:nvPr/>
            </p:nvCxnSpPr>
            <p:spPr>
              <a:xfrm rot="10800000">
                <a:off x="-361132" y="2285832"/>
                <a:ext cx="286798" cy="0"/>
              </a:xfrm>
              <a:prstGeom prst="straightConnector1">
                <a:avLst/>
              </a:prstGeom>
              <a:noFill/>
              <a:ln cap="flat" cmpd="sng" w="9525">
                <a:solidFill>
                  <a:srgbClr val="BFBFBF"/>
                </a:solidFill>
                <a:prstDash val="solid"/>
                <a:miter lim="800000"/>
                <a:headEnd len="sm" w="sm" type="none"/>
                <a:tailEnd len="sm" w="sm" type="none"/>
              </a:ln>
            </p:spPr>
          </p:cxnSp>
          <p:cxnSp>
            <p:nvCxnSpPr>
              <p:cNvPr id="205" name="Google Shape;205;p35"/>
              <p:cNvCxnSpPr/>
              <p:nvPr/>
            </p:nvCxnSpPr>
            <p:spPr>
              <a:xfrm rot="10800000">
                <a:off x="-361132" y="1142916"/>
                <a:ext cx="286798" cy="0"/>
              </a:xfrm>
              <a:prstGeom prst="straightConnector1">
                <a:avLst/>
              </a:prstGeom>
              <a:noFill/>
              <a:ln cap="flat" cmpd="sng" w="9525">
                <a:solidFill>
                  <a:srgbClr val="BFBFBF"/>
                </a:solidFill>
                <a:prstDash val="solid"/>
                <a:miter lim="800000"/>
                <a:headEnd len="sm" w="sm" type="none"/>
                <a:tailEnd len="sm" w="sm" type="none"/>
              </a:ln>
            </p:spPr>
          </p:cxnSp>
        </p:grpSp>
        <p:grpSp>
          <p:nvGrpSpPr>
            <p:cNvPr id="206" name="Google Shape;206;p35"/>
            <p:cNvGrpSpPr/>
            <p:nvPr/>
          </p:nvGrpSpPr>
          <p:grpSpPr>
            <a:xfrm>
              <a:off x="-307901" y="0"/>
              <a:ext cx="233566" cy="6865432"/>
              <a:chOff x="-565199" y="0"/>
              <a:chExt cx="490864" cy="6865432"/>
            </a:xfrm>
          </p:grpSpPr>
          <p:cxnSp>
            <p:nvCxnSpPr>
              <p:cNvPr id="207" name="Google Shape;207;p35"/>
              <p:cNvCxnSpPr/>
              <p:nvPr/>
            </p:nvCxnSpPr>
            <p:spPr>
              <a:xfrm rot="10800000">
                <a:off x="-361508" y="0"/>
                <a:ext cx="287173" cy="0"/>
              </a:xfrm>
              <a:prstGeom prst="straightConnector1">
                <a:avLst/>
              </a:prstGeom>
              <a:noFill/>
              <a:ln cap="flat" cmpd="sng" w="9525">
                <a:solidFill>
                  <a:srgbClr val="BFBFBF"/>
                </a:solidFill>
                <a:prstDash val="solid"/>
                <a:miter lim="800000"/>
                <a:headEnd len="sm" w="sm" type="none"/>
                <a:tailEnd len="sm" w="sm" type="none"/>
              </a:ln>
            </p:spPr>
          </p:cxnSp>
          <p:cxnSp>
            <p:nvCxnSpPr>
              <p:cNvPr id="208" name="Google Shape;208;p35"/>
              <p:cNvCxnSpPr/>
              <p:nvPr/>
            </p:nvCxnSpPr>
            <p:spPr>
              <a:xfrm rot="10800000">
                <a:off x="-565199" y="0"/>
                <a:ext cx="490864" cy="0"/>
              </a:xfrm>
              <a:prstGeom prst="straightConnector1">
                <a:avLst/>
              </a:prstGeom>
              <a:noFill/>
              <a:ln cap="flat" cmpd="sng" w="9525">
                <a:solidFill>
                  <a:srgbClr val="BFBFBF"/>
                </a:solidFill>
                <a:prstDash val="solid"/>
                <a:miter lim="800000"/>
                <a:headEnd len="sm" w="sm" type="none"/>
                <a:tailEnd len="sm" w="sm" type="none"/>
              </a:ln>
            </p:spPr>
          </p:cxnSp>
          <p:cxnSp>
            <p:nvCxnSpPr>
              <p:cNvPr id="209" name="Google Shape;209;p35"/>
              <p:cNvCxnSpPr/>
              <p:nvPr/>
            </p:nvCxnSpPr>
            <p:spPr>
              <a:xfrm rot="10800000">
                <a:off x="-565199" y="1715962"/>
                <a:ext cx="490864" cy="0"/>
              </a:xfrm>
              <a:prstGeom prst="straightConnector1">
                <a:avLst/>
              </a:prstGeom>
              <a:noFill/>
              <a:ln cap="flat" cmpd="sng" w="9525">
                <a:solidFill>
                  <a:srgbClr val="BFBFBF"/>
                </a:solidFill>
                <a:prstDash val="solid"/>
                <a:miter lim="800000"/>
                <a:headEnd len="sm" w="sm" type="none"/>
                <a:tailEnd len="sm" w="sm" type="none"/>
              </a:ln>
            </p:spPr>
          </p:cxnSp>
          <p:cxnSp>
            <p:nvCxnSpPr>
              <p:cNvPr id="210" name="Google Shape;210;p35"/>
              <p:cNvCxnSpPr/>
              <p:nvPr/>
            </p:nvCxnSpPr>
            <p:spPr>
              <a:xfrm rot="10800000">
                <a:off x="-565199" y="3433510"/>
                <a:ext cx="490864" cy="0"/>
              </a:xfrm>
              <a:prstGeom prst="straightConnector1">
                <a:avLst/>
              </a:prstGeom>
              <a:noFill/>
              <a:ln cap="flat" cmpd="sng" w="9525">
                <a:solidFill>
                  <a:srgbClr val="BFBFBF"/>
                </a:solidFill>
                <a:prstDash val="solid"/>
                <a:miter lim="800000"/>
                <a:headEnd len="sm" w="sm" type="none"/>
                <a:tailEnd len="sm" w="sm" type="none"/>
              </a:ln>
            </p:spPr>
          </p:cxnSp>
          <p:cxnSp>
            <p:nvCxnSpPr>
              <p:cNvPr id="211" name="Google Shape;211;p35"/>
              <p:cNvCxnSpPr/>
              <p:nvPr/>
            </p:nvCxnSpPr>
            <p:spPr>
              <a:xfrm rot="10800000">
                <a:off x="-565199" y="5149470"/>
                <a:ext cx="490864" cy="0"/>
              </a:xfrm>
              <a:prstGeom prst="straightConnector1">
                <a:avLst/>
              </a:prstGeom>
              <a:noFill/>
              <a:ln cap="flat" cmpd="sng" w="9525">
                <a:solidFill>
                  <a:srgbClr val="BFBFBF"/>
                </a:solidFill>
                <a:prstDash val="solid"/>
                <a:miter lim="800000"/>
                <a:headEnd len="sm" w="sm" type="none"/>
                <a:tailEnd len="sm" w="sm" type="none"/>
              </a:ln>
            </p:spPr>
          </p:cxnSp>
          <p:cxnSp>
            <p:nvCxnSpPr>
              <p:cNvPr id="212" name="Google Shape;212;p35"/>
              <p:cNvCxnSpPr/>
              <p:nvPr/>
            </p:nvCxnSpPr>
            <p:spPr>
              <a:xfrm rot="10800000">
                <a:off x="-565199" y="6865432"/>
                <a:ext cx="490864" cy="0"/>
              </a:xfrm>
              <a:prstGeom prst="straightConnector1">
                <a:avLst/>
              </a:prstGeom>
              <a:noFill/>
              <a:ln cap="flat" cmpd="sng" w="9525">
                <a:solidFill>
                  <a:srgbClr val="BFBFBF"/>
                </a:solidFill>
                <a:prstDash val="solid"/>
                <a:miter lim="800000"/>
                <a:headEnd len="sm" w="sm" type="none"/>
                <a:tailEnd len="sm" w="sm" type="none"/>
              </a:ln>
            </p:spPr>
          </p:cxnSp>
        </p:grpSp>
        <p:sp>
          <p:nvSpPr>
            <p:cNvPr id="213" name="Google Shape;213;p35"/>
            <p:cNvSpPr txBox="1"/>
            <p:nvPr/>
          </p:nvSpPr>
          <p:spPr>
            <a:xfrm>
              <a:off x="-578175" y="1028624"/>
              <a:ext cx="329225" cy="21542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800">
                  <a:solidFill>
                    <a:srgbClr val="A6A6A6"/>
                  </a:solidFill>
                  <a:latin typeface="Arial"/>
                  <a:ea typeface="Arial"/>
                  <a:cs typeface="Arial"/>
                  <a:sym typeface="Arial"/>
                </a:rPr>
                <a:t>1/6</a:t>
              </a:r>
              <a:endParaRPr/>
            </a:p>
          </p:txBody>
        </p:sp>
        <p:sp>
          <p:nvSpPr>
            <p:cNvPr id="214" name="Google Shape;214;p35"/>
            <p:cNvSpPr txBox="1"/>
            <p:nvPr/>
          </p:nvSpPr>
          <p:spPr>
            <a:xfrm>
              <a:off x="-578175" y="2182652"/>
              <a:ext cx="329225" cy="21542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800">
                  <a:solidFill>
                    <a:srgbClr val="A6A6A6"/>
                  </a:solidFill>
                  <a:latin typeface="Arial"/>
                  <a:ea typeface="Arial"/>
                  <a:cs typeface="Arial"/>
                  <a:sym typeface="Arial"/>
                </a:rPr>
                <a:t>2/6</a:t>
              </a:r>
              <a:endParaRPr/>
            </a:p>
          </p:txBody>
        </p:sp>
        <p:sp>
          <p:nvSpPr>
            <p:cNvPr id="215" name="Google Shape;215;p35"/>
            <p:cNvSpPr txBox="1"/>
            <p:nvPr/>
          </p:nvSpPr>
          <p:spPr>
            <a:xfrm>
              <a:off x="-578175" y="4463721"/>
              <a:ext cx="329225" cy="21542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800">
                  <a:solidFill>
                    <a:srgbClr val="A6A6A6"/>
                  </a:solidFill>
                  <a:latin typeface="Arial"/>
                  <a:ea typeface="Arial"/>
                  <a:cs typeface="Arial"/>
                  <a:sym typeface="Arial"/>
                </a:rPr>
                <a:t>4/6</a:t>
              </a:r>
              <a:endParaRPr/>
            </a:p>
          </p:txBody>
        </p:sp>
        <p:sp>
          <p:nvSpPr>
            <p:cNvPr id="216" name="Google Shape;216;p35"/>
            <p:cNvSpPr txBox="1"/>
            <p:nvPr/>
          </p:nvSpPr>
          <p:spPr>
            <a:xfrm>
              <a:off x="-578175" y="5601875"/>
              <a:ext cx="329225" cy="21542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800">
                  <a:solidFill>
                    <a:srgbClr val="A6A6A6"/>
                  </a:solidFill>
                  <a:latin typeface="Arial"/>
                  <a:ea typeface="Arial"/>
                  <a:cs typeface="Arial"/>
                  <a:sym typeface="Arial"/>
                </a:rPr>
                <a:t>5/6</a:t>
              </a:r>
              <a:endParaRPr/>
            </a:p>
          </p:txBody>
        </p:sp>
        <p:sp>
          <p:nvSpPr>
            <p:cNvPr id="217" name="Google Shape;217;p35"/>
            <p:cNvSpPr txBox="1"/>
            <p:nvPr/>
          </p:nvSpPr>
          <p:spPr>
            <a:xfrm>
              <a:off x="-578175" y="1611194"/>
              <a:ext cx="329225" cy="21542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800">
                  <a:solidFill>
                    <a:srgbClr val="A6A6A6"/>
                  </a:solidFill>
                  <a:latin typeface="Arial"/>
                  <a:ea typeface="Arial"/>
                  <a:cs typeface="Arial"/>
                  <a:sym typeface="Arial"/>
                </a:rPr>
                <a:t>1/4</a:t>
              </a:r>
              <a:endParaRPr/>
            </a:p>
          </p:txBody>
        </p:sp>
        <p:sp>
          <p:nvSpPr>
            <p:cNvPr id="218" name="Google Shape;218;p35"/>
            <p:cNvSpPr txBox="1"/>
            <p:nvPr/>
          </p:nvSpPr>
          <p:spPr>
            <a:xfrm>
              <a:off x="-578175" y="5049466"/>
              <a:ext cx="329225" cy="21542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800">
                  <a:solidFill>
                    <a:srgbClr val="A6A6A6"/>
                  </a:solidFill>
                  <a:latin typeface="Arial"/>
                  <a:ea typeface="Arial"/>
                  <a:cs typeface="Arial"/>
                  <a:sym typeface="Arial"/>
                </a:rPr>
                <a:t>3/4</a:t>
              </a:r>
              <a:endParaRPr/>
            </a:p>
          </p:txBody>
        </p:sp>
        <p:sp>
          <p:nvSpPr>
            <p:cNvPr id="219" name="Google Shape;219;p35"/>
            <p:cNvSpPr txBox="1"/>
            <p:nvPr/>
          </p:nvSpPr>
          <p:spPr>
            <a:xfrm>
              <a:off x="-578175" y="3338267"/>
              <a:ext cx="329225" cy="21542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800">
                  <a:solidFill>
                    <a:srgbClr val="A6A6A6"/>
                  </a:solidFill>
                  <a:latin typeface="Arial"/>
                  <a:ea typeface="Arial"/>
                  <a:cs typeface="Arial"/>
                  <a:sym typeface="Arial"/>
                </a:rPr>
                <a:t>1/2</a:t>
              </a:r>
              <a:endParaRPr/>
            </a:p>
          </p:txBody>
        </p:sp>
      </p:grpSp>
      <p:grpSp>
        <p:nvGrpSpPr>
          <p:cNvPr id="220" name="Google Shape;220;p35"/>
          <p:cNvGrpSpPr/>
          <p:nvPr/>
        </p:nvGrpSpPr>
        <p:grpSpPr>
          <a:xfrm>
            <a:off x="2" y="-325436"/>
            <a:ext cx="9144000" cy="233363"/>
            <a:chOff x="2" y="-325436"/>
            <a:chExt cx="9144000" cy="233363"/>
          </a:xfrm>
        </p:grpSpPr>
        <p:sp>
          <p:nvSpPr>
            <p:cNvPr id="221" name="Google Shape;221;p35"/>
            <p:cNvSpPr/>
            <p:nvPr/>
          </p:nvSpPr>
          <p:spPr>
            <a:xfrm rot="5400000">
              <a:off x="4455322" y="-4780754"/>
              <a:ext cx="233361" cy="9144000"/>
            </a:xfrm>
            <a:prstGeom prst="rect">
              <a:avLst/>
            </a:prstGeom>
            <a:solidFill>
              <a:srgbClr val="FFFFFF">
                <a:alpha val="2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cxnSp>
          <p:nvCxnSpPr>
            <p:cNvPr id="222" name="Google Shape;222;p35"/>
            <p:cNvCxnSpPr/>
            <p:nvPr/>
          </p:nvCxnSpPr>
          <p:spPr>
            <a:xfrm rot="5400000">
              <a:off x="351632" y="-208755"/>
              <a:ext cx="233362" cy="0"/>
            </a:xfrm>
            <a:prstGeom prst="straightConnector1">
              <a:avLst/>
            </a:prstGeom>
            <a:noFill/>
            <a:ln cap="flat" cmpd="sng" w="9525">
              <a:solidFill>
                <a:srgbClr val="BFBFBF"/>
              </a:solidFill>
              <a:prstDash val="solid"/>
              <a:miter lim="800000"/>
              <a:headEnd len="sm" w="sm" type="none"/>
              <a:tailEnd len="sm" w="sm" type="none"/>
            </a:ln>
          </p:spPr>
        </p:cxnSp>
        <p:cxnSp>
          <p:nvCxnSpPr>
            <p:cNvPr id="223" name="Google Shape;223;p35"/>
            <p:cNvCxnSpPr/>
            <p:nvPr/>
          </p:nvCxnSpPr>
          <p:spPr>
            <a:xfrm rot="5400000">
              <a:off x="8559007" y="-208755"/>
              <a:ext cx="233362" cy="0"/>
            </a:xfrm>
            <a:prstGeom prst="straightConnector1">
              <a:avLst/>
            </a:prstGeom>
            <a:noFill/>
            <a:ln cap="flat" cmpd="sng" w="9525">
              <a:solidFill>
                <a:srgbClr val="BFBFBF"/>
              </a:solidFill>
              <a:prstDash val="solid"/>
              <a:miter lim="800000"/>
              <a:headEnd len="sm" w="sm" type="none"/>
              <a:tailEnd len="sm" w="sm" type="none"/>
            </a:ln>
          </p:spPr>
        </p:cxnSp>
        <p:cxnSp>
          <p:nvCxnSpPr>
            <p:cNvPr id="224" name="Google Shape;224;p35"/>
            <p:cNvCxnSpPr/>
            <p:nvPr/>
          </p:nvCxnSpPr>
          <p:spPr>
            <a:xfrm rot="5400000">
              <a:off x="4279900" y="-208755"/>
              <a:ext cx="233362" cy="0"/>
            </a:xfrm>
            <a:prstGeom prst="straightConnector1">
              <a:avLst/>
            </a:prstGeom>
            <a:noFill/>
            <a:ln cap="flat" cmpd="sng" w="9525">
              <a:solidFill>
                <a:srgbClr val="BFBFBF"/>
              </a:solidFill>
              <a:prstDash val="solid"/>
              <a:miter lim="800000"/>
              <a:headEnd len="sm" w="sm" type="none"/>
              <a:tailEnd len="sm" w="sm" type="none"/>
            </a:ln>
          </p:spPr>
        </p:cxnSp>
        <p:cxnSp>
          <p:nvCxnSpPr>
            <p:cNvPr id="225" name="Google Shape;225;p35"/>
            <p:cNvCxnSpPr/>
            <p:nvPr/>
          </p:nvCxnSpPr>
          <p:spPr>
            <a:xfrm rot="5400000">
              <a:off x="4637089" y="-208755"/>
              <a:ext cx="233362" cy="0"/>
            </a:xfrm>
            <a:prstGeom prst="straightConnector1">
              <a:avLst/>
            </a:prstGeom>
            <a:noFill/>
            <a:ln cap="flat" cmpd="sng" w="9525">
              <a:solidFill>
                <a:srgbClr val="BFBFBF"/>
              </a:solidFill>
              <a:prstDash val="solid"/>
              <a:miter lim="800000"/>
              <a:headEnd len="sm" w="sm" type="none"/>
              <a:tailEnd len="sm" w="sm" type="none"/>
            </a:ln>
          </p:spPr>
        </p:cxnSp>
      </p:grpSp>
      <p:sp>
        <p:nvSpPr>
          <p:cNvPr id="226" name="Google Shape;226;p35"/>
          <p:cNvSpPr txBox="1"/>
          <p:nvPr/>
        </p:nvSpPr>
        <p:spPr>
          <a:xfrm>
            <a:off x="763589" y="6630989"/>
            <a:ext cx="1100137" cy="92075"/>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lang="en-US" sz="600">
                <a:solidFill>
                  <a:srgbClr val="000000"/>
                </a:solidFill>
                <a:latin typeface="Arial"/>
                <a:ea typeface="Arial"/>
                <a:cs typeface="Arial"/>
                <a:sym typeface="Arial"/>
              </a:rPr>
              <a:t>Johnson Controls, Inc. —</a:t>
            </a:r>
            <a:endParaRPr sz="600">
              <a:solidFill>
                <a:srgbClr val="000000"/>
              </a:solidFill>
              <a:latin typeface="Arial"/>
              <a:ea typeface="Arial"/>
              <a:cs typeface="Arial"/>
              <a:sym typeface="Arial"/>
            </a:endParaRPr>
          </a:p>
        </p:txBody>
      </p:sp>
      <p:sp>
        <p:nvSpPr>
          <p:cNvPr id="227" name="Google Shape;227;p35"/>
          <p:cNvSpPr txBox="1"/>
          <p:nvPr/>
        </p:nvSpPr>
        <p:spPr>
          <a:xfrm>
            <a:off x="468313" y="6560604"/>
            <a:ext cx="269874" cy="21590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fld id="{00000000-1234-1234-1234-123412341234}" type="slidenum">
              <a:rPr lang="en-US" sz="900">
                <a:solidFill>
                  <a:srgbClr val="000000"/>
                </a:solidFill>
                <a:latin typeface="Arial"/>
                <a:ea typeface="Arial"/>
                <a:cs typeface="Arial"/>
                <a:sym typeface="Arial"/>
              </a:rPr>
              <a:t>‹#›</a:t>
            </a:fld>
            <a:endParaRPr sz="900">
              <a:solidFill>
                <a:srgbClr val="000000"/>
              </a:solidFill>
              <a:latin typeface="Arial"/>
              <a:ea typeface="Arial"/>
              <a:cs typeface="Arial"/>
              <a:sym typeface="Arial"/>
            </a:endParaRPr>
          </a:p>
        </p:txBody>
      </p:sp>
      <p:sp>
        <p:nvSpPr>
          <p:cNvPr id="228" name="Google Shape;228;p35"/>
          <p:cNvSpPr txBox="1"/>
          <p:nvPr>
            <p:ph idx="11" type="ftr"/>
          </p:nvPr>
        </p:nvSpPr>
        <p:spPr>
          <a:xfrm>
            <a:off x="1655888" y="6581110"/>
            <a:ext cx="4750467" cy="193675"/>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sz="6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Pattern field teal" type="title">
  <p:cSld name="TITLE">
    <p:bg>
      <p:bgPr>
        <a:solidFill>
          <a:schemeClr val="dk2"/>
        </a:solidFill>
      </p:bgPr>
    </p:bg>
    <p:spTree>
      <p:nvGrpSpPr>
        <p:cNvPr id="23" name="Shape 23"/>
        <p:cNvGrpSpPr/>
        <p:nvPr/>
      </p:nvGrpSpPr>
      <p:grpSpPr>
        <a:xfrm>
          <a:off x="0" y="0"/>
          <a:ext cx="0" cy="0"/>
          <a:chOff x="0" y="0"/>
          <a:chExt cx="0" cy="0"/>
        </a:xfrm>
      </p:grpSpPr>
      <p:sp>
        <p:nvSpPr>
          <p:cNvPr id="24" name="Google Shape;24;p10"/>
          <p:cNvSpPr txBox="1"/>
          <p:nvPr>
            <p:ph type="ctrTitle"/>
          </p:nvPr>
        </p:nvSpPr>
        <p:spPr>
          <a:xfrm>
            <a:off x="326230" y="1616369"/>
            <a:ext cx="8458200" cy="36576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Clr>
                <a:schemeClr val="lt2"/>
              </a:buClr>
              <a:buSzPts val="3200"/>
              <a:buFont typeface="Arial"/>
              <a:buNone/>
              <a:defRPr sz="3200">
                <a:solidFill>
                  <a:schemeClr val="l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0"/>
          <p:cNvSpPr txBox="1"/>
          <p:nvPr>
            <p:ph idx="1" type="subTitle"/>
          </p:nvPr>
        </p:nvSpPr>
        <p:spPr>
          <a:xfrm>
            <a:off x="328613" y="5334000"/>
            <a:ext cx="8458200" cy="36576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Clr>
                <a:schemeClr val="lt1"/>
              </a:buClr>
              <a:buSzPts val="1400"/>
              <a:buFont typeface="Arial"/>
              <a:buNone/>
              <a:defRPr sz="1400">
                <a:solidFill>
                  <a:schemeClr val="lt1"/>
                </a:solidFill>
              </a:defRPr>
            </a:lvl1pPr>
            <a:lvl2pPr lvl="1" algn="ctr">
              <a:lnSpc>
                <a:spcPct val="100000"/>
              </a:lnSpc>
              <a:spcBef>
                <a:spcPts val="450"/>
              </a:spcBef>
              <a:spcAft>
                <a:spcPts val="0"/>
              </a:spcAft>
              <a:buClr>
                <a:schemeClr val="dk1"/>
              </a:buClr>
              <a:buSzPts val="1500"/>
              <a:buNone/>
              <a:defRPr sz="1500"/>
            </a:lvl2pPr>
            <a:lvl3pPr lvl="2" algn="ctr">
              <a:lnSpc>
                <a:spcPct val="100000"/>
              </a:lnSpc>
              <a:spcBef>
                <a:spcPts val="450"/>
              </a:spcBef>
              <a:spcAft>
                <a:spcPts val="0"/>
              </a:spcAft>
              <a:buClr>
                <a:schemeClr val="dk1"/>
              </a:buClr>
              <a:buSzPts val="1350"/>
              <a:buNone/>
              <a:defRPr sz="1350"/>
            </a:lvl3pPr>
            <a:lvl4pPr lvl="3" algn="ctr">
              <a:lnSpc>
                <a:spcPct val="100000"/>
              </a:lnSpc>
              <a:spcBef>
                <a:spcPts val="450"/>
              </a:spcBef>
              <a:spcAft>
                <a:spcPts val="0"/>
              </a:spcAft>
              <a:buClr>
                <a:schemeClr val="dk1"/>
              </a:buClr>
              <a:buSzPts val="1200"/>
              <a:buNone/>
              <a:defRPr sz="1200"/>
            </a:lvl4pPr>
            <a:lvl5pPr lvl="4" algn="ctr">
              <a:lnSpc>
                <a:spcPct val="100000"/>
              </a:lnSpc>
              <a:spcBef>
                <a:spcPts val="450"/>
              </a:spcBef>
              <a:spcAft>
                <a:spcPts val="0"/>
              </a:spcAft>
              <a:buClr>
                <a:schemeClr val="dk1"/>
              </a:buClr>
              <a:buSzPts val="1200"/>
              <a:buNone/>
              <a:defRPr sz="1200"/>
            </a:lvl5pPr>
            <a:lvl6pPr lvl="5" algn="ctr">
              <a:lnSpc>
                <a:spcPct val="90000"/>
              </a:lnSpc>
              <a:spcBef>
                <a:spcPts val="450"/>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grpSp>
        <p:nvGrpSpPr>
          <p:cNvPr id="26" name="Google Shape;26;p10"/>
          <p:cNvGrpSpPr/>
          <p:nvPr/>
        </p:nvGrpSpPr>
        <p:grpSpPr>
          <a:xfrm>
            <a:off x="7052992" y="461865"/>
            <a:ext cx="1740134" cy="699475"/>
            <a:chOff x="7127" y="348"/>
            <a:chExt cx="1729" cy="695"/>
          </a:xfrm>
        </p:grpSpPr>
        <p:sp>
          <p:nvSpPr>
            <p:cNvPr id="27" name="Google Shape;27;p10"/>
            <p:cNvSpPr/>
            <p:nvPr/>
          </p:nvSpPr>
          <p:spPr>
            <a:xfrm>
              <a:off x="7344" y="579"/>
              <a:ext cx="1512" cy="239"/>
            </a:xfrm>
            <a:custGeom>
              <a:rect b="b" l="l" r="r" t="t"/>
              <a:pathLst>
                <a:path extrusionOk="0" h="1057" w="6674">
                  <a:moveTo>
                    <a:pt x="6673" y="96"/>
                  </a:moveTo>
                  <a:lnTo>
                    <a:pt x="6673" y="110"/>
                  </a:lnTo>
                  <a:cubicBezTo>
                    <a:pt x="6671" y="161"/>
                    <a:pt x="6654" y="206"/>
                    <a:pt x="6580" y="206"/>
                  </a:cubicBezTo>
                  <a:lnTo>
                    <a:pt x="6263" y="206"/>
                  </a:lnTo>
                  <a:lnTo>
                    <a:pt x="6263" y="958"/>
                  </a:lnTo>
                  <a:cubicBezTo>
                    <a:pt x="6263" y="1041"/>
                    <a:pt x="6210" y="1054"/>
                    <a:pt x="6153" y="1054"/>
                  </a:cubicBezTo>
                  <a:lnTo>
                    <a:pt x="6149" y="1054"/>
                  </a:lnTo>
                  <a:cubicBezTo>
                    <a:pt x="6092" y="1054"/>
                    <a:pt x="6039" y="1043"/>
                    <a:pt x="6039" y="958"/>
                  </a:cubicBezTo>
                  <a:lnTo>
                    <a:pt x="6039" y="206"/>
                  </a:lnTo>
                  <a:lnTo>
                    <a:pt x="5722" y="206"/>
                  </a:lnTo>
                  <a:cubicBezTo>
                    <a:pt x="5648" y="206"/>
                    <a:pt x="5631" y="161"/>
                    <a:pt x="5629" y="110"/>
                  </a:cubicBezTo>
                  <a:lnTo>
                    <a:pt x="5629" y="96"/>
                  </a:lnTo>
                  <a:cubicBezTo>
                    <a:pt x="5631" y="45"/>
                    <a:pt x="5648" y="0"/>
                    <a:pt x="5722" y="0"/>
                  </a:cubicBezTo>
                  <a:lnTo>
                    <a:pt x="6582" y="0"/>
                  </a:lnTo>
                  <a:cubicBezTo>
                    <a:pt x="6654" y="0"/>
                    <a:pt x="6671" y="45"/>
                    <a:pt x="6673" y="96"/>
                  </a:cubicBezTo>
                  <a:close/>
                  <a:moveTo>
                    <a:pt x="4633" y="370"/>
                  </a:moveTo>
                  <a:lnTo>
                    <a:pt x="4633" y="958"/>
                  </a:lnTo>
                  <a:cubicBezTo>
                    <a:pt x="4633" y="1041"/>
                    <a:pt x="4580" y="1054"/>
                    <a:pt x="4523" y="1054"/>
                  </a:cubicBezTo>
                  <a:lnTo>
                    <a:pt x="4519" y="1054"/>
                  </a:lnTo>
                  <a:cubicBezTo>
                    <a:pt x="4461" y="1054"/>
                    <a:pt x="4409" y="1043"/>
                    <a:pt x="4409" y="958"/>
                  </a:cubicBezTo>
                  <a:lnTo>
                    <a:pt x="4409" y="96"/>
                  </a:lnTo>
                  <a:cubicBezTo>
                    <a:pt x="4409" y="13"/>
                    <a:pt x="4461" y="0"/>
                    <a:pt x="4519" y="0"/>
                  </a:cubicBezTo>
                  <a:lnTo>
                    <a:pt x="4523" y="0"/>
                  </a:lnTo>
                  <a:cubicBezTo>
                    <a:pt x="4569" y="0"/>
                    <a:pt x="4605" y="43"/>
                    <a:pt x="4605" y="43"/>
                  </a:cubicBezTo>
                  <a:lnTo>
                    <a:pt x="5212" y="683"/>
                  </a:lnTo>
                  <a:lnTo>
                    <a:pt x="5212" y="96"/>
                  </a:lnTo>
                  <a:cubicBezTo>
                    <a:pt x="5212" y="13"/>
                    <a:pt x="5265" y="0"/>
                    <a:pt x="5322" y="0"/>
                  </a:cubicBezTo>
                  <a:lnTo>
                    <a:pt x="5326" y="0"/>
                  </a:lnTo>
                  <a:cubicBezTo>
                    <a:pt x="5383" y="0"/>
                    <a:pt x="5436" y="11"/>
                    <a:pt x="5436" y="96"/>
                  </a:cubicBezTo>
                  <a:lnTo>
                    <a:pt x="5436" y="958"/>
                  </a:lnTo>
                  <a:cubicBezTo>
                    <a:pt x="5436" y="1041"/>
                    <a:pt x="5383" y="1054"/>
                    <a:pt x="5326" y="1054"/>
                  </a:cubicBezTo>
                  <a:lnTo>
                    <a:pt x="5322" y="1054"/>
                  </a:lnTo>
                  <a:cubicBezTo>
                    <a:pt x="5276" y="1054"/>
                    <a:pt x="5240" y="1011"/>
                    <a:pt x="5240" y="1011"/>
                  </a:cubicBezTo>
                  <a:lnTo>
                    <a:pt x="4633" y="370"/>
                  </a:lnTo>
                  <a:close/>
                  <a:moveTo>
                    <a:pt x="3497" y="848"/>
                  </a:moveTo>
                  <a:lnTo>
                    <a:pt x="4045" y="848"/>
                  </a:lnTo>
                  <a:cubicBezTo>
                    <a:pt x="4119" y="848"/>
                    <a:pt x="4136" y="893"/>
                    <a:pt x="4138" y="944"/>
                  </a:cubicBezTo>
                  <a:lnTo>
                    <a:pt x="4138" y="958"/>
                  </a:lnTo>
                  <a:cubicBezTo>
                    <a:pt x="4136" y="1009"/>
                    <a:pt x="4119" y="1054"/>
                    <a:pt x="4045" y="1054"/>
                  </a:cubicBezTo>
                  <a:lnTo>
                    <a:pt x="3383" y="1054"/>
                  </a:lnTo>
                  <a:cubicBezTo>
                    <a:pt x="3326" y="1054"/>
                    <a:pt x="3273" y="1043"/>
                    <a:pt x="3273" y="958"/>
                  </a:cubicBezTo>
                  <a:lnTo>
                    <a:pt x="3273" y="96"/>
                  </a:lnTo>
                  <a:cubicBezTo>
                    <a:pt x="3273" y="13"/>
                    <a:pt x="3326" y="0"/>
                    <a:pt x="3383" y="0"/>
                  </a:cubicBezTo>
                  <a:lnTo>
                    <a:pt x="4045" y="0"/>
                  </a:lnTo>
                  <a:cubicBezTo>
                    <a:pt x="4119" y="0"/>
                    <a:pt x="4136" y="45"/>
                    <a:pt x="4138" y="96"/>
                  </a:cubicBezTo>
                  <a:lnTo>
                    <a:pt x="4138" y="110"/>
                  </a:lnTo>
                  <a:cubicBezTo>
                    <a:pt x="4136" y="161"/>
                    <a:pt x="4119" y="206"/>
                    <a:pt x="4045" y="206"/>
                  </a:cubicBezTo>
                  <a:lnTo>
                    <a:pt x="3497" y="206"/>
                  </a:lnTo>
                  <a:lnTo>
                    <a:pt x="3497" y="415"/>
                  </a:lnTo>
                  <a:lnTo>
                    <a:pt x="3916" y="415"/>
                  </a:lnTo>
                  <a:cubicBezTo>
                    <a:pt x="3990" y="415"/>
                    <a:pt x="4007" y="459"/>
                    <a:pt x="4009" y="510"/>
                  </a:cubicBezTo>
                  <a:lnTo>
                    <a:pt x="4009" y="525"/>
                  </a:lnTo>
                  <a:cubicBezTo>
                    <a:pt x="4007" y="576"/>
                    <a:pt x="3990" y="620"/>
                    <a:pt x="3916" y="620"/>
                  </a:cubicBezTo>
                  <a:lnTo>
                    <a:pt x="3497" y="620"/>
                  </a:lnTo>
                  <a:lnTo>
                    <a:pt x="3497" y="848"/>
                  </a:lnTo>
                  <a:close/>
                  <a:moveTo>
                    <a:pt x="2939" y="958"/>
                  </a:moveTo>
                  <a:cubicBezTo>
                    <a:pt x="2939" y="1041"/>
                    <a:pt x="2886" y="1054"/>
                    <a:pt x="2829" y="1054"/>
                  </a:cubicBezTo>
                  <a:lnTo>
                    <a:pt x="2825" y="1054"/>
                  </a:lnTo>
                  <a:cubicBezTo>
                    <a:pt x="2768" y="1054"/>
                    <a:pt x="2715" y="1043"/>
                    <a:pt x="2715" y="958"/>
                  </a:cubicBezTo>
                  <a:lnTo>
                    <a:pt x="2715" y="96"/>
                  </a:lnTo>
                  <a:cubicBezTo>
                    <a:pt x="2715" y="13"/>
                    <a:pt x="2768" y="0"/>
                    <a:pt x="2825" y="0"/>
                  </a:cubicBezTo>
                  <a:lnTo>
                    <a:pt x="2829" y="0"/>
                  </a:lnTo>
                  <a:cubicBezTo>
                    <a:pt x="2886" y="0"/>
                    <a:pt x="2939" y="11"/>
                    <a:pt x="2939" y="96"/>
                  </a:cubicBezTo>
                  <a:lnTo>
                    <a:pt x="2939" y="958"/>
                  </a:lnTo>
                  <a:close/>
                  <a:moveTo>
                    <a:pt x="1924" y="0"/>
                  </a:moveTo>
                  <a:lnTo>
                    <a:pt x="1621" y="0"/>
                  </a:lnTo>
                  <a:cubicBezTo>
                    <a:pt x="1564" y="0"/>
                    <a:pt x="1512" y="11"/>
                    <a:pt x="1512" y="96"/>
                  </a:cubicBezTo>
                  <a:lnTo>
                    <a:pt x="1512" y="958"/>
                  </a:lnTo>
                  <a:cubicBezTo>
                    <a:pt x="1512" y="1041"/>
                    <a:pt x="1564" y="1054"/>
                    <a:pt x="1621" y="1054"/>
                  </a:cubicBezTo>
                  <a:lnTo>
                    <a:pt x="1924" y="1054"/>
                  </a:lnTo>
                  <a:cubicBezTo>
                    <a:pt x="2218" y="1054"/>
                    <a:pt x="2446" y="812"/>
                    <a:pt x="2446" y="527"/>
                  </a:cubicBezTo>
                  <a:cubicBezTo>
                    <a:pt x="2446" y="241"/>
                    <a:pt x="2218" y="0"/>
                    <a:pt x="1924" y="0"/>
                  </a:cubicBezTo>
                  <a:close/>
                  <a:moveTo>
                    <a:pt x="1915" y="851"/>
                  </a:moveTo>
                  <a:lnTo>
                    <a:pt x="1734" y="851"/>
                  </a:lnTo>
                  <a:lnTo>
                    <a:pt x="1734" y="203"/>
                  </a:lnTo>
                  <a:lnTo>
                    <a:pt x="1915" y="203"/>
                  </a:lnTo>
                  <a:cubicBezTo>
                    <a:pt x="2095" y="203"/>
                    <a:pt x="2226" y="358"/>
                    <a:pt x="2226" y="527"/>
                  </a:cubicBezTo>
                  <a:cubicBezTo>
                    <a:pt x="2226" y="694"/>
                    <a:pt x="2095" y="851"/>
                    <a:pt x="1915" y="851"/>
                  </a:cubicBezTo>
                  <a:close/>
                  <a:moveTo>
                    <a:pt x="1053" y="0"/>
                  </a:moveTo>
                  <a:lnTo>
                    <a:pt x="1025" y="0"/>
                  </a:lnTo>
                  <a:cubicBezTo>
                    <a:pt x="972" y="3"/>
                    <a:pt x="936" y="13"/>
                    <a:pt x="862" y="81"/>
                  </a:cubicBezTo>
                  <a:lnTo>
                    <a:pt x="42" y="901"/>
                  </a:lnTo>
                  <a:cubicBezTo>
                    <a:pt x="0" y="944"/>
                    <a:pt x="2" y="973"/>
                    <a:pt x="10" y="996"/>
                  </a:cubicBezTo>
                  <a:cubicBezTo>
                    <a:pt x="12" y="1001"/>
                    <a:pt x="27" y="1047"/>
                    <a:pt x="105" y="1054"/>
                  </a:cubicBezTo>
                  <a:cubicBezTo>
                    <a:pt x="148" y="1056"/>
                    <a:pt x="186" y="1045"/>
                    <a:pt x="232" y="999"/>
                  </a:cubicBezTo>
                  <a:lnTo>
                    <a:pt x="367" y="863"/>
                  </a:lnTo>
                  <a:lnTo>
                    <a:pt x="936" y="863"/>
                  </a:lnTo>
                  <a:lnTo>
                    <a:pt x="936" y="960"/>
                  </a:lnTo>
                  <a:cubicBezTo>
                    <a:pt x="936" y="1043"/>
                    <a:pt x="989" y="1056"/>
                    <a:pt x="1046" y="1056"/>
                  </a:cubicBezTo>
                  <a:lnTo>
                    <a:pt x="1051" y="1056"/>
                  </a:lnTo>
                  <a:cubicBezTo>
                    <a:pt x="1108" y="1056"/>
                    <a:pt x="1160" y="1045"/>
                    <a:pt x="1160" y="960"/>
                  </a:cubicBezTo>
                  <a:lnTo>
                    <a:pt x="1160" y="98"/>
                  </a:lnTo>
                  <a:cubicBezTo>
                    <a:pt x="1165" y="13"/>
                    <a:pt x="1110" y="0"/>
                    <a:pt x="1053" y="0"/>
                  </a:cubicBezTo>
                  <a:close/>
                  <a:moveTo>
                    <a:pt x="551" y="681"/>
                  </a:moveTo>
                  <a:lnTo>
                    <a:pt x="941" y="292"/>
                  </a:lnTo>
                  <a:lnTo>
                    <a:pt x="941" y="681"/>
                  </a:lnTo>
                  <a:lnTo>
                    <a:pt x="551" y="681"/>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8" name="Google Shape;28;p10"/>
            <p:cNvSpPr/>
            <p:nvPr/>
          </p:nvSpPr>
          <p:spPr>
            <a:xfrm>
              <a:off x="7127" y="348"/>
              <a:ext cx="695" cy="695"/>
            </a:xfrm>
            <a:custGeom>
              <a:rect b="b" l="l" r="r" t="t"/>
              <a:pathLst>
                <a:path extrusionOk="0" h="3069" w="3069">
                  <a:moveTo>
                    <a:pt x="196" y="3016"/>
                  </a:moveTo>
                  <a:cubicBezTo>
                    <a:pt x="143" y="3068"/>
                    <a:pt x="101" y="3049"/>
                    <a:pt x="63" y="3016"/>
                  </a:cubicBezTo>
                  <a:lnTo>
                    <a:pt x="52" y="3005"/>
                  </a:lnTo>
                  <a:cubicBezTo>
                    <a:pt x="19" y="2967"/>
                    <a:pt x="0" y="2925"/>
                    <a:pt x="52" y="2872"/>
                  </a:cubicBezTo>
                  <a:lnTo>
                    <a:pt x="757" y="2168"/>
                  </a:lnTo>
                  <a:cubicBezTo>
                    <a:pt x="810" y="2115"/>
                    <a:pt x="852" y="2134"/>
                    <a:pt x="890" y="2168"/>
                  </a:cubicBezTo>
                  <a:lnTo>
                    <a:pt x="900" y="2178"/>
                  </a:lnTo>
                  <a:cubicBezTo>
                    <a:pt x="934" y="2216"/>
                    <a:pt x="953" y="2258"/>
                    <a:pt x="900" y="2311"/>
                  </a:cubicBezTo>
                  <a:lnTo>
                    <a:pt x="196" y="3016"/>
                  </a:lnTo>
                  <a:close/>
                  <a:moveTo>
                    <a:pt x="2311" y="901"/>
                  </a:moveTo>
                  <a:cubicBezTo>
                    <a:pt x="2258" y="954"/>
                    <a:pt x="2216" y="935"/>
                    <a:pt x="2178" y="901"/>
                  </a:cubicBezTo>
                  <a:lnTo>
                    <a:pt x="2167" y="890"/>
                  </a:lnTo>
                  <a:cubicBezTo>
                    <a:pt x="2133" y="852"/>
                    <a:pt x="2114" y="810"/>
                    <a:pt x="2167" y="757"/>
                  </a:cubicBezTo>
                  <a:lnTo>
                    <a:pt x="2871" y="53"/>
                  </a:lnTo>
                  <a:cubicBezTo>
                    <a:pt x="2924" y="0"/>
                    <a:pt x="2966" y="19"/>
                    <a:pt x="3005" y="53"/>
                  </a:cubicBezTo>
                  <a:lnTo>
                    <a:pt x="3015" y="64"/>
                  </a:lnTo>
                  <a:cubicBezTo>
                    <a:pt x="3049" y="102"/>
                    <a:pt x="3068" y="144"/>
                    <a:pt x="3015" y="197"/>
                  </a:cubicBezTo>
                  <a:lnTo>
                    <a:pt x="2311" y="901"/>
                  </a:lnTo>
                  <a:close/>
                </a:path>
              </a:pathLst>
            </a:custGeom>
            <a:solidFill>
              <a:srgbClr val="BFD338"/>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sp>
        <p:nvSpPr>
          <p:cNvPr id="29" name="Google Shape;29;p10"/>
          <p:cNvSpPr/>
          <p:nvPr/>
        </p:nvSpPr>
        <p:spPr>
          <a:xfrm>
            <a:off x="349251" y="5747568"/>
            <a:ext cx="8451849" cy="980206"/>
          </a:xfrm>
          <a:custGeom>
            <a:rect b="b" l="l" r="r" t="t"/>
            <a:pathLst>
              <a:path extrusionOk="0" h="3308" w="38051">
                <a:moveTo>
                  <a:pt x="37720" y="3307"/>
                </a:moveTo>
                <a:cubicBezTo>
                  <a:pt x="37712" y="3307"/>
                  <a:pt x="37704" y="3303"/>
                  <a:pt x="37697" y="3297"/>
                </a:cubicBezTo>
                <a:cubicBezTo>
                  <a:pt x="37684" y="3284"/>
                  <a:pt x="37684" y="3263"/>
                  <a:pt x="37697" y="3250"/>
                </a:cubicBezTo>
                <a:lnTo>
                  <a:pt x="37991" y="2956"/>
                </a:lnTo>
                <a:cubicBezTo>
                  <a:pt x="38004" y="2944"/>
                  <a:pt x="38025" y="2944"/>
                  <a:pt x="38038" y="2956"/>
                </a:cubicBezTo>
                <a:cubicBezTo>
                  <a:pt x="38050" y="2969"/>
                  <a:pt x="38050" y="2990"/>
                  <a:pt x="38038" y="3003"/>
                </a:cubicBezTo>
                <a:lnTo>
                  <a:pt x="37744" y="3297"/>
                </a:lnTo>
                <a:cubicBezTo>
                  <a:pt x="37737" y="3303"/>
                  <a:pt x="37729" y="3307"/>
                  <a:pt x="37720" y="3307"/>
                </a:cubicBezTo>
                <a:close/>
                <a:moveTo>
                  <a:pt x="36543" y="3307"/>
                </a:moveTo>
                <a:cubicBezTo>
                  <a:pt x="36534" y="3307"/>
                  <a:pt x="36526" y="3304"/>
                  <a:pt x="36519" y="3297"/>
                </a:cubicBezTo>
                <a:cubicBezTo>
                  <a:pt x="36507" y="3285"/>
                  <a:pt x="36507" y="3263"/>
                  <a:pt x="36519" y="3250"/>
                </a:cubicBezTo>
                <a:lnTo>
                  <a:pt x="36813" y="2956"/>
                </a:lnTo>
                <a:cubicBezTo>
                  <a:pt x="36826" y="2944"/>
                  <a:pt x="36847" y="2944"/>
                  <a:pt x="36860" y="2956"/>
                </a:cubicBezTo>
                <a:cubicBezTo>
                  <a:pt x="36872" y="2969"/>
                  <a:pt x="36872" y="2990"/>
                  <a:pt x="36860" y="3003"/>
                </a:cubicBezTo>
                <a:lnTo>
                  <a:pt x="36566" y="3297"/>
                </a:lnTo>
                <a:cubicBezTo>
                  <a:pt x="36560" y="3303"/>
                  <a:pt x="36551" y="3307"/>
                  <a:pt x="36543" y="3307"/>
                </a:cubicBezTo>
                <a:close/>
                <a:moveTo>
                  <a:pt x="35365" y="3307"/>
                </a:moveTo>
                <a:cubicBezTo>
                  <a:pt x="35356" y="3307"/>
                  <a:pt x="35348" y="3304"/>
                  <a:pt x="35341" y="3297"/>
                </a:cubicBezTo>
                <a:cubicBezTo>
                  <a:pt x="35329" y="3285"/>
                  <a:pt x="35329" y="3263"/>
                  <a:pt x="35341" y="3250"/>
                </a:cubicBezTo>
                <a:lnTo>
                  <a:pt x="35635" y="2956"/>
                </a:lnTo>
                <a:cubicBezTo>
                  <a:pt x="35648" y="2944"/>
                  <a:pt x="35669" y="2944"/>
                  <a:pt x="35682" y="2956"/>
                </a:cubicBezTo>
                <a:cubicBezTo>
                  <a:pt x="35695" y="2969"/>
                  <a:pt x="35695" y="2990"/>
                  <a:pt x="35682" y="3003"/>
                </a:cubicBezTo>
                <a:lnTo>
                  <a:pt x="35388" y="3297"/>
                </a:lnTo>
                <a:cubicBezTo>
                  <a:pt x="35382" y="3303"/>
                  <a:pt x="35373" y="3307"/>
                  <a:pt x="35365" y="3307"/>
                </a:cubicBezTo>
                <a:close/>
                <a:moveTo>
                  <a:pt x="31243" y="3307"/>
                </a:moveTo>
                <a:cubicBezTo>
                  <a:pt x="31235" y="3307"/>
                  <a:pt x="31226" y="3303"/>
                  <a:pt x="31220" y="3297"/>
                </a:cubicBezTo>
                <a:cubicBezTo>
                  <a:pt x="31207" y="3284"/>
                  <a:pt x="31207" y="3263"/>
                  <a:pt x="31220" y="3250"/>
                </a:cubicBezTo>
                <a:lnTo>
                  <a:pt x="31514" y="2956"/>
                </a:lnTo>
                <a:cubicBezTo>
                  <a:pt x="31527" y="2944"/>
                  <a:pt x="31548" y="2944"/>
                  <a:pt x="31561" y="2956"/>
                </a:cubicBezTo>
                <a:cubicBezTo>
                  <a:pt x="31573" y="2969"/>
                  <a:pt x="31573" y="2990"/>
                  <a:pt x="31561" y="3003"/>
                </a:cubicBezTo>
                <a:lnTo>
                  <a:pt x="31267" y="3297"/>
                </a:lnTo>
                <a:cubicBezTo>
                  <a:pt x="31260" y="3303"/>
                  <a:pt x="31252" y="3307"/>
                  <a:pt x="31243" y="3307"/>
                </a:cubicBezTo>
                <a:close/>
                <a:moveTo>
                  <a:pt x="30065" y="3307"/>
                </a:moveTo>
                <a:cubicBezTo>
                  <a:pt x="30057" y="3307"/>
                  <a:pt x="30049" y="3304"/>
                  <a:pt x="30042" y="3297"/>
                </a:cubicBezTo>
                <a:cubicBezTo>
                  <a:pt x="30030" y="3285"/>
                  <a:pt x="30030" y="3263"/>
                  <a:pt x="30042" y="3250"/>
                </a:cubicBezTo>
                <a:lnTo>
                  <a:pt x="30336" y="2956"/>
                </a:lnTo>
                <a:cubicBezTo>
                  <a:pt x="30349" y="2944"/>
                  <a:pt x="30370" y="2944"/>
                  <a:pt x="30383" y="2956"/>
                </a:cubicBezTo>
                <a:cubicBezTo>
                  <a:pt x="30395" y="2969"/>
                  <a:pt x="30395" y="2990"/>
                  <a:pt x="30383" y="3003"/>
                </a:cubicBezTo>
                <a:lnTo>
                  <a:pt x="30089" y="3297"/>
                </a:lnTo>
                <a:cubicBezTo>
                  <a:pt x="30082" y="3303"/>
                  <a:pt x="30074" y="3307"/>
                  <a:pt x="30065" y="3307"/>
                </a:cubicBezTo>
                <a:close/>
                <a:moveTo>
                  <a:pt x="28888" y="3307"/>
                </a:moveTo>
                <a:cubicBezTo>
                  <a:pt x="28879" y="3307"/>
                  <a:pt x="28871" y="3304"/>
                  <a:pt x="28864" y="3297"/>
                </a:cubicBezTo>
                <a:cubicBezTo>
                  <a:pt x="28852" y="3285"/>
                  <a:pt x="28852" y="3263"/>
                  <a:pt x="28864" y="3250"/>
                </a:cubicBezTo>
                <a:lnTo>
                  <a:pt x="29158" y="2956"/>
                </a:lnTo>
                <a:cubicBezTo>
                  <a:pt x="29171" y="2944"/>
                  <a:pt x="29192" y="2944"/>
                  <a:pt x="29205" y="2956"/>
                </a:cubicBezTo>
                <a:cubicBezTo>
                  <a:pt x="29218" y="2969"/>
                  <a:pt x="29218" y="2990"/>
                  <a:pt x="29205" y="3003"/>
                </a:cubicBezTo>
                <a:lnTo>
                  <a:pt x="28911" y="3297"/>
                </a:lnTo>
                <a:cubicBezTo>
                  <a:pt x="28905" y="3303"/>
                  <a:pt x="28896" y="3307"/>
                  <a:pt x="28888" y="3307"/>
                </a:cubicBezTo>
                <a:close/>
                <a:moveTo>
                  <a:pt x="24766" y="3307"/>
                </a:moveTo>
                <a:cubicBezTo>
                  <a:pt x="24758" y="3307"/>
                  <a:pt x="24749" y="3303"/>
                  <a:pt x="24743" y="3297"/>
                </a:cubicBezTo>
                <a:cubicBezTo>
                  <a:pt x="24730" y="3284"/>
                  <a:pt x="24730" y="3263"/>
                  <a:pt x="24743" y="3250"/>
                </a:cubicBezTo>
                <a:lnTo>
                  <a:pt x="25037" y="2956"/>
                </a:lnTo>
                <a:cubicBezTo>
                  <a:pt x="25050" y="2944"/>
                  <a:pt x="25071" y="2944"/>
                  <a:pt x="25083" y="2956"/>
                </a:cubicBezTo>
                <a:cubicBezTo>
                  <a:pt x="25096" y="2969"/>
                  <a:pt x="25096" y="2990"/>
                  <a:pt x="25083" y="3003"/>
                </a:cubicBezTo>
                <a:lnTo>
                  <a:pt x="24789" y="3297"/>
                </a:lnTo>
                <a:cubicBezTo>
                  <a:pt x="24783" y="3303"/>
                  <a:pt x="24775" y="3307"/>
                  <a:pt x="24766" y="3307"/>
                </a:cubicBezTo>
                <a:close/>
                <a:moveTo>
                  <a:pt x="23588" y="3307"/>
                </a:moveTo>
                <a:cubicBezTo>
                  <a:pt x="23580" y="3307"/>
                  <a:pt x="23571" y="3303"/>
                  <a:pt x="23565" y="3297"/>
                </a:cubicBezTo>
                <a:cubicBezTo>
                  <a:pt x="23552" y="3284"/>
                  <a:pt x="23552" y="3263"/>
                  <a:pt x="23565" y="3250"/>
                </a:cubicBezTo>
                <a:lnTo>
                  <a:pt x="23859" y="2956"/>
                </a:lnTo>
                <a:cubicBezTo>
                  <a:pt x="23872" y="2944"/>
                  <a:pt x="23893" y="2944"/>
                  <a:pt x="23906" y="2956"/>
                </a:cubicBezTo>
                <a:cubicBezTo>
                  <a:pt x="23918" y="2969"/>
                  <a:pt x="23918" y="2990"/>
                  <a:pt x="23906" y="3003"/>
                </a:cubicBezTo>
                <a:lnTo>
                  <a:pt x="23612" y="3297"/>
                </a:lnTo>
                <a:cubicBezTo>
                  <a:pt x="23605" y="3303"/>
                  <a:pt x="23597" y="3307"/>
                  <a:pt x="23588" y="3307"/>
                </a:cubicBezTo>
                <a:close/>
                <a:moveTo>
                  <a:pt x="22411" y="3307"/>
                </a:moveTo>
                <a:cubicBezTo>
                  <a:pt x="22402" y="3307"/>
                  <a:pt x="22394" y="3304"/>
                  <a:pt x="22387" y="3297"/>
                </a:cubicBezTo>
                <a:cubicBezTo>
                  <a:pt x="22375" y="3285"/>
                  <a:pt x="22375" y="3263"/>
                  <a:pt x="22387" y="3250"/>
                </a:cubicBezTo>
                <a:lnTo>
                  <a:pt x="22681" y="2956"/>
                </a:lnTo>
                <a:cubicBezTo>
                  <a:pt x="22694" y="2944"/>
                  <a:pt x="22715" y="2944"/>
                  <a:pt x="22728" y="2956"/>
                </a:cubicBezTo>
                <a:cubicBezTo>
                  <a:pt x="22740" y="2969"/>
                  <a:pt x="22740" y="2990"/>
                  <a:pt x="22728" y="3003"/>
                </a:cubicBezTo>
                <a:lnTo>
                  <a:pt x="22434" y="3297"/>
                </a:lnTo>
                <a:cubicBezTo>
                  <a:pt x="22427" y="3303"/>
                  <a:pt x="22419" y="3307"/>
                  <a:pt x="22411" y="3307"/>
                </a:cubicBezTo>
                <a:close/>
                <a:moveTo>
                  <a:pt x="18289" y="3307"/>
                </a:moveTo>
                <a:cubicBezTo>
                  <a:pt x="18281" y="3307"/>
                  <a:pt x="18272" y="3303"/>
                  <a:pt x="18266" y="3297"/>
                </a:cubicBezTo>
                <a:cubicBezTo>
                  <a:pt x="18253" y="3284"/>
                  <a:pt x="18253" y="3263"/>
                  <a:pt x="18266" y="3250"/>
                </a:cubicBezTo>
                <a:lnTo>
                  <a:pt x="18560" y="2956"/>
                </a:lnTo>
                <a:cubicBezTo>
                  <a:pt x="18572" y="2944"/>
                  <a:pt x="18594" y="2944"/>
                  <a:pt x="18606" y="2956"/>
                </a:cubicBezTo>
                <a:cubicBezTo>
                  <a:pt x="18619" y="2969"/>
                  <a:pt x="18619" y="2990"/>
                  <a:pt x="18606" y="3003"/>
                </a:cubicBezTo>
                <a:lnTo>
                  <a:pt x="18312" y="3297"/>
                </a:lnTo>
                <a:cubicBezTo>
                  <a:pt x="18306" y="3303"/>
                  <a:pt x="18298" y="3307"/>
                  <a:pt x="18289" y="3307"/>
                </a:cubicBezTo>
                <a:close/>
                <a:moveTo>
                  <a:pt x="15347" y="3307"/>
                </a:moveTo>
                <a:cubicBezTo>
                  <a:pt x="15338" y="3307"/>
                  <a:pt x="15330" y="3303"/>
                  <a:pt x="15323" y="3297"/>
                </a:cubicBezTo>
                <a:cubicBezTo>
                  <a:pt x="15311" y="3284"/>
                  <a:pt x="15311" y="3263"/>
                  <a:pt x="15323" y="3250"/>
                </a:cubicBezTo>
                <a:lnTo>
                  <a:pt x="15617" y="2956"/>
                </a:lnTo>
                <a:cubicBezTo>
                  <a:pt x="15630" y="2944"/>
                  <a:pt x="15651" y="2944"/>
                  <a:pt x="15664" y="2956"/>
                </a:cubicBezTo>
                <a:cubicBezTo>
                  <a:pt x="15676" y="2969"/>
                  <a:pt x="15676" y="2990"/>
                  <a:pt x="15664" y="3003"/>
                </a:cubicBezTo>
                <a:lnTo>
                  <a:pt x="15370" y="3297"/>
                </a:lnTo>
                <a:cubicBezTo>
                  <a:pt x="15363" y="3303"/>
                  <a:pt x="15355" y="3307"/>
                  <a:pt x="15347" y="3307"/>
                </a:cubicBezTo>
                <a:close/>
                <a:moveTo>
                  <a:pt x="14757" y="3307"/>
                </a:moveTo>
                <a:cubicBezTo>
                  <a:pt x="14748" y="3307"/>
                  <a:pt x="14740" y="3303"/>
                  <a:pt x="14733" y="3297"/>
                </a:cubicBezTo>
                <a:cubicBezTo>
                  <a:pt x="14721" y="3284"/>
                  <a:pt x="14721" y="3263"/>
                  <a:pt x="14733" y="3250"/>
                </a:cubicBezTo>
                <a:lnTo>
                  <a:pt x="15029" y="2956"/>
                </a:lnTo>
                <a:cubicBezTo>
                  <a:pt x="15042" y="2944"/>
                  <a:pt x="15063" y="2944"/>
                  <a:pt x="15076" y="2956"/>
                </a:cubicBezTo>
                <a:cubicBezTo>
                  <a:pt x="15089" y="2969"/>
                  <a:pt x="15089" y="2990"/>
                  <a:pt x="15076" y="3003"/>
                </a:cubicBezTo>
                <a:lnTo>
                  <a:pt x="14782" y="3297"/>
                </a:lnTo>
                <a:cubicBezTo>
                  <a:pt x="14774" y="3303"/>
                  <a:pt x="14765" y="3307"/>
                  <a:pt x="14757" y="3307"/>
                </a:cubicBezTo>
                <a:close/>
                <a:moveTo>
                  <a:pt x="14169" y="3307"/>
                </a:moveTo>
                <a:cubicBezTo>
                  <a:pt x="14160" y="3307"/>
                  <a:pt x="14152" y="3303"/>
                  <a:pt x="14145" y="3297"/>
                </a:cubicBezTo>
                <a:cubicBezTo>
                  <a:pt x="14133" y="3284"/>
                  <a:pt x="14133" y="3263"/>
                  <a:pt x="14145" y="3250"/>
                </a:cubicBezTo>
                <a:lnTo>
                  <a:pt x="14439" y="2956"/>
                </a:lnTo>
                <a:cubicBezTo>
                  <a:pt x="14452" y="2944"/>
                  <a:pt x="14473" y="2944"/>
                  <a:pt x="14486" y="2956"/>
                </a:cubicBezTo>
                <a:cubicBezTo>
                  <a:pt x="14499" y="2969"/>
                  <a:pt x="14499" y="2990"/>
                  <a:pt x="14486" y="3003"/>
                </a:cubicBezTo>
                <a:lnTo>
                  <a:pt x="14192" y="3297"/>
                </a:lnTo>
                <a:cubicBezTo>
                  <a:pt x="14186" y="3303"/>
                  <a:pt x="14177" y="3307"/>
                  <a:pt x="14169" y="3307"/>
                </a:cubicBezTo>
                <a:close/>
                <a:moveTo>
                  <a:pt x="13579" y="3307"/>
                </a:moveTo>
                <a:cubicBezTo>
                  <a:pt x="13570" y="3307"/>
                  <a:pt x="13562" y="3303"/>
                  <a:pt x="13555" y="3297"/>
                </a:cubicBezTo>
                <a:cubicBezTo>
                  <a:pt x="13543" y="3284"/>
                  <a:pt x="13543" y="3263"/>
                  <a:pt x="13555" y="3250"/>
                </a:cubicBezTo>
                <a:lnTo>
                  <a:pt x="13849" y="2956"/>
                </a:lnTo>
                <a:cubicBezTo>
                  <a:pt x="13862" y="2944"/>
                  <a:pt x="13883" y="2944"/>
                  <a:pt x="13896" y="2956"/>
                </a:cubicBezTo>
                <a:cubicBezTo>
                  <a:pt x="13909" y="2969"/>
                  <a:pt x="13909" y="2990"/>
                  <a:pt x="13896" y="3003"/>
                </a:cubicBezTo>
                <a:lnTo>
                  <a:pt x="13602" y="3297"/>
                </a:lnTo>
                <a:cubicBezTo>
                  <a:pt x="13596" y="3303"/>
                  <a:pt x="13587" y="3307"/>
                  <a:pt x="13579" y="3307"/>
                </a:cubicBezTo>
                <a:close/>
                <a:moveTo>
                  <a:pt x="12991" y="3307"/>
                </a:moveTo>
                <a:cubicBezTo>
                  <a:pt x="12982" y="3307"/>
                  <a:pt x="12974" y="3303"/>
                  <a:pt x="12968" y="3297"/>
                </a:cubicBezTo>
                <a:cubicBezTo>
                  <a:pt x="12955" y="3284"/>
                  <a:pt x="12955" y="3263"/>
                  <a:pt x="12968" y="3250"/>
                </a:cubicBezTo>
                <a:lnTo>
                  <a:pt x="13262" y="2956"/>
                </a:lnTo>
                <a:cubicBezTo>
                  <a:pt x="13274" y="2944"/>
                  <a:pt x="13295" y="2944"/>
                  <a:pt x="13308" y="2956"/>
                </a:cubicBezTo>
                <a:cubicBezTo>
                  <a:pt x="13321" y="2969"/>
                  <a:pt x="13321" y="2990"/>
                  <a:pt x="13308" y="3003"/>
                </a:cubicBezTo>
                <a:lnTo>
                  <a:pt x="13014" y="3297"/>
                </a:lnTo>
                <a:cubicBezTo>
                  <a:pt x="13008" y="3303"/>
                  <a:pt x="12999" y="3307"/>
                  <a:pt x="12991" y="3307"/>
                </a:cubicBezTo>
                <a:close/>
                <a:moveTo>
                  <a:pt x="12401" y="3307"/>
                </a:moveTo>
                <a:cubicBezTo>
                  <a:pt x="12392" y="3307"/>
                  <a:pt x="12384" y="3303"/>
                  <a:pt x="12378" y="3297"/>
                </a:cubicBezTo>
                <a:cubicBezTo>
                  <a:pt x="12365" y="3284"/>
                  <a:pt x="12365" y="3263"/>
                  <a:pt x="12378" y="3250"/>
                </a:cubicBezTo>
                <a:lnTo>
                  <a:pt x="12672" y="2956"/>
                </a:lnTo>
                <a:cubicBezTo>
                  <a:pt x="12684" y="2944"/>
                  <a:pt x="12705" y="2944"/>
                  <a:pt x="12718" y="2956"/>
                </a:cubicBezTo>
                <a:cubicBezTo>
                  <a:pt x="12731" y="2969"/>
                  <a:pt x="12731" y="2990"/>
                  <a:pt x="12718" y="3003"/>
                </a:cubicBezTo>
                <a:lnTo>
                  <a:pt x="12424" y="3297"/>
                </a:lnTo>
                <a:cubicBezTo>
                  <a:pt x="12418" y="3303"/>
                  <a:pt x="12409" y="3307"/>
                  <a:pt x="12401" y="3307"/>
                </a:cubicBezTo>
                <a:close/>
                <a:moveTo>
                  <a:pt x="8869" y="3307"/>
                </a:moveTo>
                <a:cubicBezTo>
                  <a:pt x="8861" y="3307"/>
                  <a:pt x="8853" y="3303"/>
                  <a:pt x="8846" y="3297"/>
                </a:cubicBezTo>
                <a:cubicBezTo>
                  <a:pt x="8834" y="3284"/>
                  <a:pt x="8834" y="3263"/>
                  <a:pt x="8846" y="3250"/>
                </a:cubicBezTo>
                <a:lnTo>
                  <a:pt x="9140" y="2956"/>
                </a:lnTo>
                <a:cubicBezTo>
                  <a:pt x="9153" y="2944"/>
                  <a:pt x="9174" y="2944"/>
                  <a:pt x="9187" y="2956"/>
                </a:cubicBezTo>
                <a:cubicBezTo>
                  <a:pt x="9199" y="2969"/>
                  <a:pt x="9199" y="2990"/>
                  <a:pt x="9187" y="3003"/>
                </a:cubicBezTo>
                <a:lnTo>
                  <a:pt x="8893" y="3297"/>
                </a:lnTo>
                <a:cubicBezTo>
                  <a:pt x="8886" y="3303"/>
                  <a:pt x="8878" y="3307"/>
                  <a:pt x="8869" y="3307"/>
                </a:cubicBezTo>
                <a:close/>
                <a:moveTo>
                  <a:pt x="8279" y="3307"/>
                </a:moveTo>
                <a:cubicBezTo>
                  <a:pt x="8271" y="3307"/>
                  <a:pt x="8262" y="3304"/>
                  <a:pt x="8256" y="3297"/>
                </a:cubicBezTo>
                <a:cubicBezTo>
                  <a:pt x="8243" y="3285"/>
                  <a:pt x="8244" y="3263"/>
                  <a:pt x="8256" y="3250"/>
                </a:cubicBezTo>
                <a:lnTo>
                  <a:pt x="8550" y="2956"/>
                </a:lnTo>
                <a:cubicBezTo>
                  <a:pt x="8563" y="2944"/>
                  <a:pt x="8584" y="2944"/>
                  <a:pt x="8597" y="2956"/>
                </a:cubicBezTo>
                <a:cubicBezTo>
                  <a:pt x="8609" y="2969"/>
                  <a:pt x="8609" y="2990"/>
                  <a:pt x="8597" y="3003"/>
                </a:cubicBezTo>
                <a:lnTo>
                  <a:pt x="8303" y="3297"/>
                </a:lnTo>
                <a:cubicBezTo>
                  <a:pt x="8296" y="3303"/>
                  <a:pt x="8288" y="3307"/>
                  <a:pt x="8279" y="3307"/>
                </a:cubicBezTo>
                <a:close/>
                <a:moveTo>
                  <a:pt x="7692" y="3307"/>
                </a:moveTo>
                <a:cubicBezTo>
                  <a:pt x="7683" y="3307"/>
                  <a:pt x="7674" y="3304"/>
                  <a:pt x="7668" y="3297"/>
                </a:cubicBezTo>
                <a:cubicBezTo>
                  <a:pt x="7655" y="3285"/>
                  <a:pt x="7656" y="3263"/>
                  <a:pt x="7668" y="3250"/>
                </a:cubicBezTo>
                <a:lnTo>
                  <a:pt x="7962" y="2956"/>
                </a:lnTo>
                <a:cubicBezTo>
                  <a:pt x="7975" y="2944"/>
                  <a:pt x="7996" y="2944"/>
                  <a:pt x="8009" y="2956"/>
                </a:cubicBezTo>
                <a:cubicBezTo>
                  <a:pt x="8021" y="2969"/>
                  <a:pt x="8021" y="2990"/>
                  <a:pt x="8009" y="3003"/>
                </a:cubicBezTo>
                <a:lnTo>
                  <a:pt x="7715" y="3297"/>
                </a:lnTo>
                <a:cubicBezTo>
                  <a:pt x="7709" y="3303"/>
                  <a:pt x="7700" y="3307"/>
                  <a:pt x="7692" y="3307"/>
                </a:cubicBezTo>
                <a:close/>
                <a:moveTo>
                  <a:pt x="7102" y="3307"/>
                </a:moveTo>
                <a:cubicBezTo>
                  <a:pt x="7093" y="3307"/>
                  <a:pt x="7084" y="3304"/>
                  <a:pt x="7078" y="3297"/>
                </a:cubicBezTo>
                <a:cubicBezTo>
                  <a:pt x="7065" y="3285"/>
                  <a:pt x="7066" y="3263"/>
                  <a:pt x="7078" y="3250"/>
                </a:cubicBezTo>
                <a:lnTo>
                  <a:pt x="7374" y="2956"/>
                </a:lnTo>
                <a:cubicBezTo>
                  <a:pt x="7387" y="2944"/>
                  <a:pt x="7408" y="2944"/>
                  <a:pt x="7421" y="2956"/>
                </a:cubicBezTo>
                <a:cubicBezTo>
                  <a:pt x="7434" y="2969"/>
                  <a:pt x="7434" y="2990"/>
                  <a:pt x="7421" y="3003"/>
                </a:cubicBezTo>
                <a:lnTo>
                  <a:pt x="7127" y="3297"/>
                </a:lnTo>
                <a:cubicBezTo>
                  <a:pt x="7119" y="3303"/>
                  <a:pt x="7110" y="3307"/>
                  <a:pt x="7102" y="3307"/>
                </a:cubicBezTo>
                <a:close/>
                <a:moveTo>
                  <a:pt x="6514" y="3307"/>
                </a:moveTo>
                <a:cubicBezTo>
                  <a:pt x="6505" y="3307"/>
                  <a:pt x="6497" y="3303"/>
                  <a:pt x="6491" y="3297"/>
                </a:cubicBezTo>
                <a:cubicBezTo>
                  <a:pt x="6478" y="3284"/>
                  <a:pt x="6478" y="3263"/>
                  <a:pt x="6491" y="3250"/>
                </a:cubicBezTo>
                <a:lnTo>
                  <a:pt x="6784" y="2956"/>
                </a:lnTo>
                <a:cubicBezTo>
                  <a:pt x="6797" y="2944"/>
                  <a:pt x="6818" y="2944"/>
                  <a:pt x="6831" y="2956"/>
                </a:cubicBezTo>
                <a:cubicBezTo>
                  <a:pt x="6844" y="2969"/>
                  <a:pt x="6844" y="2990"/>
                  <a:pt x="6831" y="3003"/>
                </a:cubicBezTo>
                <a:lnTo>
                  <a:pt x="6537" y="3297"/>
                </a:lnTo>
                <a:cubicBezTo>
                  <a:pt x="6531" y="3303"/>
                  <a:pt x="6522" y="3307"/>
                  <a:pt x="6514" y="3307"/>
                </a:cubicBezTo>
                <a:close/>
                <a:moveTo>
                  <a:pt x="5924" y="3307"/>
                </a:moveTo>
                <a:cubicBezTo>
                  <a:pt x="5915" y="3307"/>
                  <a:pt x="5907" y="3303"/>
                  <a:pt x="5901" y="3297"/>
                </a:cubicBezTo>
                <a:cubicBezTo>
                  <a:pt x="5888" y="3284"/>
                  <a:pt x="5888" y="3263"/>
                  <a:pt x="5901" y="3250"/>
                </a:cubicBezTo>
                <a:lnTo>
                  <a:pt x="6194" y="2956"/>
                </a:lnTo>
                <a:cubicBezTo>
                  <a:pt x="6207" y="2944"/>
                  <a:pt x="6228" y="2944"/>
                  <a:pt x="6241" y="2956"/>
                </a:cubicBezTo>
                <a:cubicBezTo>
                  <a:pt x="6254" y="2969"/>
                  <a:pt x="6254" y="2990"/>
                  <a:pt x="6241" y="3003"/>
                </a:cubicBezTo>
                <a:lnTo>
                  <a:pt x="5947" y="3297"/>
                </a:lnTo>
                <a:cubicBezTo>
                  <a:pt x="5941" y="3303"/>
                  <a:pt x="5932" y="3307"/>
                  <a:pt x="5924" y="3307"/>
                </a:cubicBezTo>
                <a:close/>
                <a:moveTo>
                  <a:pt x="2392" y="3307"/>
                </a:moveTo>
                <a:cubicBezTo>
                  <a:pt x="2384" y="3307"/>
                  <a:pt x="2375" y="3303"/>
                  <a:pt x="2369" y="3297"/>
                </a:cubicBezTo>
                <a:cubicBezTo>
                  <a:pt x="2356" y="3284"/>
                  <a:pt x="2356" y="3263"/>
                  <a:pt x="2369" y="3250"/>
                </a:cubicBezTo>
                <a:lnTo>
                  <a:pt x="2663" y="2956"/>
                </a:lnTo>
                <a:cubicBezTo>
                  <a:pt x="2676" y="2944"/>
                  <a:pt x="2697" y="2944"/>
                  <a:pt x="2710" y="2956"/>
                </a:cubicBezTo>
                <a:cubicBezTo>
                  <a:pt x="2722" y="2969"/>
                  <a:pt x="2722" y="2990"/>
                  <a:pt x="2710" y="3003"/>
                </a:cubicBezTo>
                <a:lnTo>
                  <a:pt x="2416" y="3297"/>
                </a:lnTo>
                <a:cubicBezTo>
                  <a:pt x="2407" y="3303"/>
                  <a:pt x="2401" y="3307"/>
                  <a:pt x="2392" y="3307"/>
                </a:cubicBezTo>
                <a:close/>
                <a:moveTo>
                  <a:pt x="1802" y="3307"/>
                </a:moveTo>
                <a:cubicBezTo>
                  <a:pt x="1794" y="3307"/>
                  <a:pt x="1785" y="3303"/>
                  <a:pt x="1779" y="3297"/>
                </a:cubicBezTo>
                <a:cubicBezTo>
                  <a:pt x="1766" y="3284"/>
                  <a:pt x="1766" y="3263"/>
                  <a:pt x="1779" y="3250"/>
                </a:cubicBezTo>
                <a:lnTo>
                  <a:pt x="2073" y="2956"/>
                </a:lnTo>
                <a:cubicBezTo>
                  <a:pt x="2086" y="2944"/>
                  <a:pt x="2107" y="2944"/>
                  <a:pt x="2120" y="2956"/>
                </a:cubicBezTo>
                <a:cubicBezTo>
                  <a:pt x="2132" y="2969"/>
                  <a:pt x="2132" y="2990"/>
                  <a:pt x="2120" y="3003"/>
                </a:cubicBezTo>
                <a:lnTo>
                  <a:pt x="1826" y="3297"/>
                </a:lnTo>
                <a:cubicBezTo>
                  <a:pt x="1819" y="3303"/>
                  <a:pt x="1811" y="3307"/>
                  <a:pt x="1802" y="3307"/>
                </a:cubicBezTo>
                <a:close/>
                <a:moveTo>
                  <a:pt x="37133" y="3307"/>
                </a:moveTo>
                <a:cubicBezTo>
                  <a:pt x="37124" y="3307"/>
                  <a:pt x="37116" y="3304"/>
                  <a:pt x="37109" y="3297"/>
                </a:cubicBezTo>
                <a:cubicBezTo>
                  <a:pt x="37097" y="3285"/>
                  <a:pt x="37097" y="3263"/>
                  <a:pt x="37109" y="3250"/>
                </a:cubicBezTo>
                <a:lnTo>
                  <a:pt x="37403" y="2956"/>
                </a:lnTo>
                <a:cubicBezTo>
                  <a:pt x="37416" y="2944"/>
                  <a:pt x="37437" y="2944"/>
                  <a:pt x="37450" y="2956"/>
                </a:cubicBezTo>
                <a:cubicBezTo>
                  <a:pt x="37462" y="2969"/>
                  <a:pt x="37462" y="2990"/>
                  <a:pt x="37450" y="3003"/>
                </a:cubicBezTo>
                <a:lnTo>
                  <a:pt x="37156" y="3297"/>
                </a:lnTo>
                <a:cubicBezTo>
                  <a:pt x="37149" y="3303"/>
                  <a:pt x="37141" y="3307"/>
                  <a:pt x="37133" y="3307"/>
                </a:cubicBezTo>
                <a:close/>
                <a:moveTo>
                  <a:pt x="35955" y="3307"/>
                </a:moveTo>
                <a:cubicBezTo>
                  <a:pt x="35946" y="3307"/>
                  <a:pt x="35938" y="3304"/>
                  <a:pt x="35931" y="3297"/>
                </a:cubicBezTo>
                <a:cubicBezTo>
                  <a:pt x="35919" y="3285"/>
                  <a:pt x="35919" y="3263"/>
                  <a:pt x="35931" y="3250"/>
                </a:cubicBezTo>
                <a:lnTo>
                  <a:pt x="36225" y="2956"/>
                </a:lnTo>
                <a:cubicBezTo>
                  <a:pt x="36238" y="2944"/>
                  <a:pt x="36259" y="2944"/>
                  <a:pt x="36272" y="2956"/>
                </a:cubicBezTo>
                <a:cubicBezTo>
                  <a:pt x="36285" y="2969"/>
                  <a:pt x="36285" y="2990"/>
                  <a:pt x="36272" y="3003"/>
                </a:cubicBezTo>
                <a:lnTo>
                  <a:pt x="35978" y="3297"/>
                </a:lnTo>
                <a:cubicBezTo>
                  <a:pt x="35972" y="3303"/>
                  <a:pt x="35963" y="3307"/>
                  <a:pt x="35955" y="3307"/>
                </a:cubicBezTo>
                <a:close/>
                <a:moveTo>
                  <a:pt x="34777" y="3307"/>
                </a:moveTo>
                <a:cubicBezTo>
                  <a:pt x="34768" y="3307"/>
                  <a:pt x="34760" y="3303"/>
                  <a:pt x="34754" y="3297"/>
                </a:cubicBezTo>
                <a:cubicBezTo>
                  <a:pt x="34741" y="3284"/>
                  <a:pt x="34741" y="3263"/>
                  <a:pt x="34754" y="3250"/>
                </a:cubicBezTo>
                <a:lnTo>
                  <a:pt x="35048" y="2956"/>
                </a:lnTo>
                <a:cubicBezTo>
                  <a:pt x="35060" y="2944"/>
                  <a:pt x="35081" y="2944"/>
                  <a:pt x="35094" y="2956"/>
                </a:cubicBezTo>
                <a:cubicBezTo>
                  <a:pt x="35107" y="2969"/>
                  <a:pt x="35107" y="2990"/>
                  <a:pt x="35094" y="3003"/>
                </a:cubicBezTo>
                <a:lnTo>
                  <a:pt x="34800" y="3297"/>
                </a:lnTo>
                <a:cubicBezTo>
                  <a:pt x="34794" y="3303"/>
                  <a:pt x="34785" y="3307"/>
                  <a:pt x="34777" y="3307"/>
                </a:cubicBezTo>
                <a:close/>
                <a:moveTo>
                  <a:pt x="34189" y="3307"/>
                </a:moveTo>
                <a:cubicBezTo>
                  <a:pt x="34181" y="3307"/>
                  <a:pt x="34172" y="3303"/>
                  <a:pt x="34166" y="3297"/>
                </a:cubicBezTo>
                <a:cubicBezTo>
                  <a:pt x="34153" y="3284"/>
                  <a:pt x="34153" y="3263"/>
                  <a:pt x="34166" y="3250"/>
                </a:cubicBezTo>
                <a:lnTo>
                  <a:pt x="34460" y="2956"/>
                </a:lnTo>
                <a:cubicBezTo>
                  <a:pt x="34472" y="2944"/>
                  <a:pt x="34494" y="2944"/>
                  <a:pt x="34506" y="2956"/>
                </a:cubicBezTo>
                <a:cubicBezTo>
                  <a:pt x="34519" y="2969"/>
                  <a:pt x="34519" y="2990"/>
                  <a:pt x="34506" y="3003"/>
                </a:cubicBezTo>
                <a:lnTo>
                  <a:pt x="34212" y="3297"/>
                </a:lnTo>
                <a:cubicBezTo>
                  <a:pt x="34204" y="3303"/>
                  <a:pt x="34195" y="3307"/>
                  <a:pt x="34189" y="3307"/>
                </a:cubicBezTo>
                <a:close/>
                <a:moveTo>
                  <a:pt x="33599" y="3307"/>
                </a:moveTo>
                <a:cubicBezTo>
                  <a:pt x="33591" y="3307"/>
                  <a:pt x="33582" y="3303"/>
                  <a:pt x="33576" y="3297"/>
                </a:cubicBezTo>
                <a:cubicBezTo>
                  <a:pt x="33563" y="3284"/>
                  <a:pt x="33563" y="3263"/>
                  <a:pt x="33576" y="3250"/>
                </a:cubicBezTo>
                <a:lnTo>
                  <a:pt x="33870" y="2956"/>
                </a:lnTo>
                <a:cubicBezTo>
                  <a:pt x="33882" y="2944"/>
                  <a:pt x="33904" y="2944"/>
                  <a:pt x="33916" y="2956"/>
                </a:cubicBezTo>
                <a:cubicBezTo>
                  <a:pt x="33929" y="2969"/>
                  <a:pt x="33929" y="2990"/>
                  <a:pt x="33916" y="3003"/>
                </a:cubicBezTo>
                <a:lnTo>
                  <a:pt x="33622" y="3297"/>
                </a:lnTo>
                <a:cubicBezTo>
                  <a:pt x="33616" y="3303"/>
                  <a:pt x="33607" y="3307"/>
                  <a:pt x="33599" y="3307"/>
                </a:cubicBezTo>
                <a:close/>
                <a:moveTo>
                  <a:pt x="33011" y="3307"/>
                </a:moveTo>
                <a:cubicBezTo>
                  <a:pt x="33003" y="3307"/>
                  <a:pt x="32994" y="3303"/>
                  <a:pt x="32988" y="3297"/>
                </a:cubicBezTo>
                <a:cubicBezTo>
                  <a:pt x="32975" y="3284"/>
                  <a:pt x="32975" y="3263"/>
                  <a:pt x="32988" y="3250"/>
                </a:cubicBezTo>
                <a:lnTo>
                  <a:pt x="33282" y="2956"/>
                </a:lnTo>
                <a:cubicBezTo>
                  <a:pt x="33295" y="2944"/>
                  <a:pt x="33316" y="2944"/>
                  <a:pt x="33328" y="2956"/>
                </a:cubicBezTo>
                <a:cubicBezTo>
                  <a:pt x="33341" y="2969"/>
                  <a:pt x="33341" y="2990"/>
                  <a:pt x="33328" y="3003"/>
                </a:cubicBezTo>
                <a:lnTo>
                  <a:pt x="33034" y="3297"/>
                </a:lnTo>
                <a:cubicBezTo>
                  <a:pt x="33026" y="3303"/>
                  <a:pt x="33020" y="3307"/>
                  <a:pt x="33011" y="3307"/>
                </a:cubicBezTo>
                <a:close/>
                <a:moveTo>
                  <a:pt x="32421" y="3307"/>
                </a:moveTo>
                <a:cubicBezTo>
                  <a:pt x="32413" y="3307"/>
                  <a:pt x="32404" y="3303"/>
                  <a:pt x="32398" y="3297"/>
                </a:cubicBezTo>
                <a:cubicBezTo>
                  <a:pt x="32385" y="3284"/>
                  <a:pt x="32385" y="3263"/>
                  <a:pt x="32398" y="3250"/>
                </a:cubicBezTo>
                <a:lnTo>
                  <a:pt x="32692" y="2956"/>
                </a:lnTo>
                <a:cubicBezTo>
                  <a:pt x="32705" y="2944"/>
                  <a:pt x="32726" y="2944"/>
                  <a:pt x="32738" y="2956"/>
                </a:cubicBezTo>
                <a:cubicBezTo>
                  <a:pt x="32751" y="2969"/>
                  <a:pt x="32751" y="2990"/>
                  <a:pt x="32738" y="3003"/>
                </a:cubicBezTo>
                <a:lnTo>
                  <a:pt x="32444" y="3297"/>
                </a:lnTo>
                <a:cubicBezTo>
                  <a:pt x="32438" y="3303"/>
                  <a:pt x="32430" y="3307"/>
                  <a:pt x="32421" y="3307"/>
                </a:cubicBezTo>
                <a:close/>
                <a:moveTo>
                  <a:pt x="31833" y="3307"/>
                </a:moveTo>
                <a:cubicBezTo>
                  <a:pt x="31825" y="3307"/>
                  <a:pt x="31816" y="3303"/>
                  <a:pt x="31810" y="3297"/>
                </a:cubicBezTo>
                <a:cubicBezTo>
                  <a:pt x="31797" y="3284"/>
                  <a:pt x="31797" y="3263"/>
                  <a:pt x="31810" y="3250"/>
                </a:cubicBezTo>
                <a:lnTo>
                  <a:pt x="32104" y="2956"/>
                </a:lnTo>
                <a:cubicBezTo>
                  <a:pt x="32117" y="2944"/>
                  <a:pt x="32138" y="2944"/>
                  <a:pt x="32151" y="2956"/>
                </a:cubicBezTo>
                <a:cubicBezTo>
                  <a:pt x="32163" y="2969"/>
                  <a:pt x="32163" y="2990"/>
                  <a:pt x="32151" y="3003"/>
                </a:cubicBezTo>
                <a:lnTo>
                  <a:pt x="31857" y="3297"/>
                </a:lnTo>
                <a:cubicBezTo>
                  <a:pt x="31850" y="3303"/>
                  <a:pt x="31842" y="3307"/>
                  <a:pt x="31833" y="3307"/>
                </a:cubicBezTo>
                <a:close/>
                <a:moveTo>
                  <a:pt x="30655" y="3307"/>
                </a:moveTo>
                <a:cubicBezTo>
                  <a:pt x="30647" y="3307"/>
                  <a:pt x="30639" y="3304"/>
                  <a:pt x="30632" y="3297"/>
                </a:cubicBezTo>
                <a:cubicBezTo>
                  <a:pt x="30620" y="3285"/>
                  <a:pt x="30620" y="3263"/>
                  <a:pt x="30632" y="3250"/>
                </a:cubicBezTo>
                <a:lnTo>
                  <a:pt x="30926" y="2956"/>
                </a:lnTo>
                <a:cubicBezTo>
                  <a:pt x="30939" y="2944"/>
                  <a:pt x="30960" y="2944"/>
                  <a:pt x="30973" y="2956"/>
                </a:cubicBezTo>
                <a:cubicBezTo>
                  <a:pt x="30985" y="2969"/>
                  <a:pt x="30985" y="2990"/>
                  <a:pt x="30973" y="3003"/>
                </a:cubicBezTo>
                <a:lnTo>
                  <a:pt x="30679" y="3297"/>
                </a:lnTo>
                <a:cubicBezTo>
                  <a:pt x="30672" y="3303"/>
                  <a:pt x="30664" y="3307"/>
                  <a:pt x="30655" y="3307"/>
                </a:cubicBezTo>
                <a:close/>
                <a:moveTo>
                  <a:pt x="29478" y="3307"/>
                </a:moveTo>
                <a:cubicBezTo>
                  <a:pt x="29469" y="3307"/>
                  <a:pt x="29461" y="3304"/>
                  <a:pt x="29454" y="3297"/>
                </a:cubicBezTo>
                <a:cubicBezTo>
                  <a:pt x="29442" y="3285"/>
                  <a:pt x="29442" y="3263"/>
                  <a:pt x="29454" y="3250"/>
                </a:cubicBezTo>
                <a:lnTo>
                  <a:pt x="29748" y="2956"/>
                </a:lnTo>
                <a:cubicBezTo>
                  <a:pt x="29761" y="2944"/>
                  <a:pt x="29782" y="2944"/>
                  <a:pt x="29795" y="2956"/>
                </a:cubicBezTo>
                <a:cubicBezTo>
                  <a:pt x="29808" y="2969"/>
                  <a:pt x="29808" y="2990"/>
                  <a:pt x="29795" y="3003"/>
                </a:cubicBezTo>
                <a:lnTo>
                  <a:pt x="29501" y="3297"/>
                </a:lnTo>
                <a:cubicBezTo>
                  <a:pt x="29495" y="3303"/>
                  <a:pt x="29486" y="3307"/>
                  <a:pt x="29478" y="3307"/>
                </a:cubicBezTo>
                <a:close/>
                <a:moveTo>
                  <a:pt x="28300" y="3307"/>
                </a:moveTo>
                <a:cubicBezTo>
                  <a:pt x="28291" y="3307"/>
                  <a:pt x="28283" y="3303"/>
                  <a:pt x="28277" y="3297"/>
                </a:cubicBezTo>
                <a:cubicBezTo>
                  <a:pt x="28264" y="3284"/>
                  <a:pt x="28264" y="3263"/>
                  <a:pt x="28277" y="3250"/>
                </a:cubicBezTo>
                <a:lnTo>
                  <a:pt x="28570" y="2956"/>
                </a:lnTo>
                <a:cubicBezTo>
                  <a:pt x="28583" y="2944"/>
                  <a:pt x="28604" y="2944"/>
                  <a:pt x="28617" y="2956"/>
                </a:cubicBezTo>
                <a:cubicBezTo>
                  <a:pt x="28630" y="2969"/>
                  <a:pt x="28630" y="2990"/>
                  <a:pt x="28617" y="3003"/>
                </a:cubicBezTo>
                <a:lnTo>
                  <a:pt x="28323" y="3297"/>
                </a:lnTo>
                <a:cubicBezTo>
                  <a:pt x="28317" y="3303"/>
                  <a:pt x="28308" y="3307"/>
                  <a:pt x="28300" y="3307"/>
                </a:cubicBezTo>
                <a:close/>
                <a:moveTo>
                  <a:pt x="27710" y="3307"/>
                </a:moveTo>
                <a:cubicBezTo>
                  <a:pt x="27701" y="3307"/>
                  <a:pt x="27693" y="3303"/>
                  <a:pt x="27687" y="3297"/>
                </a:cubicBezTo>
                <a:cubicBezTo>
                  <a:pt x="27674" y="3284"/>
                  <a:pt x="27674" y="3263"/>
                  <a:pt x="27687" y="3250"/>
                </a:cubicBezTo>
                <a:lnTo>
                  <a:pt x="27980" y="2956"/>
                </a:lnTo>
                <a:cubicBezTo>
                  <a:pt x="27993" y="2944"/>
                  <a:pt x="28014" y="2944"/>
                  <a:pt x="28027" y="2956"/>
                </a:cubicBezTo>
                <a:cubicBezTo>
                  <a:pt x="28040" y="2969"/>
                  <a:pt x="28040" y="2990"/>
                  <a:pt x="28027" y="3003"/>
                </a:cubicBezTo>
                <a:lnTo>
                  <a:pt x="27733" y="3297"/>
                </a:lnTo>
                <a:cubicBezTo>
                  <a:pt x="27727" y="3303"/>
                  <a:pt x="27718" y="3307"/>
                  <a:pt x="27710" y="3307"/>
                </a:cubicBezTo>
                <a:close/>
                <a:moveTo>
                  <a:pt x="27122" y="3307"/>
                </a:moveTo>
                <a:cubicBezTo>
                  <a:pt x="27113" y="3307"/>
                  <a:pt x="27105" y="3303"/>
                  <a:pt x="27099" y="3297"/>
                </a:cubicBezTo>
                <a:cubicBezTo>
                  <a:pt x="27086" y="3284"/>
                  <a:pt x="27086" y="3263"/>
                  <a:pt x="27099" y="3250"/>
                </a:cubicBezTo>
                <a:lnTo>
                  <a:pt x="27393" y="2956"/>
                </a:lnTo>
                <a:cubicBezTo>
                  <a:pt x="27405" y="2944"/>
                  <a:pt x="27426" y="2944"/>
                  <a:pt x="27439" y="2956"/>
                </a:cubicBezTo>
                <a:cubicBezTo>
                  <a:pt x="27452" y="2969"/>
                  <a:pt x="27452" y="2990"/>
                  <a:pt x="27439" y="3003"/>
                </a:cubicBezTo>
                <a:lnTo>
                  <a:pt x="27145" y="3297"/>
                </a:lnTo>
                <a:cubicBezTo>
                  <a:pt x="27139" y="3303"/>
                  <a:pt x="27130" y="3307"/>
                  <a:pt x="27122" y="3307"/>
                </a:cubicBezTo>
                <a:close/>
                <a:moveTo>
                  <a:pt x="26534" y="3307"/>
                </a:moveTo>
                <a:cubicBezTo>
                  <a:pt x="26526" y="3307"/>
                  <a:pt x="26517" y="3303"/>
                  <a:pt x="26511" y="3297"/>
                </a:cubicBezTo>
                <a:cubicBezTo>
                  <a:pt x="26498" y="3284"/>
                  <a:pt x="26498" y="3263"/>
                  <a:pt x="26511" y="3250"/>
                </a:cubicBezTo>
                <a:lnTo>
                  <a:pt x="26805" y="2956"/>
                </a:lnTo>
                <a:cubicBezTo>
                  <a:pt x="26817" y="2944"/>
                  <a:pt x="26839" y="2944"/>
                  <a:pt x="26851" y="2956"/>
                </a:cubicBezTo>
                <a:cubicBezTo>
                  <a:pt x="26864" y="2969"/>
                  <a:pt x="26864" y="2990"/>
                  <a:pt x="26851" y="3003"/>
                </a:cubicBezTo>
                <a:lnTo>
                  <a:pt x="26557" y="3297"/>
                </a:lnTo>
                <a:cubicBezTo>
                  <a:pt x="26549" y="3303"/>
                  <a:pt x="26540" y="3307"/>
                  <a:pt x="26534" y="3307"/>
                </a:cubicBezTo>
                <a:close/>
                <a:moveTo>
                  <a:pt x="25944" y="3307"/>
                </a:moveTo>
                <a:cubicBezTo>
                  <a:pt x="25936" y="3307"/>
                  <a:pt x="25927" y="3303"/>
                  <a:pt x="25921" y="3297"/>
                </a:cubicBezTo>
                <a:cubicBezTo>
                  <a:pt x="25908" y="3284"/>
                  <a:pt x="25908" y="3263"/>
                  <a:pt x="25921" y="3250"/>
                </a:cubicBezTo>
                <a:lnTo>
                  <a:pt x="26215" y="2956"/>
                </a:lnTo>
                <a:cubicBezTo>
                  <a:pt x="26227" y="2944"/>
                  <a:pt x="26249" y="2944"/>
                  <a:pt x="26261" y="2956"/>
                </a:cubicBezTo>
                <a:cubicBezTo>
                  <a:pt x="26274" y="2969"/>
                  <a:pt x="26274" y="2990"/>
                  <a:pt x="26261" y="3003"/>
                </a:cubicBezTo>
                <a:lnTo>
                  <a:pt x="25967" y="3297"/>
                </a:lnTo>
                <a:cubicBezTo>
                  <a:pt x="25961" y="3303"/>
                  <a:pt x="25953" y="3307"/>
                  <a:pt x="25944" y="3307"/>
                </a:cubicBezTo>
                <a:close/>
                <a:moveTo>
                  <a:pt x="25356" y="3307"/>
                </a:moveTo>
                <a:cubicBezTo>
                  <a:pt x="25348" y="3307"/>
                  <a:pt x="25339" y="3303"/>
                  <a:pt x="25333" y="3297"/>
                </a:cubicBezTo>
                <a:cubicBezTo>
                  <a:pt x="25320" y="3284"/>
                  <a:pt x="25320" y="3263"/>
                  <a:pt x="25333" y="3250"/>
                </a:cubicBezTo>
                <a:lnTo>
                  <a:pt x="25627" y="2956"/>
                </a:lnTo>
                <a:cubicBezTo>
                  <a:pt x="25640" y="2944"/>
                  <a:pt x="25661" y="2944"/>
                  <a:pt x="25673" y="2956"/>
                </a:cubicBezTo>
                <a:cubicBezTo>
                  <a:pt x="25686" y="2969"/>
                  <a:pt x="25686" y="2990"/>
                  <a:pt x="25673" y="3003"/>
                </a:cubicBezTo>
                <a:lnTo>
                  <a:pt x="25379" y="3297"/>
                </a:lnTo>
                <a:cubicBezTo>
                  <a:pt x="25371" y="3303"/>
                  <a:pt x="25365" y="3307"/>
                  <a:pt x="25356" y="3307"/>
                </a:cubicBezTo>
                <a:close/>
                <a:moveTo>
                  <a:pt x="24178" y="3307"/>
                </a:moveTo>
                <a:cubicBezTo>
                  <a:pt x="24170" y="3307"/>
                  <a:pt x="24161" y="3303"/>
                  <a:pt x="24155" y="3297"/>
                </a:cubicBezTo>
                <a:cubicBezTo>
                  <a:pt x="24142" y="3284"/>
                  <a:pt x="24142" y="3263"/>
                  <a:pt x="24155" y="3250"/>
                </a:cubicBezTo>
                <a:lnTo>
                  <a:pt x="24449" y="2956"/>
                </a:lnTo>
                <a:cubicBezTo>
                  <a:pt x="24462" y="2944"/>
                  <a:pt x="24483" y="2944"/>
                  <a:pt x="24496" y="2956"/>
                </a:cubicBezTo>
                <a:cubicBezTo>
                  <a:pt x="24508" y="2969"/>
                  <a:pt x="24508" y="2990"/>
                  <a:pt x="24496" y="3003"/>
                </a:cubicBezTo>
                <a:lnTo>
                  <a:pt x="24202" y="3297"/>
                </a:lnTo>
                <a:cubicBezTo>
                  <a:pt x="24195" y="3303"/>
                  <a:pt x="24187" y="3307"/>
                  <a:pt x="24178" y="3307"/>
                </a:cubicBezTo>
                <a:close/>
                <a:moveTo>
                  <a:pt x="23001" y="3307"/>
                </a:moveTo>
                <a:cubicBezTo>
                  <a:pt x="22992" y="3307"/>
                  <a:pt x="22984" y="3304"/>
                  <a:pt x="22977" y="3297"/>
                </a:cubicBezTo>
                <a:cubicBezTo>
                  <a:pt x="22965" y="3285"/>
                  <a:pt x="22965" y="3263"/>
                  <a:pt x="22977" y="3250"/>
                </a:cubicBezTo>
                <a:lnTo>
                  <a:pt x="23271" y="2956"/>
                </a:lnTo>
                <a:cubicBezTo>
                  <a:pt x="23284" y="2944"/>
                  <a:pt x="23305" y="2944"/>
                  <a:pt x="23318" y="2956"/>
                </a:cubicBezTo>
                <a:cubicBezTo>
                  <a:pt x="23330" y="2969"/>
                  <a:pt x="23330" y="2990"/>
                  <a:pt x="23318" y="3003"/>
                </a:cubicBezTo>
                <a:lnTo>
                  <a:pt x="23024" y="3297"/>
                </a:lnTo>
                <a:cubicBezTo>
                  <a:pt x="23017" y="3303"/>
                  <a:pt x="23009" y="3307"/>
                  <a:pt x="23001" y="3307"/>
                </a:cubicBezTo>
                <a:close/>
                <a:moveTo>
                  <a:pt x="21823" y="3307"/>
                </a:moveTo>
                <a:cubicBezTo>
                  <a:pt x="21814" y="3307"/>
                  <a:pt x="21806" y="3304"/>
                  <a:pt x="21799" y="3297"/>
                </a:cubicBezTo>
                <a:cubicBezTo>
                  <a:pt x="21787" y="3285"/>
                  <a:pt x="21787" y="3263"/>
                  <a:pt x="21799" y="3250"/>
                </a:cubicBezTo>
                <a:lnTo>
                  <a:pt x="22093" y="2956"/>
                </a:lnTo>
                <a:cubicBezTo>
                  <a:pt x="22106" y="2944"/>
                  <a:pt x="22127" y="2944"/>
                  <a:pt x="22140" y="2956"/>
                </a:cubicBezTo>
                <a:cubicBezTo>
                  <a:pt x="22153" y="2969"/>
                  <a:pt x="22153" y="2990"/>
                  <a:pt x="22140" y="3003"/>
                </a:cubicBezTo>
                <a:lnTo>
                  <a:pt x="21846" y="3297"/>
                </a:lnTo>
                <a:cubicBezTo>
                  <a:pt x="21840" y="3303"/>
                  <a:pt x="21831" y="3307"/>
                  <a:pt x="21823" y="3307"/>
                </a:cubicBezTo>
                <a:close/>
                <a:moveTo>
                  <a:pt x="21233" y="3307"/>
                </a:moveTo>
                <a:cubicBezTo>
                  <a:pt x="21224" y="3307"/>
                  <a:pt x="21216" y="3304"/>
                  <a:pt x="21209" y="3297"/>
                </a:cubicBezTo>
                <a:cubicBezTo>
                  <a:pt x="21197" y="3285"/>
                  <a:pt x="21197" y="3263"/>
                  <a:pt x="21209" y="3250"/>
                </a:cubicBezTo>
                <a:lnTo>
                  <a:pt x="21503" y="2956"/>
                </a:lnTo>
                <a:cubicBezTo>
                  <a:pt x="21516" y="2944"/>
                  <a:pt x="21537" y="2944"/>
                  <a:pt x="21550" y="2956"/>
                </a:cubicBezTo>
                <a:cubicBezTo>
                  <a:pt x="21563" y="2969"/>
                  <a:pt x="21563" y="2990"/>
                  <a:pt x="21550" y="3003"/>
                </a:cubicBezTo>
                <a:lnTo>
                  <a:pt x="21256" y="3297"/>
                </a:lnTo>
                <a:cubicBezTo>
                  <a:pt x="21250" y="3303"/>
                  <a:pt x="21241" y="3307"/>
                  <a:pt x="21233" y="3307"/>
                </a:cubicBezTo>
                <a:close/>
                <a:moveTo>
                  <a:pt x="20645" y="3307"/>
                </a:moveTo>
                <a:cubicBezTo>
                  <a:pt x="20636" y="3307"/>
                  <a:pt x="20628" y="3303"/>
                  <a:pt x="20622" y="3297"/>
                </a:cubicBezTo>
                <a:cubicBezTo>
                  <a:pt x="20609" y="3284"/>
                  <a:pt x="20609" y="3263"/>
                  <a:pt x="20622" y="3250"/>
                </a:cubicBezTo>
                <a:lnTo>
                  <a:pt x="20915" y="2956"/>
                </a:lnTo>
                <a:cubicBezTo>
                  <a:pt x="20928" y="2944"/>
                  <a:pt x="20949" y="2944"/>
                  <a:pt x="20962" y="2956"/>
                </a:cubicBezTo>
                <a:cubicBezTo>
                  <a:pt x="20975" y="2969"/>
                  <a:pt x="20975" y="2990"/>
                  <a:pt x="20962" y="3003"/>
                </a:cubicBezTo>
                <a:lnTo>
                  <a:pt x="20668" y="3297"/>
                </a:lnTo>
                <a:cubicBezTo>
                  <a:pt x="20662" y="3303"/>
                  <a:pt x="20653" y="3307"/>
                  <a:pt x="20645" y="3307"/>
                </a:cubicBezTo>
                <a:close/>
                <a:moveTo>
                  <a:pt x="20055" y="3307"/>
                </a:moveTo>
                <a:cubicBezTo>
                  <a:pt x="20046" y="3307"/>
                  <a:pt x="20038" y="3303"/>
                  <a:pt x="20032" y="3297"/>
                </a:cubicBezTo>
                <a:cubicBezTo>
                  <a:pt x="20019" y="3284"/>
                  <a:pt x="20019" y="3263"/>
                  <a:pt x="20032" y="3250"/>
                </a:cubicBezTo>
                <a:lnTo>
                  <a:pt x="20326" y="2956"/>
                </a:lnTo>
                <a:cubicBezTo>
                  <a:pt x="20338" y="2944"/>
                  <a:pt x="20359" y="2944"/>
                  <a:pt x="20372" y="2956"/>
                </a:cubicBezTo>
                <a:cubicBezTo>
                  <a:pt x="20385" y="2969"/>
                  <a:pt x="20385" y="2990"/>
                  <a:pt x="20372" y="3003"/>
                </a:cubicBezTo>
                <a:lnTo>
                  <a:pt x="20078" y="3297"/>
                </a:lnTo>
                <a:cubicBezTo>
                  <a:pt x="20072" y="3303"/>
                  <a:pt x="20063" y="3307"/>
                  <a:pt x="20055" y="3307"/>
                </a:cubicBezTo>
                <a:close/>
                <a:moveTo>
                  <a:pt x="19467" y="3307"/>
                </a:moveTo>
                <a:cubicBezTo>
                  <a:pt x="19459" y="3307"/>
                  <a:pt x="19450" y="3303"/>
                  <a:pt x="19444" y="3297"/>
                </a:cubicBezTo>
                <a:cubicBezTo>
                  <a:pt x="19431" y="3284"/>
                  <a:pt x="19431" y="3263"/>
                  <a:pt x="19444" y="3250"/>
                </a:cubicBezTo>
                <a:lnTo>
                  <a:pt x="19738" y="2956"/>
                </a:lnTo>
                <a:cubicBezTo>
                  <a:pt x="19750" y="2944"/>
                  <a:pt x="19771" y="2944"/>
                  <a:pt x="19784" y="2956"/>
                </a:cubicBezTo>
                <a:cubicBezTo>
                  <a:pt x="19797" y="2969"/>
                  <a:pt x="19797" y="2990"/>
                  <a:pt x="19784" y="3003"/>
                </a:cubicBezTo>
                <a:lnTo>
                  <a:pt x="19490" y="3297"/>
                </a:lnTo>
                <a:cubicBezTo>
                  <a:pt x="19484" y="3303"/>
                  <a:pt x="19475" y="3307"/>
                  <a:pt x="19467" y="3307"/>
                </a:cubicBezTo>
                <a:close/>
                <a:moveTo>
                  <a:pt x="18879" y="3307"/>
                </a:moveTo>
                <a:cubicBezTo>
                  <a:pt x="18871" y="3307"/>
                  <a:pt x="18862" y="3303"/>
                  <a:pt x="18856" y="3297"/>
                </a:cubicBezTo>
                <a:cubicBezTo>
                  <a:pt x="18843" y="3284"/>
                  <a:pt x="18843" y="3263"/>
                  <a:pt x="18856" y="3250"/>
                </a:cubicBezTo>
                <a:lnTo>
                  <a:pt x="19150" y="2956"/>
                </a:lnTo>
                <a:cubicBezTo>
                  <a:pt x="19162" y="2944"/>
                  <a:pt x="19184" y="2944"/>
                  <a:pt x="19196" y="2956"/>
                </a:cubicBezTo>
                <a:cubicBezTo>
                  <a:pt x="19209" y="2969"/>
                  <a:pt x="19209" y="2990"/>
                  <a:pt x="19196" y="3003"/>
                </a:cubicBezTo>
                <a:lnTo>
                  <a:pt x="18902" y="3297"/>
                </a:lnTo>
                <a:cubicBezTo>
                  <a:pt x="18894" y="3303"/>
                  <a:pt x="18885" y="3307"/>
                  <a:pt x="18879" y="3307"/>
                </a:cubicBezTo>
                <a:close/>
                <a:moveTo>
                  <a:pt x="17702" y="3307"/>
                </a:moveTo>
                <a:cubicBezTo>
                  <a:pt x="17694" y="3307"/>
                  <a:pt x="17685" y="3303"/>
                  <a:pt x="17679" y="3297"/>
                </a:cubicBezTo>
                <a:cubicBezTo>
                  <a:pt x="17666" y="3284"/>
                  <a:pt x="17666" y="3263"/>
                  <a:pt x="17679" y="3250"/>
                </a:cubicBezTo>
                <a:lnTo>
                  <a:pt x="17973" y="2956"/>
                </a:lnTo>
                <a:cubicBezTo>
                  <a:pt x="17986" y="2944"/>
                  <a:pt x="18006" y="2944"/>
                  <a:pt x="18018" y="2956"/>
                </a:cubicBezTo>
                <a:cubicBezTo>
                  <a:pt x="18031" y="2969"/>
                  <a:pt x="18031" y="2990"/>
                  <a:pt x="18018" y="3003"/>
                </a:cubicBezTo>
                <a:lnTo>
                  <a:pt x="17726" y="3297"/>
                </a:lnTo>
                <a:cubicBezTo>
                  <a:pt x="17717" y="3303"/>
                  <a:pt x="17711" y="3307"/>
                  <a:pt x="17702" y="3307"/>
                </a:cubicBezTo>
                <a:close/>
                <a:moveTo>
                  <a:pt x="17112" y="3307"/>
                </a:moveTo>
                <a:cubicBezTo>
                  <a:pt x="17104" y="3307"/>
                  <a:pt x="17095" y="3303"/>
                  <a:pt x="17089" y="3297"/>
                </a:cubicBezTo>
                <a:cubicBezTo>
                  <a:pt x="17076" y="3284"/>
                  <a:pt x="17076" y="3263"/>
                  <a:pt x="17089" y="3250"/>
                </a:cubicBezTo>
                <a:lnTo>
                  <a:pt x="17383" y="2956"/>
                </a:lnTo>
                <a:cubicBezTo>
                  <a:pt x="17396" y="2944"/>
                  <a:pt x="17416" y="2944"/>
                  <a:pt x="17429" y="2956"/>
                </a:cubicBezTo>
                <a:cubicBezTo>
                  <a:pt x="17441" y="2969"/>
                  <a:pt x="17442" y="2990"/>
                  <a:pt x="17429" y="3003"/>
                </a:cubicBezTo>
                <a:lnTo>
                  <a:pt x="17136" y="3297"/>
                </a:lnTo>
                <a:cubicBezTo>
                  <a:pt x="17129" y="3303"/>
                  <a:pt x="17121" y="3307"/>
                  <a:pt x="17112" y="3307"/>
                </a:cubicBezTo>
                <a:close/>
                <a:moveTo>
                  <a:pt x="16524" y="3307"/>
                </a:moveTo>
                <a:cubicBezTo>
                  <a:pt x="16516" y="3307"/>
                  <a:pt x="16507" y="3303"/>
                  <a:pt x="16501" y="3297"/>
                </a:cubicBezTo>
                <a:cubicBezTo>
                  <a:pt x="16488" y="3284"/>
                  <a:pt x="16488" y="3263"/>
                  <a:pt x="16501" y="3250"/>
                </a:cubicBezTo>
                <a:lnTo>
                  <a:pt x="16795" y="2956"/>
                </a:lnTo>
                <a:cubicBezTo>
                  <a:pt x="16808" y="2944"/>
                  <a:pt x="16829" y="2944"/>
                  <a:pt x="16842" y="2956"/>
                </a:cubicBezTo>
                <a:cubicBezTo>
                  <a:pt x="16854" y="2969"/>
                  <a:pt x="16854" y="2990"/>
                  <a:pt x="16842" y="3003"/>
                </a:cubicBezTo>
                <a:lnTo>
                  <a:pt x="16548" y="3297"/>
                </a:lnTo>
                <a:cubicBezTo>
                  <a:pt x="16541" y="3303"/>
                  <a:pt x="16533" y="3307"/>
                  <a:pt x="16524" y="3307"/>
                </a:cubicBezTo>
                <a:close/>
                <a:moveTo>
                  <a:pt x="15934" y="3307"/>
                </a:moveTo>
                <a:cubicBezTo>
                  <a:pt x="15926" y="3307"/>
                  <a:pt x="15918" y="3303"/>
                  <a:pt x="15911" y="3297"/>
                </a:cubicBezTo>
                <a:cubicBezTo>
                  <a:pt x="15898" y="3284"/>
                  <a:pt x="15898" y="3263"/>
                  <a:pt x="15911" y="3250"/>
                </a:cubicBezTo>
                <a:lnTo>
                  <a:pt x="16205" y="2956"/>
                </a:lnTo>
                <a:cubicBezTo>
                  <a:pt x="16218" y="2944"/>
                  <a:pt x="16239" y="2944"/>
                  <a:pt x="16252" y="2956"/>
                </a:cubicBezTo>
                <a:cubicBezTo>
                  <a:pt x="16264" y="2969"/>
                  <a:pt x="16264" y="2990"/>
                  <a:pt x="16252" y="3003"/>
                </a:cubicBezTo>
                <a:lnTo>
                  <a:pt x="15958" y="3297"/>
                </a:lnTo>
                <a:cubicBezTo>
                  <a:pt x="15951" y="3303"/>
                  <a:pt x="15943" y="3307"/>
                  <a:pt x="15934" y="3307"/>
                </a:cubicBezTo>
                <a:close/>
                <a:moveTo>
                  <a:pt x="11813" y="3307"/>
                </a:moveTo>
                <a:cubicBezTo>
                  <a:pt x="11805" y="3307"/>
                  <a:pt x="11796" y="3303"/>
                  <a:pt x="11790" y="3297"/>
                </a:cubicBezTo>
                <a:cubicBezTo>
                  <a:pt x="11777" y="3284"/>
                  <a:pt x="11777" y="3263"/>
                  <a:pt x="11790" y="3250"/>
                </a:cubicBezTo>
                <a:lnTo>
                  <a:pt x="12084" y="2956"/>
                </a:lnTo>
                <a:cubicBezTo>
                  <a:pt x="12096" y="2944"/>
                  <a:pt x="12117" y="2944"/>
                  <a:pt x="12130" y="2956"/>
                </a:cubicBezTo>
                <a:cubicBezTo>
                  <a:pt x="12142" y="2969"/>
                  <a:pt x="12143" y="2990"/>
                  <a:pt x="12130" y="3003"/>
                </a:cubicBezTo>
                <a:lnTo>
                  <a:pt x="11836" y="3297"/>
                </a:lnTo>
                <a:cubicBezTo>
                  <a:pt x="11830" y="3303"/>
                  <a:pt x="11821" y="3307"/>
                  <a:pt x="11813" y="3307"/>
                </a:cubicBezTo>
                <a:close/>
                <a:moveTo>
                  <a:pt x="11225" y="3307"/>
                </a:moveTo>
                <a:cubicBezTo>
                  <a:pt x="11217" y="3307"/>
                  <a:pt x="11208" y="3303"/>
                  <a:pt x="11202" y="3297"/>
                </a:cubicBezTo>
                <a:cubicBezTo>
                  <a:pt x="11189" y="3284"/>
                  <a:pt x="11189" y="3263"/>
                  <a:pt x="11202" y="3250"/>
                </a:cubicBezTo>
                <a:lnTo>
                  <a:pt x="11496" y="2956"/>
                </a:lnTo>
                <a:cubicBezTo>
                  <a:pt x="11509" y="2944"/>
                  <a:pt x="11529" y="2944"/>
                  <a:pt x="11542" y="2956"/>
                </a:cubicBezTo>
                <a:cubicBezTo>
                  <a:pt x="11554" y="2969"/>
                  <a:pt x="11555" y="2990"/>
                  <a:pt x="11542" y="3003"/>
                </a:cubicBezTo>
                <a:lnTo>
                  <a:pt x="11248" y="3297"/>
                </a:lnTo>
                <a:cubicBezTo>
                  <a:pt x="11240" y="3303"/>
                  <a:pt x="11232" y="3307"/>
                  <a:pt x="11225" y="3307"/>
                </a:cubicBezTo>
                <a:close/>
                <a:moveTo>
                  <a:pt x="10635" y="3307"/>
                </a:moveTo>
                <a:cubicBezTo>
                  <a:pt x="10627" y="3307"/>
                  <a:pt x="10618" y="3303"/>
                  <a:pt x="10612" y="3297"/>
                </a:cubicBezTo>
                <a:cubicBezTo>
                  <a:pt x="10599" y="3284"/>
                  <a:pt x="10599" y="3263"/>
                  <a:pt x="10612" y="3250"/>
                </a:cubicBezTo>
                <a:lnTo>
                  <a:pt x="10906" y="2956"/>
                </a:lnTo>
                <a:cubicBezTo>
                  <a:pt x="10919" y="2944"/>
                  <a:pt x="10939" y="2944"/>
                  <a:pt x="10952" y="2956"/>
                </a:cubicBezTo>
                <a:cubicBezTo>
                  <a:pt x="10964" y="2969"/>
                  <a:pt x="10965" y="2990"/>
                  <a:pt x="10952" y="3003"/>
                </a:cubicBezTo>
                <a:lnTo>
                  <a:pt x="10658" y="3297"/>
                </a:lnTo>
                <a:cubicBezTo>
                  <a:pt x="10652" y="3303"/>
                  <a:pt x="10644" y="3307"/>
                  <a:pt x="10635" y="3307"/>
                </a:cubicBezTo>
                <a:close/>
                <a:moveTo>
                  <a:pt x="10047" y="3307"/>
                </a:moveTo>
                <a:cubicBezTo>
                  <a:pt x="10039" y="3307"/>
                  <a:pt x="10030" y="3303"/>
                  <a:pt x="10024" y="3297"/>
                </a:cubicBezTo>
                <a:cubicBezTo>
                  <a:pt x="10011" y="3284"/>
                  <a:pt x="10011" y="3263"/>
                  <a:pt x="10024" y="3250"/>
                </a:cubicBezTo>
                <a:lnTo>
                  <a:pt x="10318" y="2956"/>
                </a:lnTo>
                <a:cubicBezTo>
                  <a:pt x="10331" y="2944"/>
                  <a:pt x="10352" y="2944"/>
                  <a:pt x="10365" y="2956"/>
                </a:cubicBezTo>
                <a:cubicBezTo>
                  <a:pt x="10377" y="2969"/>
                  <a:pt x="10377" y="2990"/>
                  <a:pt x="10365" y="3003"/>
                </a:cubicBezTo>
                <a:lnTo>
                  <a:pt x="10071" y="3297"/>
                </a:lnTo>
                <a:cubicBezTo>
                  <a:pt x="10062" y="3303"/>
                  <a:pt x="10056" y="3307"/>
                  <a:pt x="10047" y="3307"/>
                </a:cubicBezTo>
                <a:close/>
                <a:moveTo>
                  <a:pt x="9457" y="3307"/>
                </a:moveTo>
                <a:cubicBezTo>
                  <a:pt x="9449" y="3307"/>
                  <a:pt x="9440" y="3303"/>
                  <a:pt x="9434" y="3297"/>
                </a:cubicBezTo>
                <a:cubicBezTo>
                  <a:pt x="9421" y="3284"/>
                  <a:pt x="9421" y="3263"/>
                  <a:pt x="9434" y="3250"/>
                </a:cubicBezTo>
                <a:lnTo>
                  <a:pt x="9728" y="2956"/>
                </a:lnTo>
                <a:cubicBezTo>
                  <a:pt x="9741" y="2944"/>
                  <a:pt x="9762" y="2944"/>
                  <a:pt x="9775" y="2956"/>
                </a:cubicBezTo>
                <a:cubicBezTo>
                  <a:pt x="9787" y="2969"/>
                  <a:pt x="9787" y="2990"/>
                  <a:pt x="9775" y="3003"/>
                </a:cubicBezTo>
                <a:lnTo>
                  <a:pt x="9481" y="3297"/>
                </a:lnTo>
                <a:cubicBezTo>
                  <a:pt x="9474" y="3303"/>
                  <a:pt x="9466" y="3307"/>
                  <a:pt x="9457" y="3307"/>
                </a:cubicBezTo>
                <a:close/>
                <a:moveTo>
                  <a:pt x="5336" y="3307"/>
                </a:moveTo>
                <a:cubicBezTo>
                  <a:pt x="5327" y="3307"/>
                  <a:pt x="5319" y="3303"/>
                  <a:pt x="5313" y="3297"/>
                </a:cubicBezTo>
                <a:cubicBezTo>
                  <a:pt x="5300" y="3284"/>
                  <a:pt x="5300" y="3263"/>
                  <a:pt x="5313" y="3250"/>
                </a:cubicBezTo>
                <a:lnTo>
                  <a:pt x="5607" y="2956"/>
                </a:lnTo>
                <a:cubicBezTo>
                  <a:pt x="5619" y="2944"/>
                  <a:pt x="5640" y="2944"/>
                  <a:pt x="5653" y="2956"/>
                </a:cubicBezTo>
                <a:cubicBezTo>
                  <a:pt x="5666" y="2969"/>
                  <a:pt x="5666" y="2990"/>
                  <a:pt x="5653" y="3003"/>
                </a:cubicBezTo>
                <a:lnTo>
                  <a:pt x="5359" y="3297"/>
                </a:lnTo>
                <a:cubicBezTo>
                  <a:pt x="5353" y="3303"/>
                  <a:pt x="5344" y="3307"/>
                  <a:pt x="5336" y="3307"/>
                </a:cubicBezTo>
                <a:close/>
                <a:moveTo>
                  <a:pt x="4746" y="3307"/>
                </a:moveTo>
                <a:cubicBezTo>
                  <a:pt x="4737" y="3307"/>
                  <a:pt x="4729" y="3303"/>
                  <a:pt x="4723" y="3297"/>
                </a:cubicBezTo>
                <a:cubicBezTo>
                  <a:pt x="4710" y="3284"/>
                  <a:pt x="4710" y="3263"/>
                  <a:pt x="4723" y="3250"/>
                </a:cubicBezTo>
                <a:lnTo>
                  <a:pt x="5017" y="2956"/>
                </a:lnTo>
                <a:cubicBezTo>
                  <a:pt x="5029" y="2944"/>
                  <a:pt x="5050" y="2944"/>
                  <a:pt x="5063" y="2956"/>
                </a:cubicBezTo>
                <a:cubicBezTo>
                  <a:pt x="5076" y="2969"/>
                  <a:pt x="5076" y="2990"/>
                  <a:pt x="5063" y="3003"/>
                </a:cubicBezTo>
                <a:lnTo>
                  <a:pt x="4769" y="3297"/>
                </a:lnTo>
                <a:cubicBezTo>
                  <a:pt x="4763" y="3303"/>
                  <a:pt x="4754" y="3307"/>
                  <a:pt x="4746" y="3307"/>
                </a:cubicBezTo>
                <a:close/>
                <a:moveTo>
                  <a:pt x="4158" y="3307"/>
                </a:moveTo>
                <a:cubicBezTo>
                  <a:pt x="4150" y="3307"/>
                  <a:pt x="4141" y="3303"/>
                  <a:pt x="4135" y="3297"/>
                </a:cubicBezTo>
                <a:cubicBezTo>
                  <a:pt x="4122" y="3284"/>
                  <a:pt x="4122" y="3263"/>
                  <a:pt x="4135" y="3250"/>
                </a:cubicBezTo>
                <a:lnTo>
                  <a:pt x="4429" y="2956"/>
                </a:lnTo>
                <a:cubicBezTo>
                  <a:pt x="4441" y="2944"/>
                  <a:pt x="4463" y="2944"/>
                  <a:pt x="4475" y="2956"/>
                </a:cubicBezTo>
                <a:cubicBezTo>
                  <a:pt x="4488" y="2969"/>
                  <a:pt x="4488" y="2990"/>
                  <a:pt x="4475" y="3003"/>
                </a:cubicBezTo>
                <a:lnTo>
                  <a:pt x="4181" y="3297"/>
                </a:lnTo>
                <a:cubicBezTo>
                  <a:pt x="4175" y="3303"/>
                  <a:pt x="4167" y="3307"/>
                  <a:pt x="4158" y="3307"/>
                </a:cubicBezTo>
                <a:close/>
                <a:moveTo>
                  <a:pt x="3570" y="3307"/>
                </a:moveTo>
                <a:cubicBezTo>
                  <a:pt x="3562" y="3307"/>
                  <a:pt x="3553" y="3303"/>
                  <a:pt x="3547" y="3297"/>
                </a:cubicBezTo>
                <a:cubicBezTo>
                  <a:pt x="3534" y="3284"/>
                  <a:pt x="3534" y="3263"/>
                  <a:pt x="3547" y="3250"/>
                </a:cubicBezTo>
                <a:lnTo>
                  <a:pt x="3841" y="2956"/>
                </a:lnTo>
                <a:cubicBezTo>
                  <a:pt x="3854" y="2944"/>
                  <a:pt x="3875" y="2944"/>
                  <a:pt x="3887" y="2956"/>
                </a:cubicBezTo>
                <a:cubicBezTo>
                  <a:pt x="3900" y="2969"/>
                  <a:pt x="3900" y="2990"/>
                  <a:pt x="3887" y="3003"/>
                </a:cubicBezTo>
                <a:lnTo>
                  <a:pt x="3593" y="3297"/>
                </a:lnTo>
                <a:cubicBezTo>
                  <a:pt x="3585" y="3303"/>
                  <a:pt x="3577" y="3307"/>
                  <a:pt x="3570" y="3307"/>
                </a:cubicBezTo>
                <a:close/>
                <a:moveTo>
                  <a:pt x="2980" y="3307"/>
                </a:moveTo>
                <a:cubicBezTo>
                  <a:pt x="2972" y="3307"/>
                  <a:pt x="2963" y="3303"/>
                  <a:pt x="2957" y="3297"/>
                </a:cubicBezTo>
                <a:cubicBezTo>
                  <a:pt x="2944" y="3284"/>
                  <a:pt x="2944" y="3263"/>
                  <a:pt x="2957" y="3250"/>
                </a:cubicBezTo>
                <a:lnTo>
                  <a:pt x="3251" y="2956"/>
                </a:lnTo>
                <a:cubicBezTo>
                  <a:pt x="3264" y="2944"/>
                  <a:pt x="3285" y="2944"/>
                  <a:pt x="3297" y="2956"/>
                </a:cubicBezTo>
                <a:cubicBezTo>
                  <a:pt x="3310" y="2969"/>
                  <a:pt x="3310" y="2990"/>
                  <a:pt x="3297" y="3003"/>
                </a:cubicBezTo>
                <a:lnTo>
                  <a:pt x="3003" y="3297"/>
                </a:lnTo>
                <a:cubicBezTo>
                  <a:pt x="2997" y="3303"/>
                  <a:pt x="2989" y="3307"/>
                  <a:pt x="2980" y="3307"/>
                </a:cubicBezTo>
                <a:close/>
                <a:moveTo>
                  <a:pt x="1215" y="3307"/>
                </a:moveTo>
                <a:cubicBezTo>
                  <a:pt x="1206" y="3307"/>
                  <a:pt x="1198" y="3303"/>
                  <a:pt x="1191" y="3297"/>
                </a:cubicBezTo>
                <a:cubicBezTo>
                  <a:pt x="1179" y="3284"/>
                  <a:pt x="1179" y="3263"/>
                  <a:pt x="1191" y="3250"/>
                </a:cubicBezTo>
                <a:lnTo>
                  <a:pt x="1485" y="2956"/>
                </a:lnTo>
                <a:cubicBezTo>
                  <a:pt x="1498" y="2944"/>
                  <a:pt x="1519" y="2944"/>
                  <a:pt x="1532" y="2956"/>
                </a:cubicBezTo>
                <a:cubicBezTo>
                  <a:pt x="1544" y="2969"/>
                  <a:pt x="1544" y="2990"/>
                  <a:pt x="1532" y="3003"/>
                </a:cubicBezTo>
                <a:lnTo>
                  <a:pt x="1238" y="3297"/>
                </a:lnTo>
                <a:cubicBezTo>
                  <a:pt x="1231" y="3303"/>
                  <a:pt x="1223" y="3307"/>
                  <a:pt x="1215" y="3307"/>
                </a:cubicBezTo>
                <a:close/>
                <a:moveTo>
                  <a:pt x="625" y="3307"/>
                </a:moveTo>
                <a:cubicBezTo>
                  <a:pt x="616" y="3307"/>
                  <a:pt x="608" y="3303"/>
                  <a:pt x="601" y="3297"/>
                </a:cubicBezTo>
                <a:cubicBezTo>
                  <a:pt x="589" y="3284"/>
                  <a:pt x="589" y="3263"/>
                  <a:pt x="601" y="3250"/>
                </a:cubicBezTo>
                <a:lnTo>
                  <a:pt x="895" y="2956"/>
                </a:lnTo>
                <a:cubicBezTo>
                  <a:pt x="908" y="2944"/>
                  <a:pt x="929" y="2944"/>
                  <a:pt x="942" y="2956"/>
                </a:cubicBezTo>
                <a:cubicBezTo>
                  <a:pt x="954" y="2969"/>
                  <a:pt x="954" y="2990"/>
                  <a:pt x="942" y="3003"/>
                </a:cubicBezTo>
                <a:lnTo>
                  <a:pt x="648" y="3297"/>
                </a:lnTo>
                <a:cubicBezTo>
                  <a:pt x="641" y="3303"/>
                  <a:pt x="633" y="3307"/>
                  <a:pt x="625" y="3307"/>
                </a:cubicBezTo>
                <a:close/>
                <a:moveTo>
                  <a:pt x="37" y="3307"/>
                </a:moveTo>
                <a:cubicBezTo>
                  <a:pt x="28" y="3307"/>
                  <a:pt x="19" y="3304"/>
                  <a:pt x="13" y="3297"/>
                </a:cubicBezTo>
                <a:cubicBezTo>
                  <a:pt x="0" y="3285"/>
                  <a:pt x="1" y="3263"/>
                  <a:pt x="13" y="3250"/>
                </a:cubicBezTo>
                <a:lnTo>
                  <a:pt x="307" y="2956"/>
                </a:lnTo>
                <a:cubicBezTo>
                  <a:pt x="320" y="2944"/>
                  <a:pt x="341" y="2944"/>
                  <a:pt x="354" y="2956"/>
                </a:cubicBezTo>
                <a:cubicBezTo>
                  <a:pt x="367" y="2969"/>
                  <a:pt x="367" y="2990"/>
                  <a:pt x="354" y="3003"/>
                </a:cubicBezTo>
                <a:lnTo>
                  <a:pt x="60" y="3297"/>
                </a:lnTo>
                <a:cubicBezTo>
                  <a:pt x="54" y="3303"/>
                  <a:pt x="45" y="3307"/>
                  <a:pt x="37" y="3307"/>
                </a:cubicBezTo>
                <a:close/>
                <a:moveTo>
                  <a:pt x="37720" y="2717"/>
                </a:moveTo>
                <a:cubicBezTo>
                  <a:pt x="37712" y="2717"/>
                  <a:pt x="37704" y="2713"/>
                  <a:pt x="37697" y="2707"/>
                </a:cubicBezTo>
                <a:cubicBezTo>
                  <a:pt x="37684" y="2694"/>
                  <a:pt x="37684" y="2673"/>
                  <a:pt x="37697" y="2660"/>
                </a:cubicBezTo>
                <a:lnTo>
                  <a:pt x="37991" y="2366"/>
                </a:lnTo>
                <a:cubicBezTo>
                  <a:pt x="38004" y="2354"/>
                  <a:pt x="38025" y="2354"/>
                  <a:pt x="38038" y="2366"/>
                </a:cubicBezTo>
                <a:cubicBezTo>
                  <a:pt x="38050" y="2379"/>
                  <a:pt x="38050" y="2400"/>
                  <a:pt x="38038" y="2413"/>
                </a:cubicBezTo>
                <a:lnTo>
                  <a:pt x="37744" y="2707"/>
                </a:lnTo>
                <a:cubicBezTo>
                  <a:pt x="37737" y="2715"/>
                  <a:pt x="37729" y="2717"/>
                  <a:pt x="37720" y="2717"/>
                </a:cubicBezTo>
                <a:close/>
                <a:moveTo>
                  <a:pt x="37133" y="2717"/>
                </a:moveTo>
                <a:cubicBezTo>
                  <a:pt x="37124" y="2717"/>
                  <a:pt x="37116" y="2714"/>
                  <a:pt x="37109" y="2707"/>
                </a:cubicBezTo>
                <a:cubicBezTo>
                  <a:pt x="37097" y="2695"/>
                  <a:pt x="37097" y="2673"/>
                  <a:pt x="37109" y="2660"/>
                </a:cubicBezTo>
                <a:lnTo>
                  <a:pt x="37403" y="2366"/>
                </a:lnTo>
                <a:cubicBezTo>
                  <a:pt x="37416" y="2354"/>
                  <a:pt x="37437" y="2354"/>
                  <a:pt x="37450" y="2366"/>
                </a:cubicBezTo>
                <a:cubicBezTo>
                  <a:pt x="37462" y="2379"/>
                  <a:pt x="37462" y="2400"/>
                  <a:pt x="37450" y="2413"/>
                </a:cubicBezTo>
                <a:lnTo>
                  <a:pt x="37156" y="2707"/>
                </a:lnTo>
                <a:cubicBezTo>
                  <a:pt x="37149" y="2715"/>
                  <a:pt x="37141" y="2717"/>
                  <a:pt x="37133" y="2717"/>
                </a:cubicBezTo>
                <a:close/>
                <a:moveTo>
                  <a:pt x="36543" y="2717"/>
                </a:moveTo>
                <a:cubicBezTo>
                  <a:pt x="36534" y="2717"/>
                  <a:pt x="36526" y="2714"/>
                  <a:pt x="36519" y="2707"/>
                </a:cubicBezTo>
                <a:cubicBezTo>
                  <a:pt x="36507" y="2695"/>
                  <a:pt x="36507" y="2673"/>
                  <a:pt x="36519" y="2660"/>
                </a:cubicBezTo>
                <a:lnTo>
                  <a:pt x="36813" y="2366"/>
                </a:lnTo>
                <a:cubicBezTo>
                  <a:pt x="36826" y="2354"/>
                  <a:pt x="36847" y="2354"/>
                  <a:pt x="36860" y="2366"/>
                </a:cubicBezTo>
                <a:cubicBezTo>
                  <a:pt x="36872" y="2379"/>
                  <a:pt x="36872" y="2400"/>
                  <a:pt x="36860" y="2413"/>
                </a:cubicBezTo>
                <a:lnTo>
                  <a:pt x="36566" y="2707"/>
                </a:lnTo>
                <a:cubicBezTo>
                  <a:pt x="36560" y="2715"/>
                  <a:pt x="36551" y="2717"/>
                  <a:pt x="36543" y="2717"/>
                </a:cubicBezTo>
                <a:close/>
                <a:moveTo>
                  <a:pt x="35955" y="2717"/>
                </a:moveTo>
                <a:cubicBezTo>
                  <a:pt x="35946" y="2717"/>
                  <a:pt x="35938" y="2714"/>
                  <a:pt x="35931" y="2707"/>
                </a:cubicBezTo>
                <a:cubicBezTo>
                  <a:pt x="35919" y="2695"/>
                  <a:pt x="35919" y="2673"/>
                  <a:pt x="35931" y="2660"/>
                </a:cubicBezTo>
                <a:lnTo>
                  <a:pt x="36225" y="2366"/>
                </a:lnTo>
                <a:cubicBezTo>
                  <a:pt x="36238" y="2354"/>
                  <a:pt x="36259" y="2354"/>
                  <a:pt x="36272" y="2366"/>
                </a:cubicBezTo>
                <a:cubicBezTo>
                  <a:pt x="36285" y="2379"/>
                  <a:pt x="36285" y="2400"/>
                  <a:pt x="36272" y="2413"/>
                </a:cubicBezTo>
                <a:lnTo>
                  <a:pt x="35978" y="2707"/>
                </a:lnTo>
                <a:cubicBezTo>
                  <a:pt x="35972" y="2715"/>
                  <a:pt x="35963" y="2717"/>
                  <a:pt x="35955" y="2717"/>
                </a:cubicBezTo>
                <a:close/>
                <a:moveTo>
                  <a:pt x="35365" y="2717"/>
                </a:moveTo>
                <a:cubicBezTo>
                  <a:pt x="35356" y="2717"/>
                  <a:pt x="35348" y="2714"/>
                  <a:pt x="35341" y="2707"/>
                </a:cubicBezTo>
                <a:cubicBezTo>
                  <a:pt x="35329" y="2695"/>
                  <a:pt x="35329" y="2673"/>
                  <a:pt x="35341" y="2660"/>
                </a:cubicBezTo>
                <a:lnTo>
                  <a:pt x="35635" y="2366"/>
                </a:lnTo>
                <a:cubicBezTo>
                  <a:pt x="35648" y="2354"/>
                  <a:pt x="35669" y="2354"/>
                  <a:pt x="35682" y="2366"/>
                </a:cubicBezTo>
                <a:cubicBezTo>
                  <a:pt x="35695" y="2379"/>
                  <a:pt x="35695" y="2400"/>
                  <a:pt x="35682" y="2413"/>
                </a:cubicBezTo>
                <a:lnTo>
                  <a:pt x="35388" y="2707"/>
                </a:lnTo>
                <a:cubicBezTo>
                  <a:pt x="35382" y="2715"/>
                  <a:pt x="35373" y="2717"/>
                  <a:pt x="35365" y="2717"/>
                </a:cubicBezTo>
                <a:close/>
                <a:moveTo>
                  <a:pt x="34777" y="2717"/>
                </a:moveTo>
                <a:cubicBezTo>
                  <a:pt x="34768" y="2717"/>
                  <a:pt x="34760" y="2713"/>
                  <a:pt x="34754" y="2707"/>
                </a:cubicBezTo>
                <a:cubicBezTo>
                  <a:pt x="34741" y="2694"/>
                  <a:pt x="34741" y="2673"/>
                  <a:pt x="34754" y="2660"/>
                </a:cubicBezTo>
                <a:lnTo>
                  <a:pt x="35048" y="2366"/>
                </a:lnTo>
                <a:cubicBezTo>
                  <a:pt x="35060" y="2354"/>
                  <a:pt x="35081" y="2354"/>
                  <a:pt x="35094" y="2366"/>
                </a:cubicBezTo>
                <a:cubicBezTo>
                  <a:pt x="35107" y="2379"/>
                  <a:pt x="35107" y="2400"/>
                  <a:pt x="35094" y="2413"/>
                </a:cubicBezTo>
                <a:lnTo>
                  <a:pt x="34800" y="2707"/>
                </a:lnTo>
                <a:cubicBezTo>
                  <a:pt x="34794" y="2715"/>
                  <a:pt x="34785" y="2717"/>
                  <a:pt x="34777" y="2717"/>
                </a:cubicBezTo>
                <a:close/>
                <a:moveTo>
                  <a:pt x="34189" y="2717"/>
                </a:moveTo>
                <a:cubicBezTo>
                  <a:pt x="34181" y="2717"/>
                  <a:pt x="34172" y="2713"/>
                  <a:pt x="34166" y="2707"/>
                </a:cubicBezTo>
                <a:cubicBezTo>
                  <a:pt x="34153" y="2694"/>
                  <a:pt x="34153" y="2673"/>
                  <a:pt x="34166" y="2660"/>
                </a:cubicBezTo>
                <a:lnTo>
                  <a:pt x="34460" y="2366"/>
                </a:lnTo>
                <a:cubicBezTo>
                  <a:pt x="34472" y="2354"/>
                  <a:pt x="34494" y="2354"/>
                  <a:pt x="34506" y="2366"/>
                </a:cubicBezTo>
                <a:cubicBezTo>
                  <a:pt x="34519" y="2379"/>
                  <a:pt x="34519" y="2400"/>
                  <a:pt x="34506" y="2413"/>
                </a:cubicBezTo>
                <a:lnTo>
                  <a:pt x="34212" y="2707"/>
                </a:lnTo>
                <a:cubicBezTo>
                  <a:pt x="34204" y="2715"/>
                  <a:pt x="34195" y="2717"/>
                  <a:pt x="34189" y="2717"/>
                </a:cubicBezTo>
                <a:close/>
                <a:moveTo>
                  <a:pt x="33599" y="2717"/>
                </a:moveTo>
                <a:cubicBezTo>
                  <a:pt x="33591" y="2717"/>
                  <a:pt x="33582" y="2713"/>
                  <a:pt x="33576" y="2707"/>
                </a:cubicBezTo>
                <a:cubicBezTo>
                  <a:pt x="33563" y="2694"/>
                  <a:pt x="33563" y="2673"/>
                  <a:pt x="33576" y="2660"/>
                </a:cubicBezTo>
                <a:lnTo>
                  <a:pt x="33870" y="2366"/>
                </a:lnTo>
                <a:cubicBezTo>
                  <a:pt x="33882" y="2354"/>
                  <a:pt x="33904" y="2354"/>
                  <a:pt x="33916" y="2366"/>
                </a:cubicBezTo>
                <a:cubicBezTo>
                  <a:pt x="33929" y="2379"/>
                  <a:pt x="33929" y="2400"/>
                  <a:pt x="33916" y="2413"/>
                </a:cubicBezTo>
                <a:lnTo>
                  <a:pt x="33622" y="2707"/>
                </a:lnTo>
                <a:cubicBezTo>
                  <a:pt x="33616" y="2715"/>
                  <a:pt x="33607" y="2717"/>
                  <a:pt x="33599" y="2717"/>
                </a:cubicBezTo>
                <a:close/>
                <a:moveTo>
                  <a:pt x="33011" y="2717"/>
                </a:moveTo>
                <a:cubicBezTo>
                  <a:pt x="33003" y="2717"/>
                  <a:pt x="32994" y="2713"/>
                  <a:pt x="32988" y="2707"/>
                </a:cubicBezTo>
                <a:cubicBezTo>
                  <a:pt x="32975" y="2694"/>
                  <a:pt x="32975" y="2673"/>
                  <a:pt x="32988" y="2660"/>
                </a:cubicBezTo>
                <a:lnTo>
                  <a:pt x="33282" y="2366"/>
                </a:lnTo>
                <a:cubicBezTo>
                  <a:pt x="33295" y="2354"/>
                  <a:pt x="33316" y="2354"/>
                  <a:pt x="33328" y="2366"/>
                </a:cubicBezTo>
                <a:cubicBezTo>
                  <a:pt x="33341" y="2379"/>
                  <a:pt x="33341" y="2400"/>
                  <a:pt x="33328" y="2413"/>
                </a:cubicBezTo>
                <a:lnTo>
                  <a:pt x="33034" y="2707"/>
                </a:lnTo>
                <a:cubicBezTo>
                  <a:pt x="33026" y="2715"/>
                  <a:pt x="33020" y="2717"/>
                  <a:pt x="33011" y="2717"/>
                </a:cubicBezTo>
                <a:close/>
                <a:moveTo>
                  <a:pt x="32421" y="2717"/>
                </a:moveTo>
                <a:cubicBezTo>
                  <a:pt x="32413" y="2717"/>
                  <a:pt x="32404" y="2713"/>
                  <a:pt x="32398" y="2707"/>
                </a:cubicBezTo>
                <a:cubicBezTo>
                  <a:pt x="32385" y="2694"/>
                  <a:pt x="32385" y="2673"/>
                  <a:pt x="32398" y="2660"/>
                </a:cubicBezTo>
                <a:lnTo>
                  <a:pt x="32692" y="2366"/>
                </a:lnTo>
                <a:cubicBezTo>
                  <a:pt x="32705" y="2354"/>
                  <a:pt x="32726" y="2354"/>
                  <a:pt x="32738" y="2366"/>
                </a:cubicBezTo>
                <a:cubicBezTo>
                  <a:pt x="32751" y="2379"/>
                  <a:pt x="32751" y="2400"/>
                  <a:pt x="32738" y="2413"/>
                </a:cubicBezTo>
                <a:lnTo>
                  <a:pt x="32444" y="2707"/>
                </a:lnTo>
                <a:cubicBezTo>
                  <a:pt x="32438" y="2715"/>
                  <a:pt x="32430" y="2717"/>
                  <a:pt x="32421" y="2717"/>
                </a:cubicBezTo>
                <a:close/>
                <a:moveTo>
                  <a:pt x="31833" y="2717"/>
                </a:moveTo>
                <a:cubicBezTo>
                  <a:pt x="31825" y="2717"/>
                  <a:pt x="31816" y="2713"/>
                  <a:pt x="31810" y="2707"/>
                </a:cubicBezTo>
                <a:cubicBezTo>
                  <a:pt x="31797" y="2694"/>
                  <a:pt x="31797" y="2673"/>
                  <a:pt x="31810" y="2660"/>
                </a:cubicBezTo>
                <a:lnTo>
                  <a:pt x="32104" y="2366"/>
                </a:lnTo>
                <a:cubicBezTo>
                  <a:pt x="32117" y="2354"/>
                  <a:pt x="32138" y="2354"/>
                  <a:pt x="32151" y="2366"/>
                </a:cubicBezTo>
                <a:cubicBezTo>
                  <a:pt x="32163" y="2379"/>
                  <a:pt x="32163" y="2400"/>
                  <a:pt x="32151" y="2413"/>
                </a:cubicBezTo>
                <a:lnTo>
                  <a:pt x="31857" y="2707"/>
                </a:lnTo>
                <a:cubicBezTo>
                  <a:pt x="31850" y="2715"/>
                  <a:pt x="31842" y="2717"/>
                  <a:pt x="31833" y="2717"/>
                </a:cubicBezTo>
                <a:close/>
                <a:moveTo>
                  <a:pt x="31243" y="2717"/>
                </a:moveTo>
                <a:cubicBezTo>
                  <a:pt x="31235" y="2717"/>
                  <a:pt x="31226" y="2713"/>
                  <a:pt x="31220" y="2707"/>
                </a:cubicBezTo>
                <a:cubicBezTo>
                  <a:pt x="31207" y="2694"/>
                  <a:pt x="31207" y="2673"/>
                  <a:pt x="31220" y="2660"/>
                </a:cubicBezTo>
                <a:lnTo>
                  <a:pt x="31514" y="2366"/>
                </a:lnTo>
                <a:cubicBezTo>
                  <a:pt x="31527" y="2354"/>
                  <a:pt x="31548" y="2354"/>
                  <a:pt x="31561" y="2366"/>
                </a:cubicBezTo>
                <a:cubicBezTo>
                  <a:pt x="31573" y="2379"/>
                  <a:pt x="31573" y="2400"/>
                  <a:pt x="31561" y="2413"/>
                </a:cubicBezTo>
                <a:lnTo>
                  <a:pt x="31267" y="2707"/>
                </a:lnTo>
                <a:cubicBezTo>
                  <a:pt x="31260" y="2715"/>
                  <a:pt x="31252" y="2717"/>
                  <a:pt x="31243" y="2717"/>
                </a:cubicBezTo>
                <a:close/>
                <a:moveTo>
                  <a:pt x="30655" y="2717"/>
                </a:moveTo>
                <a:cubicBezTo>
                  <a:pt x="30647" y="2717"/>
                  <a:pt x="30639" y="2714"/>
                  <a:pt x="30632" y="2707"/>
                </a:cubicBezTo>
                <a:cubicBezTo>
                  <a:pt x="30620" y="2695"/>
                  <a:pt x="30620" y="2673"/>
                  <a:pt x="30632" y="2660"/>
                </a:cubicBezTo>
                <a:lnTo>
                  <a:pt x="30926" y="2366"/>
                </a:lnTo>
                <a:cubicBezTo>
                  <a:pt x="30939" y="2354"/>
                  <a:pt x="30960" y="2354"/>
                  <a:pt x="30973" y="2366"/>
                </a:cubicBezTo>
                <a:cubicBezTo>
                  <a:pt x="30985" y="2379"/>
                  <a:pt x="30985" y="2400"/>
                  <a:pt x="30973" y="2413"/>
                </a:cubicBezTo>
                <a:lnTo>
                  <a:pt x="30679" y="2707"/>
                </a:lnTo>
                <a:cubicBezTo>
                  <a:pt x="30672" y="2715"/>
                  <a:pt x="30664" y="2717"/>
                  <a:pt x="30655" y="2717"/>
                </a:cubicBezTo>
                <a:close/>
                <a:moveTo>
                  <a:pt x="30065" y="2717"/>
                </a:moveTo>
                <a:cubicBezTo>
                  <a:pt x="30057" y="2717"/>
                  <a:pt x="30049" y="2714"/>
                  <a:pt x="30042" y="2707"/>
                </a:cubicBezTo>
                <a:cubicBezTo>
                  <a:pt x="30030" y="2695"/>
                  <a:pt x="30030" y="2673"/>
                  <a:pt x="30042" y="2660"/>
                </a:cubicBezTo>
                <a:lnTo>
                  <a:pt x="30336" y="2366"/>
                </a:lnTo>
                <a:cubicBezTo>
                  <a:pt x="30349" y="2354"/>
                  <a:pt x="30370" y="2354"/>
                  <a:pt x="30383" y="2366"/>
                </a:cubicBezTo>
                <a:cubicBezTo>
                  <a:pt x="30395" y="2379"/>
                  <a:pt x="30395" y="2400"/>
                  <a:pt x="30383" y="2413"/>
                </a:cubicBezTo>
                <a:lnTo>
                  <a:pt x="30089" y="2707"/>
                </a:lnTo>
                <a:cubicBezTo>
                  <a:pt x="30082" y="2715"/>
                  <a:pt x="30074" y="2717"/>
                  <a:pt x="30065" y="2717"/>
                </a:cubicBezTo>
                <a:close/>
                <a:moveTo>
                  <a:pt x="29478" y="2717"/>
                </a:moveTo>
                <a:cubicBezTo>
                  <a:pt x="29469" y="2717"/>
                  <a:pt x="29461" y="2714"/>
                  <a:pt x="29454" y="2707"/>
                </a:cubicBezTo>
                <a:cubicBezTo>
                  <a:pt x="29442" y="2695"/>
                  <a:pt x="29442" y="2673"/>
                  <a:pt x="29454" y="2660"/>
                </a:cubicBezTo>
                <a:lnTo>
                  <a:pt x="29748" y="2366"/>
                </a:lnTo>
                <a:cubicBezTo>
                  <a:pt x="29761" y="2354"/>
                  <a:pt x="29782" y="2354"/>
                  <a:pt x="29795" y="2366"/>
                </a:cubicBezTo>
                <a:cubicBezTo>
                  <a:pt x="29808" y="2379"/>
                  <a:pt x="29808" y="2400"/>
                  <a:pt x="29795" y="2413"/>
                </a:cubicBezTo>
                <a:lnTo>
                  <a:pt x="29501" y="2707"/>
                </a:lnTo>
                <a:cubicBezTo>
                  <a:pt x="29495" y="2715"/>
                  <a:pt x="29486" y="2717"/>
                  <a:pt x="29478" y="2717"/>
                </a:cubicBezTo>
                <a:close/>
                <a:moveTo>
                  <a:pt x="28888" y="2717"/>
                </a:moveTo>
                <a:cubicBezTo>
                  <a:pt x="28879" y="2717"/>
                  <a:pt x="28871" y="2714"/>
                  <a:pt x="28864" y="2707"/>
                </a:cubicBezTo>
                <a:cubicBezTo>
                  <a:pt x="28852" y="2695"/>
                  <a:pt x="28852" y="2673"/>
                  <a:pt x="28864" y="2660"/>
                </a:cubicBezTo>
                <a:lnTo>
                  <a:pt x="29158" y="2366"/>
                </a:lnTo>
                <a:cubicBezTo>
                  <a:pt x="29171" y="2354"/>
                  <a:pt x="29192" y="2354"/>
                  <a:pt x="29205" y="2366"/>
                </a:cubicBezTo>
                <a:cubicBezTo>
                  <a:pt x="29218" y="2379"/>
                  <a:pt x="29218" y="2400"/>
                  <a:pt x="29205" y="2413"/>
                </a:cubicBezTo>
                <a:lnTo>
                  <a:pt x="28911" y="2707"/>
                </a:lnTo>
                <a:cubicBezTo>
                  <a:pt x="28905" y="2715"/>
                  <a:pt x="28896" y="2717"/>
                  <a:pt x="28888" y="2717"/>
                </a:cubicBezTo>
                <a:close/>
                <a:moveTo>
                  <a:pt x="28300" y="2717"/>
                </a:moveTo>
                <a:cubicBezTo>
                  <a:pt x="28291" y="2717"/>
                  <a:pt x="28283" y="2713"/>
                  <a:pt x="28277" y="2707"/>
                </a:cubicBezTo>
                <a:cubicBezTo>
                  <a:pt x="28264" y="2694"/>
                  <a:pt x="28264" y="2673"/>
                  <a:pt x="28277" y="2660"/>
                </a:cubicBezTo>
                <a:lnTo>
                  <a:pt x="28570" y="2366"/>
                </a:lnTo>
                <a:cubicBezTo>
                  <a:pt x="28583" y="2354"/>
                  <a:pt x="28604" y="2354"/>
                  <a:pt x="28617" y="2366"/>
                </a:cubicBezTo>
                <a:cubicBezTo>
                  <a:pt x="28630" y="2379"/>
                  <a:pt x="28630" y="2400"/>
                  <a:pt x="28617" y="2413"/>
                </a:cubicBezTo>
                <a:lnTo>
                  <a:pt x="28323" y="2707"/>
                </a:lnTo>
                <a:cubicBezTo>
                  <a:pt x="28317" y="2715"/>
                  <a:pt x="28308" y="2717"/>
                  <a:pt x="28300" y="2717"/>
                </a:cubicBezTo>
                <a:close/>
                <a:moveTo>
                  <a:pt x="27710" y="2717"/>
                </a:moveTo>
                <a:cubicBezTo>
                  <a:pt x="27701" y="2717"/>
                  <a:pt x="27693" y="2713"/>
                  <a:pt x="27687" y="2707"/>
                </a:cubicBezTo>
                <a:cubicBezTo>
                  <a:pt x="27674" y="2694"/>
                  <a:pt x="27674" y="2673"/>
                  <a:pt x="27687" y="2660"/>
                </a:cubicBezTo>
                <a:lnTo>
                  <a:pt x="27980" y="2366"/>
                </a:lnTo>
                <a:cubicBezTo>
                  <a:pt x="27993" y="2354"/>
                  <a:pt x="28014" y="2354"/>
                  <a:pt x="28027" y="2366"/>
                </a:cubicBezTo>
                <a:cubicBezTo>
                  <a:pt x="28040" y="2379"/>
                  <a:pt x="28040" y="2400"/>
                  <a:pt x="28027" y="2413"/>
                </a:cubicBezTo>
                <a:lnTo>
                  <a:pt x="27733" y="2707"/>
                </a:lnTo>
                <a:cubicBezTo>
                  <a:pt x="27727" y="2715"/>
                  <a:pt x="27718" y="2717"/>
                  <a:pt x="27710" y="2717"/>
                </a:cubicBezTo>
                <a:close/>
                <a:moveTo>
                  <a:pt x="27122" y="2717"/>
                </a:moveTo>
                <a:cubicBezTo>
                  <a:pt x="27113" y="2717"/>
                  <a:pt x="27105" y="2713"/>
                  <a:pt x="27099" y="2707"/>
                </a:cubicBezTo>
                <a:cubicBezTo>
                  <a:pt x="27086" y="2694"/>
                  <a:pt x="27086" y="2673"/>
                  <a:pt x="27099" y="2660"/>
                </a:cubicBezTo>
                <a:lnTo>
                  <a:pt x="27393" y="2366"/>
                </a:lnTo>
                <a:cubicBezTo>
                  <a:pt x="27405" y="2354"/>
                  <a:pt x="27426" y="2354"/>
                  <a:pt x="27439" y="2366"/>
                </a:cubicBezTo>
                <a:cubicBezTo>
                  <a:pt x="27452" y="2379"/>
                  <a:pt x="27452" y="2400"/>
                  <a:pt x="27439" y="2413"/>
                </a:cubicBezTo>
                <a:lnTo>
                  <a:pt x="27145" y="2707"/>
                </a:lnTo>
                <a:cubicBezTo>
                  <a:pt x="27139" y="2715"/>
                  <a:pt x="27130" y="2717"/>
                  <a:pt x="27122" y="2717"/>
                </a:cubicBezTo>
                <a:close/>
                <a:moveTo>
                  <a:pt x="26534" y="2717"/>
                </a:moveTo>
                <a:cubicBezTo>
                  <a:pt x="26526" y="2717"/>
                  <a:pt x="26517" y="2713"/>
                  <a:pt x="26511" y="2707"/>
                </a:cubicBezTo>
                <a:cubicBezTo>
                  <a:pt x="26498" y="2694"/>
                  <a:pt x="26498" y="2673"/>
                  <a:pt x="26511" y="2660"/>
                </a:cubicBezTo>
                <a:lnTo>
                  <a:pt x="26805" y="2366"/>
                </a:lnTo>
                <a:cubicBezTo>
                  <a:pt x="26817" y="2354"/>
                  <a:pt x="26839" y="2354"/>
                  <a:pt x="26851" y="2366"/>
                </a:cubicBezTo>
                <a:cubicBezTo>
                  <a:pt x="26864" y="2379"/>
                  <a:pt x="26864" y="2400"/>
                  <a:pt x="26851" y="2413"/>
                </a:cubicBezTo>
                <a:lnTo>
                  <a:pt x="26557" y="2707"/>
                </a:lnTo>
                <a:cubicBezTo>
                  <a:pt x="26549" y="2715"/>
                  <a:pt x="26540" y="2717"/>
                  <a:pt x="26534" y="2717"/>
                </a:cubicBezTo>
                <a:close/>
                <a:moveTo>
                  <a:pt x="25944" y="2717"/>
                </a:moveTo>
                <a:cubicBezTo>
                  <a:pt x="25936" y="2717"/>
                  <a:pt x="25927" y="2713"/>
                  <a:pt x="25921" y="2707"/>
                </a:cubicBezTo>
                <a:cubicBezTo>
                  <a:pt x="25908" y="2694"/>
                  <a:pt x="25908" y="2673"/>
                  <a:pt x="25921" y="2660"/>
                </a:cubicBezTo>
                <a:lnTo>
                  <a:pt x="26215" y="2366"/>
                </a:lnTo>
                <a:cubicBezTo>
                  <a:pt x="26227" y="2354"/>
                  <a:pt x="26249" y="2354"/>
                  <a:pt x="26261" y="2366"/>
                </a:cubicBezTo>
                <a:cubicBezTo>
                  <a:pt x="26274" y="2379"/>
                  <a:pt x="26274" y="2400"/>
                  <a:pt x="26261" y="2413"/>
                </a:cubicBezTo>
                <a:lnTo>
                  <a:pt x="25967" y="2707"/>
                </a:lnTo>
                <a:cubicBezTo>
                  <a:pt x="25961" y="2715"/>
                  <a:pt x="25953" y="2717"/>
                  <a:pt x="25944" y="2717"/>
                </a:cubicBezTo>
                <a:close/>
                <a:moveTo>
                  <a:pt x="25356" y="2717"/>
                </a:moveTo>
                <a:cubicBezTo>
                  <a:pt x="25348" y="2717"/>
                  <a:pt x="25339" y="2713"/>
                  <a:pt x="25333" y="2707"/>
                </a:cubicBezTo>
                <a:cubicBezTo>
                  <a:pt x="25320" y="2694"/>
                  <a:pt x="25320" y="2673"/>
                  <a:pt x="25333" y="2660"/>
                </a:cubicBezTo>
                <a:lnTo>
                  <a:pt x="25627" y="2366"/>
                </a:lnTo>
                <a:cubicBezTo>
                  <a:pt x="25640" y="2354"/>
                  <a:pt x="25661" y="2354"/>
                  <a:pt x="25673" y="2366"/>
                </a:cubicBezTo>
                <a:cubicBezTo>
                  <a:pt x="25686" y="2379"/>
                  <a:pt x="25686" y="2400"/>
                  <a:pt x="25673" y="2413"/>
                </a:cubicBezTo>
                <a:lnTo>
                  <a:pt x="25379" y="2707"/>
                </a:lnTo>
                <a:cubicBezTo>
                  <a:pt x="25371" y="2715"/>
                  <a:pt x="25365" y="2717"/>
                  <a:pt x="25356" y="2717"/>
                </a:cubicBezTo>
                <a:close/>
                <a:moveTo>
                  <a:pt x="24766" y="2717"/>
                </a:moveTo>
                <a:cubicBezTo>
                  <a:pt x="24758" y="2717"/>
                  <a:pt x="24749" y="2713"/>
                  <a:pt x="24743" y="2707"/>
                </a:cubicBezTo>
                <a:cubicBezTo>
                  <a:pt x="24730" y="2694"/>
                  <a:pt x="24730" y="2673"/>
                  <a:pt x="24743" y="2660"/>
                </a:cubicBezTo>
                <a:lnTo>
                  <a:pt x="25037" y="2366"/>
                </a:lnTo>
                <a:cubicBezTo>
                  <a:pt x="25050" y="2354"/>
                  <a:pt x="25071" y="2354"/>
                  <a:pt x="25083" y="2366"/>
                </a:cubicBezTo>
                <a:cubicBezTo>
                  <a:pt x="25096" y="2379"/>
                  <a:pt x="25096" y="2400"/>
                  <a:pt x="25083" y="2413"/>
                </a:cubicBezTo>
                <a:lnTo>
                  <a:pt x="24789" y="2707"/>
                </a:lnTo>
                <a:cubicBezTo>
                  <a:pt x="24783" y="2715"/>
                  <a:pt x="24775" y="2717"/>
                  <a:pt x="24766" y="2717"/>
                </a:cubicBezTo>
                <a:close/>
                <a:moveTo>
                  <a:pt x="24178" y="2717"/>
                </a:moveTo>
                <a:cubicBezTo>
                  <a:pt x="24170" y="2717"/>
                  <a:pt x="24161" y="2713"/>
                  <a:pt x="24155" y="2707"/>
                </a:cubicBezTo>
                <a:cubicBezTo>
                  <a:pt x="24142" y="2694"/>
                  <a:pt x="24142" y="2673"/>
                  <a:pt x="24155" y="2660"/>
                </a:cubicBezTo>
                <a:lnTo>
                  <a:pt x="24449" y="2366"/>
                </a:lnTo>
                <a:cubicBezTo>
                  <a:pt x="24462" y="2354"/>
                  <a:pt x="24483" y="2354"/>
                  <a:pt x="24496" y="2366"/>
                </a:cubicBezTo>
                <a:cubicBezTo>
                  <a:pt x="24508" y="2379"/>
                  <a:pt x="24508" y="2400"/>
                  <a:pt x="24496" y="2413"/>
                </a:cubicBezTo>
                <a:lnTo>
                  <a:pt x="24202" y="2707"/>
                </a:lnTo>
                <a:cubicBezTo>
                  <a:pt x="24195" y="2715"/>
                  <a:pt x="24187" y="2717"/>
                  <a:pt x="24178" y="2717"/>
                </a:cubicBezTo>
                <a:close/>
                <a:moveTo>
                  <a:pt x="23588" y="2717"/>
                </a:moveTo>
                <a:cubicBezTo>
                  <a:pt x="23580" y="2717"/>
                  <a:pt x="23571" y="2713"/>
                  <a:pt x="23565" y="2707"/>
                </a:cubicBezTo>
                <a:cubicBezTo>
                  <a:pt x="23552" y="2694"/>
                  <a:pt x="23552" y="2673"/>
                  <a:pt x="23565" y="2660"/>
                </a:cubicBezTo>
                <a:lnTo>
                  <a:pt x="23859" y="2366"/>
                </a:lnTo>
                <a:cubicBezTo>
                  <a:pt x="23872" y="2354"/>
                  <a:pt x="23893" y="2354"/>
                  <a:pt x="23906" y="2366"/>
                </a:cubicBezTo>
                <a:cubicBezTo>
                  <a:pt x="23918" y="2379"/>
                  <a:pt x="23918" y="2400"/>
                  <a:pt x="23906" y="2413"/>
                </a:cubicBezTo>
                <a:lnTo>
                  <a:pt x="23612" y="2707"/>
                </a:lnTo>
                <a:cubicBezTo>
                  <a:pt x="23605" y="2715"/>
                  <a:pt x="23597" y="2717"/>
                  <a:pt x="23588" y="2717"/>
                </a:cubicBezTo>
                <a:close/>
                <a:moveTo>
                  <a:pt x="23001" y="2717"/>
                </a:moveTo>
                <a:cubicBezTo>
                  <a:pt x="22992" y="2717"/>
                  <a:pt x="22984" y="2714"/>
                  <a:pt x="22977" y="2707"/>
                </a:cubicBezTo>
                <a:cubicBezTo>
                  <a:pt x="22965" y="2695"/>
                  <a:pt x="22965" y="2673"/>
                  <a:pt x="22977" y="2660"/>
                </a:cubicBezTo>
                <a:lnTo>
                  <a:pt x="23271" y="2366"/>
                </a:lnTo>
                <a:cubicBezTo>
                  <a:pt x="23284" y="2354"/>
                  <a:pt x="23305" y="2354"/>
                  <a:pt x="23318" y="2366"/>
                </a:cubicBezTo>
                <a:cubicBezTo>
                  <a:pt x="23330" y="2379"/>
                  <a:pt x="23330" y="2400"/>
                  <a:pt x="23318" y="2413"/>
                </a:cubicBezTo>
                <a:lnTo>
                  <a:pt x="23024" y="2707"/>
                </a:lnTo>
                <a:cubicBezTo>
                  <a:pt x="23017" y="2715"/>
                  <a:pt x="23009" y="2717"/>
                  <a:pt x="23001" y="2717"/>
                </a:cubicBezTo>
                <a:close/>
                <a:moveTo>
                  <a:pt x="22411" y="2717"/>
                </a:moveTo>
                <a:cubicBezTo>
                  <a:pt x="22402" y="2717"/>
                  <a:pt x="22394" y="2714"/>
                  <a:pt x="22387" y="2707"/>
                </a:cubicBezTo>
                <a:cubicBezTo>
                  <a:pt x="22375" y="2695"/>
                  <a:pt x="22375" y="2673"/>
                  <a:pt x="22387" y="2660"/>
                </a:cubicBezTo>
                <a:lnTo>
                  <a:pt x="22681" y="2366"/>
                </a:lnTo>
                <a:cubicBezTo>
                  <a:pt x="22694" y="2354"/>
                  <a:pt x="22715" y="2354"/>
                  <a:pt x="22728" y="2366"/>
                </a:cubicBezTo>
                <a:cubicBezTo>
                  <a:pt x="22740" y="2379"/>
                  <a:pt x="22740" y="2400"/>
                  <a:pt x="22728" y="2413"/>
                </a:cubicBezTo>
                <a:lnTo>
                  <a:pt x="22434" y="2707"/>
                </a:lnTo>
                <a:cubicBezTo>
                  <a:pt x="22427" y="2715"/>
                  <a:pt x="22419" y="2717"/>
                  <a:pt x="22411" y="2717"/>
                </a:cubicBezTo>
                <a:close/>
                <a:moveTo>
                  <a:pt x="21823" y="2717"/>
                </a:moveTo>
                <a:cubicBezTo>
                  <a:pt x="21814" y="2717"/>
                  <a:pt x="21806" y="2714"/>
                  <a:pt x="21799" y="2707"/>
                </a:cubicBezTo>
                <a:cubicBezTo>
                  <a:pt x="21787" y="2695"/>
                  <a:pt x="21787" y="2673"/>
                  <a:pt x="21799" y="2660"/>
                </a:cubicBezTo>
                <a:lnTo>
                  <a:pt x="22093" y="2366"/>
                </a:lnTo>
                <a:cubicBezTo>
                  <a:pt x="22106" y="2354"/>
                  <a:pt x="22127" y="2354"/>
                  <a:pt x="22140" y="2366"/>
                </a:cubicBezTo>
                <a:cubicBezTo>
                  <a:pt x="22153" y="2379"/>
                  <a:pt x="22153" y="2400"/>
                  <a:pt x="22140" y="2413"/>
                </a:cubicBezTo>
                <a:lnTo>
                  <a:pt x="21846" y="2707"/>
                </a:lnTo>
                <a:cubicBezTo>
                  <a:pt x="21840" y="2715"/>
                  <a:pt x="21831" y="2717"/>
                  <a:pt x="21823" y="2717"/>
                </a:cubicBezTo>
                <a:close/>
                <a:moveTo>
                  <a:pt x="21233" y="2717"/>
                </a:moveTo>
                <a:cubicBezTo>
                  <a:pt x="21224" y="2717"/>
                  <a:pt x="21216" y="2714"/>
                  <a:pt x="21209" y="2707"/>
                </a:cubicBezTo>
                <a:cubicBezTo>
                  <a:pt x="21197" y="2695"/>
                  <a:pt x="21197" y="2673"/>
                  <a:pt x="21209" y="2660"/>
                </a:cubicBezTo>
                <a:lnTo>
                  <a:pt x="21503" y="2366"/>
                </a:lnTo>
                <a:cubicBezTo>
                  <a:pt x="21516" y="2354"/>
                  <a:pt x="21537" y="2354"/>
                  <a:pt x="21550" y="2366"/>
                </a:cubicBezTo>
                <a:cubicBezTo>
                  <a:pt x="21563" y="2379"/>
                  <a:pt x="21563" y="2400"/>
                  <a:pt x="21550" y="2413"/>
                </a:cubicBezTo>
                <a:lnTo>
                  <a:pt x="21256" y="2707"/>
                </a:lnTo>
                <a:cubicBezTo>
                  <a:pt x="21250" y="2715"/>
                  <a:pt x="21241" y="2717"/>
                  <a:pt x="21233" y="2717"/>
                </a:cubicBezTo>
                <a:close/>
                <a:moveTo>
                  <a:pt x="20645" y="2717"/>
                </a:moveTo>
                <a:cubicBezTo>
                  <a:pt x="20636" y="2717"/>
                  <a:pt x="20628" y="2713"/>
                  <a:pt x="20622" y="2707"/>
                </a:cubicBezTo>
                <a:cubicBezTo>
                  <a:pt x="20609" y="2694"/>
                  <a:pt x="20609" y="2673"/>
                  <a:pt x="20622" y="2660"/>
                </a:cubicBezTo>
                <a:lnTo>
                  <a:pt x="20915" y="2366"/>
                </a:lnTo>
                <a:cubicBezTo>
                  <a:pt x="20928" y="2354"/>
                  <a:pt x="20949" y="2354"/>
                  <a:pt x="20962" y="2366"/>
                </a:cubicBezTo>
                <a:cubicBezTo>
                  <a:pt x="20975" y="2379"/>
                  <a:pt x="20975" y="2400"/>
                  <a:pt x="20962" y="2413"/>
                </a:cubicBezTo>
                <a:lnTo>
                  <a:pt x="20668" y="2707"/>
                </a:lnTo>
                <a:cubicBezTo>
                  <a:pt x="20662" y="2715"/>
                  <a:pt x="20653" y="2717"/>
                  <a:pt x="20645" y="2717"/>
                </a:cubicBezTo>
                <a:close/>
                <a:moveTo>
                  <a:pt x="20055" y="2717"/>
                </a:moveTo>
                <a:cubicBezTo>
                  <a:pt x="20046" y="2717"/>
                  <a:pt x="20038" y="2713"/>
                  <a:pt x="20032" y="2707"/>
                </a:cubicBezTo>
                <a:cubicBezTo>
                  <a:pt x="20019" y="2694"/>
                  <a:pt x="20019" y="2673"/>
                  <a:pt x="20032" y="2660"/>
                </a:cubicBezTo>
                <a:lnTo>
                  <a:pt x="20326" y="2366"/>
                </a:lnTo>
                <a:cubicBezTo>
                  <a:pt x="20338" y="2354"/>
                  <a:pt x="20359" y="2354"/>
                  <a:pt x="20372" y="2366"/>
                </a:cubicBezTo>
                <a:cubicBezTo>
                  <a:pt x="20385" y="2379"/>
                  <a:pt x="20385" y="2400"/>
                  <a:pt x="20372" y="2413"/>
                </a:cubicBezTo>
                <a:lnTo>
                  <a:pt x="20078" y="2707"/>
                </a:lnTo>
                <a:cubicBezTo>
                  <a:pt x="20072" y="2715"/>
                  <a:pt x="20063" y="2717"/>
                  <a:pt x="20055" y="2717"/>
                </a:cubicBezTo>
                <a:close/>
                <a:moveTo>
                  <a:pt x="19467" y="2717"/>
                </a:moveTo>
                <a:cubicBezTo>
                  <a:pt x="19459" y="2717"/>
                  <a:pt x="19450" y="2713"/>
                  <a:pt x="19444" y="2707"/>
                </a:cubicBezTo>
                <a:cubicBezTo>
                  <a:pt x="19431" y="2694"/>
                  <a:pt x="19431" y="2673"/>
                  <a:pt x="19444" y="2660"/>
                </a:cubicBezTo>
                <a:lnTo>
                  <a:pt x="19738" y="2366"/>
                </a:lnTo>
                <a:cubicBezTo>
                  <a:pt x="19750" y="2354"/>
                  <a:pt x="19771" y="2354"/>
                  <a:pt x="19784" y="2366"/>
                </a:cubicBezTo>
                <a:cubicBezTo>
                  <a:pt x="19797" y="2379"/>
                  <a:pt x="19797" y="2400"/>
                  <a:pt x="19784" y="2413"/>
                </a:cubicBezTo>
                <a:lnTo>
                  <a:pt x="19490" y="2707"/>
                </a:lnTo>
                <a:cubicBezTo>
                  <a:pt x="19484" y="2715"/>
                  <a:pt x="19475" y="2717"/>
                  <a:pt x="19467" y="2717"/>
                </a:cubicBezTo>
                <a:close/>
                <a:moveTo>
                  <a:pt x="18879" y="2717"/>
                </a:moveTo>
                <a:cubicBezTo>
                  <a:pt x="18871" y="2717"/>
                  <a:pt x="18862" y="2713"/>
                  <a:pt x="18856" y="2707"/>
                </a:cubicBezTo>
                <a:cubicBezTo>
                  <a:pt x="18843" y="2694"/>
                  <a:pt x="18843" y="2673"/>
                  <a:pt x="18856" y="2660"/>
                </a:cubicBezTo>
                <a:lnTo>
                  <a:pt x="19150" y="2366"/>
                </a:lnTo>
                <a:cubicBezTo>
                  <a:pt x="19162" y="2354"/>
                  <a:pt x="19184" y="2354"/>
                  <a:pt x="19196" y="2366"/>
                </a:cubicBezTo>
                <a:cubicBezTo>
                  <a:pt x="19209" y="2379"/>
                  <a:pt x="19209" y="2400"/>
                  <a:pt x="19196" y="2413"/>
                </a:cubicBezTo>
                <a:lnTo>
                  <a:pt x="18902" y="2707"/>
                </a:lnTo>
                <a:cubicBezTo>
                  <a:pt x="18894" y="2715"/>
                  <a:pt x="18885" y="2717"/>
                  <a:pt x="18879" y="2717"/>
                </a:cubicBezTo>
                <a:close/>
                <a:moveTo>
                  <a:pt x="18289" y="2717"/>
                </a:moveTo>
                <a:cubicBezTo>
                  <a:pt x="18281" y="2717"/>
                  <a:pt x="18272" y="2713"/>
                  <a:pt x="18266" y="2707"/>
                </a:cubicBezTo>
                <a:cubicBezTo>
                  <a:pt x="18253" y="2694"/>
                  <a:pt x="18253" y="2673"/>
                  <a:pt x="18266" y="2660"/>
                </a:cubicBezTo>
                <a:lnTo>
                  <a:pt x="18560" y="2366"/>
                </a:lnTo>
                <a:cubicBezTo>
                  <a:pt x="18572" y="2354"/>
                  <a:pt x="18594" y="2354"/>
                  <a:pt x="18606" y="2366"/>
                </a:cubicBezTo>
                <a:cubicBezTo>
                  <a:pt x="18619" y="2379"/>
                  <a:pt x="18619" y="2400"/>
                  <a:pt x="18606" y="2413"/>
                </a:cubicBezTo>
                <a:lnTo>
                  <a:pt x="18312" y="2707"/>
                </a:lnTo>
                <a:cubicBezTo>
                  <a:pt x="18306" y="2715"/>
                  <a:pt x="18298" y="2717"/>
                  <a:pt x="18289" y="2717"/>
                </a:cubicBezTo>
                <a:close/>
                <a:moveTo>
                  <a:pt x="17702" y="2717"/>
                </a:moveTo>
                <a:cubicBezTo>
                  <a:pt x="17694" y="2717"/>
                  <a:pt x="17685" y="2713"/>
                  <a:pt x="17679" y="2707"/>
                </a:cubicBezTo>
                <a:cubicBezTo>
                  <a:pt x="17666" y="2694"/>
                  <a:pt x="17666" y="2673"/>
                  <a:pt x="17679" y="2660"/>
                </a:cubicBezTo>
                <a:lnTo>
                  <a:pt x="17973" y="2366"/>
                </a:lnTo>
                <a:cubicBezTo>
                  <a:pt x="17986" y="2354"/>
                  <a:pt x="18006" y="2354"/>
                  <a:pt x="18018" y="2366"/>
                </a:cubicBezTo>
                <a:cubicBezTo>
                  <a:pt x="18031" y="2379"/>
                  <a:pt x="18031" y="2400"/>
                  <a:pt x="18018" y="2413"/>
                </a:cubicBezTo>
                <a:lnTo>
                  <a:pt x="17726" y="2707"/>
                </a:lnTo>
                <a:cubicBezTo>
                  <a:pt x="17717" y="2715"/>
                  <a:pt x="17711" y="2717"/>
                  <a:pt x="17702" y="2717"/>
                </a:cubicBezTo>
                <a:close/>
                <a:moveTo>
                  <a:pt x="17112" y="2717"/>
                </a:moveTo>
                <a:cubicBezTo>
                  <a:pt x="17104" y="2717"/>
                  <a:pt x="17095" y="2713"/>
                  <a:pt x="17089" y="2707"/>
                </a:cubicBezTo>
                <a:cubicBezTo>
                  <a:pt x="17076" y="2694"/>
                  <a:pt x="17076" y="2673"/>
                  <a:pt x="17089" y="2660"/>
                </a:cubicBezTo>
                <a:lnTo>
                  <a:pt x="17383" y="2366"/>
                </a:lnTo>
                <a:cubicBezTo>
                  <a:pt x="17396" y="2354"/>
                  <a:pt x="17416" y="2354"/>
                  <a:pt x="17429" y="2366"/>
                </a:cubicBezTo>
                <a:cubicBezTo>
                  <a:pt x="17441" y="2379"/>
                  <a:pt x="17442" y="2400"/>
                  <a:pt x="17429" y="2413"/>
                </a:cubicBezTo>
                <a:lnTo>
                  <a:pt x="17136" y="2707"/>
                </a:lnTo>
                <a:cubicBezTo>
                  <a:pt x="17129" y="2715"/>
                  <a:pt x="17121" y="2717"/>
                  <a:pt x="17112" y="2717"/>
                </a:cubicBezTo>
                <a:close/>
                <a:moveTo>
                  <a:pt x="16524" y="2717"/>
                </a:moveTo>
                <a:cubicBezTo>
                  <a:pt x="16516" y="2717"/>
                  <a:pt x="16507" y="2713"/>
                  <a:pt x="16501" y="2707"/>
                </a:cubicBezTo>
                <a:cubicBezTo>
                  <a:pt x="16488" y="2694"/>
                  <a:pt x="16488" y="2673"/>
                  <a:pt x="16501" y="2660"/>
                </a:cubicBezTo>
                <a:lnTo>
                  <a:pt x="16795" y="2366"/>
                </a:lnTo>
                <a:cubicBezTo>
                  <a:pt x="16808" y="2354"/>
                  <a:pt x="16829" y="2354"/>
                  <a:pt x="16842" y="2366"/>
                </a:cubicBezTo>
                <a:cubicBezTo>
                  <a:pt x="16854" y="2379"/>
                  <a:pt x="16854" y="2400"/>
                  <a:pt x="16842" y="2413"/>
                </a:cubicBezTo>
                <a:lnTo>
                  <a:pt x="16548" y="2707"/>
                </a:lnTo>
                <a:cubicBezTo>
                  <a:pt x="16541" y="2715"/>
                  <a:pt x="16533" y="2717"/>
                  <a:pt x="16524" y="2717"/>
                </a:cubicBezTo>
                <a:close/>
                <a:moveTo>
                  <a:pt x="15934" y="2717"/>
                </a:moveTo>
                <a:cubicBezTo>
                  <a:pt x="15926" y="2717"/>
                  <a:pt x="15918" y="2713"/>
                  <a:pt x="15911" y="2707"/>
                </a:cubicBezTo>
                <a:cubicBezTo>
                  <a:pt x="15898" y="2694"/>
                  <a:pt x="15898" y="2673"/>
                  <a:pt x="15911" y="2660"/>
                </a:cubicBezTo>
                <a:lnTo>
                  <a:pt x="16205" y="2366"/>
                </a:lnTo>
                <a:cubicBezTo>
                  <a:pt x="16218" y="2354"/>
                  <a:pt x="16239" y="2354"/>
                  <a:pt x="16252" y="2366"/>
                </a:cubicBezTo>
                <a:cubicBezTo>
                  <a:pt x="16264" y="2379"/>
                  <a:pt x="16264" y="2400"/>
                  <a:pt x="16252" y="2413"/>
                </a:cubicBezTo>
                <a:lnTo>
                  <a:pt x="15958" y="2707"/>
                </a:lnTo>
                <a:cubicBezTo>
                  <a:pt x="15951" y="2715"/>
                  <a:pt x="15943" y="2717"/>
                  <a:pt x="15934" y="2717"/>
                </a:cubicBezTo>
                <a:close/>
                <a:moveTo>
                  <a:pt x="15347" y="2717"/>
                </a:moveTo>
                <a:cubicBezTo>
                  <a:pt x="15338" y="2717"/>
                  <a:pt x="15330" y="2713"/>
                  <a:pt x="15323" y="2707"/>
                </a:cubicBezTo>
                <a:cubicBezTo>
                  <a:pt x="15311" y="2694"/>
                  <a:pt x="15311" y="2673"/>
                  <a:pt x="15323" y="2660"/>
                </a:cubicBezTo>
                <a:lnTo>
                  <a:pt x="15617" y="2366"/>
                </a:lnTo>
                <a:cubicBezTo>
                  <a:pt x="15630" y="2354"/>
                  <a:pt x="15651" y="2354"/>
                  <a:pt x="15664" y="2366"/>
                </a:cubicBezTo>
                <a:cubicBezTo>
                  <a:pt x="15676" y="2379"/>
                  <a:pt x="15676" y="2400"/>
                  <a:pt x="15664" y="2413"/>
                </a:cubicBezTo>
                <a:lnTo>
                  <a:pt x="15370" y="2707"/>
                </a:lnTo>
                <a:cubicBezTo>
                  <a:pt x="15363" y="2715"/>
                  <a:pt x="15355" y="2717"/>
                  <a:pt x="15347" y="2717"/>
                </a:cubicBezTo>
                <a:close/>
                <a:moveTo>
                  <a:pt x="14757" y="2717"/>
                </a:moveTo>
                <a:cubicBezTo>
                  <a:pt x="14748" y="2717"/>
                  <a:pt x="14740" y="2713"/>
                  <a:pt x="14733" y="2707"/>
                </a:cubicBezTo>
                <a:cubicBezTo>
                  <a:pt x="14721" y="2694"/>
                  <a:pt x="14721" y="2673"/>
                  <a:pt x="14733" y="2660"/>
                </a:cubicBezTo>
                <a:lnTo>
                  <a:pt x="15027" y="2366"/>
                </a:lnTo>
                <a:cubicBezTo>
                  <a:pt x="15040" y="2354"/>
                  <a:pt x="15061" y="2354"/>
                  <a:pt x="15074" y="2366"/>
                </a:cubicBezTo>
                <a:cubicBezTo>
                  <a:pt x="15086" y="2379"/>
                  <a:pt x="15086" y="2400"/>
                  <a:pt x="15074" y="2413"/>
                </a:cubicBezTo>
                <a:lnTo>
                  <a:pt x="14780" y="2707"/>
                </a:lnTo>
                <a:cubicBezTo>
                  <a:pt x="14774" y="2715"/>
                  <a:pt x="14765" y="2717"/>
                  <a:pt x="14757" y="2717"/>
                </a:cubicBezTo>
                <a:close/>
                <a:moveTo>
                  <a:pt x="14169" y="2717"/>
                </a:moveTo>
                <a:cubicBezTo>
                  <a:pt x="14160" y="2717"/>
                  <a:pt x="14152" y="2713"/>
                  <a:pt x="14145" y="2707"/>
                </a:cubicBezTo>
                <a:cubicBezTo>
                  <a:pt x="14133" y="2694"/>
                  <a:pt x="14133" y="2673"/>
                  <a:pt x="14145" y="2660"/>
                </a:cubicBezTo>
                <a:lnTo>
                  <a:pt x="14439" y="2366"/>
                </a:lnTo>
                <a:cubicBezTo>
                  <a:pt x="14452" y="2354"/>
                  <a:pt x="14473" y="2354"/>
                  <a:pt x="14486" y="2366"/>
                </a:cubicBezTo>
                <a:cubicBezTo>
                  <a:pt x="14499" y="2379"/>
                  <a:pt x="14499" y="2400"/>
                  <a:pt x="14486" y="2413"/>
                </a:cubicBezTo>
                <a:lnTo>
                  <a:pt x="14192" y="2707"/>
                </a:lnTo>
                <a:cubicBezTo>
                  <a:pt x="14186" y="2715"/>
                  <a:pt x="14177" y="2717"/>
                  <a:pt x="14169" y="2717"/>
                </a:cubicBezTo>
                <a:close/>
                <a:moveTo>
                  <a:pt x="13579" y="2717"/>
                </a:moveTo>
                <a:cubicBezTo>
                  <a:pt x="13570" y="2717"/>
                  <a:pt x="13562" y="2713"/>
                  <a:pt x="13555" y="2707"/>
                </a:cubicBezTo>
                <a:cubicBezTo>
                  <a:pt x="13543" y="2694"/>
                  <a:pt x="13543" y="2673"/>
                  <a:pt x="13555" y="2660"/>
                </a:cubicBezTo>
                <a:lnTo>
                  <a:pt x="13849" y="2366"/>
                </a:lnTo>
                <a:cubicBezTo>
                  <a:pt x="13862" y="2354"/>
                  <a:pt x="13883" y="2354"/>
                  <a:pt x="13896" y="2366"/>
                </a:cubicBezTo>
                <a:cubicBezTo>
                  <a:pt x="13909" y="2379"/>
                  <a:pt x="13909" y="2400"/>
                  <a:pt x="13896" y="2413"/>
                </a:cubicBezTo>
                <a:lnTo>
                  <a:pt x="13602" y="2707"/>
                </a:lnTo>
                <a:cubicBezTo>
                  <a:pt x="13596" y="2715"/>
                  <a:pt x="13587" y="2717"/>
                  <a:pt x="13579" y="2717"/>
                </a:cubicBezTo>
                <a:close/>
                <a:moveTo>
                  <a:pt x="12991" y="2717"/>
                </a:moveTo>
                <a:cubicBezTo>
                  <a:pt x="12982" y="2717"/>
                  <a:pt x="12974" y="2713"/>
                  <a:pt x="12968" y="2707"/>
                </a:cubicBezTo>
                <a:cubicBezTo>
                  <a:pt x="12955" y="2694"/>
                  <a:pt x="12955" y="2673"/>
                  <a:pt x="12968" y="2660"/>
                </a:cubicBezTo>
                <a:lnTo>
                  <a:pt x="13262" y="2366"/>
                </a:lnTo>
                <a:cubicBezTo>
                  <a:pt x="13274" y="2354"/>
                  <a:pt x="13295" y="2354"/>
                  <a:pt x="13308" y="2366"/>
                </a:cubicBezTo>
                <a:cubicBezTo>
                  <a:pt x="13321" y="2379"/>
                  <a:pt x="13321" y="2400"/>
                  <a:pt x="13308" y="2413"/>
                </a:cubicBezTo>
                <a:lnTo>
                  <a:pt x="13014" y="2707"/>
                </a:lnTo>
                <a:cubicBezTo>
                  <a:pt x="13008" y="2715"/>
                  <a:pt x="12999" y="2717"/>
                  <a:pt x="12991" y="2717"/>
                </a:cubicBezTo>
                <a:close/>
                <a:moveTo>
                  <a:pt x="12401" y="2717"/>
                </a:moveTo>
                <a:cubicBezTo>
                  <a:pt x="12392" y="2717"/>
                  <a:pt x="12384" y="2713"/>
                  <a:pt x="12378" y="2707"/>
                </a:cubicBezTo>
                <a:cubicBezTo>
                  <a:pt x="12365" y="2694"/>
                  <a:pt x="12365" y="2673"/>
                  <a:pt x="12378" y="2660"/>
                </a:cubicBezTo>
                <a:lnTo>
                  <a:pt x="12672" y="2366"/>
                </a:lnTo>
                <a:cubicBezTo>
                  <a:pt x="12684" y="2354"/>
                  <a:pt x="12705" y="2354"/>
                  <a:pt x="12718" y="2366"/>
                </a:cubicBezTo>
                <a:cubicBezTo>
                  <a:pt x="12731" y="2379"/>
                  <a:pt x="12731" y="2400"/>
                  <a:pt x="12718" y="2413"/>
                </a:cubicBezTo>
                <a:lnTo>
                  <a:pt x="12424" y="2707"/>
                </a:lnTo>
                <a:cubicBezTo>
                  <a:pt x="12418" y="2715"/>
                  <a:pt x="12409" y="2717"/>
                  <a:pt x="12401" y="2717"/>
                </a:cubicBezTo>
                <a:close/>
                <a:moveTo>
                  <a:pt x="11813" y="2717"/>
                </a:moveTo>
                <a:cubicBezTo>
                  <a:pt x="11805" y="2717"/>
                  <a:pt x="11796" y="2713"/>
                  <a:pt x="11790" y="2707"/>
                </a:cubicBezTo>
                <a:cubicBezTo>
                  <a:pt x="11777" y="2694"/>
                  <a:pt x="11777" y="2673"/>
                  <a:pt x="11790" y="2660"/>
                </a:cubicBezTo>
                <a:lnTo>
                  <a:pt x="12084" y="2366"/>
                </a:lnTo>
                <a:cubicBezTo>
                  <a:pt x="12096" y="2354"/>
                  <a:pt x="12117" y="2354"/>
                  <a:pt x="12130" y="2366"/>
                </a:cubicBezTo>
                <a:cubicBezTo>
                  <a:pt x="12142" y="2379"/>
                  <a:pt x="12143" y="2400"/>
                  <a:pt x="12130" y="2413"/>
                </a:cubicBezTo>
                <a:lnTo>
                  <a:pt x="11836" y="2707"/>
                </a:lnTo>
                <a:cubicBezTo>
                  <a:pt x="11830" y="2715"/>
                  <a:pt x="11821" y="2717"/>
                  <a:pt x="11813" y="2717"/>
                </a:cubicBezTo>
                <a:close/>
                <a:moveTo>
                  <a:pt x="11225" y="2717"/>
                </a:moveTo>
                <a:cubicBezTo>
                  <a:pt x="11217" y="2717"/>
                  <a:pt x="11208" y="2713"/>
                  <a:pt x="11202" y="2707"/>
                </a:cubicBezTo>
                <a:cubicBezTo>
                  <a:pt x="11189" y="2694"/>
                  <a:pt x="11189" y="2673"/>
                  <a:pt x="11202" y="2660"/>
                </a:cubicBezTo>
                <a:lnTo>
                  <a:pt x="11496" y="2366"/>
                </a:lnTo>
                <a:cubicBezTo>
                  <a:pt x="11509" y="2354"/>
                  <a:pt x="11529" y="2354"/>
                  <a:pt x="11542" y="2366"/>
                </a:cubicBezTo>
                <a:cubicBezTo>
                  <a:pt x="11554" y="2379"/>
                  <a:pt x="11555" y="2400"/>
                  <a:pt x="11542" y="2413"/>
                </a:cubicBezTo>
                <a:lnTo>
                  <a:pt x="11248" y="2707"/>
                </a:lnTo>
                <a:cubicBezTo>
                  <a:pt x="11240" y="2715"/>
                  <a:pt x="11232" y="2717"/>
                  <a:pt x="11225" y="2717"/>
                </a:cubicBezTo>
                <a:close/>
                <a:moveTo>
                  <a:pt x="10635" y="2717"/>
                </a:moveTo>
                <a:cubicBezTo>
                  <a:pt x="10627" y="2717"/>
                  <a:pt x="10618" y="2713"/>
                  <a:pt x="10612" y="2707"/>
                </a:cubicBezTo>
                <a:cubicBezTo>
                  <a:pt x="10599" y="2694"/>
                  <a:pt x="10599" y="2673"/>
                  <a:pt x="10612" y="2660"/>
                </a:cubicBezTo>
                <a:lnTo>
                  <a:pt x="10906" y="2366"/>
                </a:lnTo>
                <a:cubicBezTo>
                  <a:pt x="10919" y="2354"/>
                  <a:pt x="10939" y="2354"/>
                  <a:pt x="10952" y="2366"/>
                </a:cubicBezTo>
                <a:cubicBezTo>
                  <a:pt x="10964" y="2379"/>
                  <a:pt x="10965" y="2400"/>
                  <a:pt x="10952" y="2413"/>
                </a:cubicBezTo>
                <a:lnTo>
                  <a:pt x="10658" y="2707"/>
                </a:lnTo>
                <a:cubicBezTo>
                  <a:pt x="10652" y="2715"/>
                  <a:pt x="10644" y="2717"/>
                  <a:pt x="10635" y="2717"/>
                </a:cubicBezTo>
                <a:close/>
                <a:moveTo>
                  <a:pt x="10047" y="2717"/>
                </a:moveTo>
                <a:cubicBezTo>
                  <a:pt x="10039" y="2717"/>
                  <a:pt x="10030" y="2713"/>
                  <a:pt x="10024" y="2707"/>
                </a:cubicBezTo>
                <a:cubicBezTo>
                  <a:pt x="10011" y="2694"/>
                  <a:pt x="10011" y="2673"/>
                  <a:pt x="10024" y="2660"/>
                </a:cubicBezTo>
                <a:lnTo>
                  <a:pt x="10318" y="2366"/>
                </a:lnTo>
                <a:cubicBezTo>
                  <a:pt x="10331" y="2354"/>
                  <a:pt x="10352" y="2354"/>
                  <a:pt x="10365" y="2366"/>
                </a:cubicBezTo>
                <a:cubicBezTo>
                  <a:pt x="10377" y="2379"/>
                  <a:pt x="10377" y="2400"/>
                  <a:pt x="10365" y="2413"/>
                </a:cubicBezTo>
                <a:lnTo>
                  <a:pt x="10071" y="2707"/>
                </a:lnTo>
                <a:cubicBezTo>
                  <a:pt x="10062" y="2715"/>
                  <a:pt x="10056" y="2717"/>
                  <a:pt x="10047" y="2717"/>
                </a:cubicBezTo>
                <a:close/>
                <a:moveTo>
                  <a:pt x="9457" y="2717"/>
                </a:moveTo>
                <a:cubicBezTo>
                  <a:pt x="9449" y="2717"/>
                  <a:pt x="9440" y="2713"/>
                  <a:pt x="9434" y="2707"/>
                </a:cubicBezTo>
                <a:cubicBezTo>
                  <a:pt x="9421" y="2694"/>
                  <a:pt x="9421" y="2673"/>
                  <a:pt x="9434" y="2660"/>
                </a:cubicBezTo>
                <a:lnTo>
                  <a:pt x="9728" y="2366"/>
                </a:lnTo>
                <a:cubicBezTo>
                  <a:pt x="9741" y="2354"/>
                  <a:pt x="9762" y="2354"/>
                  <a:pt x="9775" y="2366"/>
                </a:cubicBezTo>
                <a:cubicBezTo>
                  <a:pt x="9787" y="2379"/>
                  <a:pt x="9787" y="2400"/>
                  <a:pt x="9775" y="2413"/>
                </a:cubicBezTo>
                <a:lnTo>
                  <a:pt x="9481" y="2707"/>
                </a:lnTo>
                <a:cubicBezTo>
                  <a:pt x="9474" y="2715"/>
                  <a:pt x="9466" y="2717"/>
                  <a:pt x="9457" y="2717"/>
                </a:cubicBezTo>
                <a:close/>
                <a:moveTo>
                  <a:pt x="8869" y="2717"/>
                </a:moveTo>
                <a:cubicBezTo>
                  <a:pt x="8861" y="2717"/>
                  <a:pt x="8853" y="2713"/>
                  <a:pt x="8846" y="2707"/>
                </a:cubicBezTo>
                <a:cubicBezTo>
                  <a:pt x="8834" y="2694"/>
                  <a:pt x="8834" y="2673"/>
                  <a:pt x="8846" y="2660"/>
                </a:cubicBezTo>
                <a:lnTo>
                  <a:pt x="9140" y="2366"/>
                </a:lnTo>
                <a:cubicBezTo>
                  <a:pt x="9153" y="2354"/>
                  <a:pt x="9174" y="2354"/>
                  <a:pt x="9187" y="2366"/>
                </a:cubicBezTo>
                <a:cubicBezTo>
                  <a:pt x="9199" y="2379"/>
                  <a:pt x="9199" y="2400"/>
                  <a:pt x="9187" y="2413"/>
                </a:cubicBezTo>
                <a:lnTo>
                  <a:pt x="8893" y="2707"/>
                </a:lnTo>
                <a:cubicBezTo>
                  <a:pt x="8886" y="2715"/>
                  <a:pt x="8878" y="2717"/>
                  <a:pt x="8869" y="2717"/>
                </a:cubicBezTo>
                <a:close/>
                <a:moveTo>
                  <a:pt x="8279" y="2717"/>
                </a:moveTo>
                <a:cubicBezTo>
                  <a:pt x="8271" y="2717"/>
                  <a:pt x="8262" y="2714"/>
                  <a:pt x="8256" y="2707"/>
                </a:cubicBezTo>
                <a:cubicBezTo>
                  <a:pt x="8243" y="2695"/>
                  <a:pt x="8244" y="2673"/>
                  <a:pt x="8256" y="2660"/>
                </a:cubicBezTo>
                <a:lnTo>
                  <a:pt x="8550" y="2366"/>
                </a:lnTo>
                <a:cubicBezTo>
                  <a:pt x="8563" y="2354"/>
                  <a:pt x="8584" y="2354"/>
                  <a:pt x="8597" y="2366"/>
                </a:cubicBezTo>
                <a:cubicBezTo>
                  <a:pt x="8609" y="2379"/>
                  <a:pt x="8609" y="2400"/>
                  <a:pt x="8597" y="2413"/>
                </a:cubicBezTo>
                <a:lnTo>
                  <a:pt x="8303" y="2707"/>
                </a:lnTo>
                <a:cubicBezTo>
                  <a:pt x="8296" y="2715"/>
                  <a:pt x="8288" y="2717"/>
                  <a:pt x="8279" y="2717"/>
                </a:cubicBezTo>
                <a:close/>
                <a:moveTo>
                  <a:pt x="7692" y="2717"/>
                </a:moveTo>
                <a:cubicBezTo>
                  <a:pt x="7683" y="2717"/>
                  <a:pt x="7674" y="2714"/>
                  <a:pt x="7668" y="2707"/>
                </a:cubicBezTo>
                <a:cubicBezTo>
                  <a:pt x="7655" y="2695"/>
                  <a:pt x="7656" y="2673"/>
                  <a:pt x="7668" y="2660"/>
                </a:cubicBezTo>
                <a:lnTo>
                  <a:pt x="7962" y="2366"/>
                </a:lnTo>
                <a:cubicBezTo>
                  <a:pt x="7975" y="2354"/>
                  <a:pt x="7996" y="2354"/>
                  <a:pt x="8009" y="2366"/>
                </a:cubicBezTo>
                <a:cubicBezTo>
                  <a:pt x="8021" y="2379"/>
                  <a:pt x="8021" y="2400"/>
                  <a:pt x="8009" y="2413"/>
                </a:cubicBezTo>
                <a:lnTo>
                  <a:pt x="7715" y="2707"/>
                </a:lnTo>
                <a:cubicBezTo>
                  <a:pt x="7709" y="2715"/>
                  <a:pt x="7700" y="2717"/>
                  <a:pt x="7692" y="2717"/>
                </a:cubicBezTo>
                <a:close/>
                <a:moveTo>
                  <a:pt x="7102" y="2717"/>
                </a:moveTo>
                <a:cubicBezTo>
                  <a:pt x="7093" y="2717"/>
                  <a:pt x="7084" y="2714"/>
                  <a:pt x="7078" y="2707"/>
                </a:cubicBezTo>
                <a:cubicBezTo>
                  <a:pt x="7065" y="2695"/>
                  <a:pt x="7066" y="2673"/>
                  <a:pt x="7078" y="2660"/>
                </a:cubicBezTo>
                <a:lnTo>
                  <a:pt x="7372" y="2366"/>
                </a:lnTo>
                <a:cubicBezTo>
                  <a:pt x="7385" y="2354"/>
                  <a:pt x="7406" y="2354"/>
                  <a:pt x="7419" y="2366"/>
                </a:cubicBezTo>
                <a:cubicBezTo>
                  <a:pt x="7432" y="2379"/>
                  <a:pt x="7432" y="2400"/>
                  <a:pt x="7419" y="2413"/>
                </a:cubicBezTo>
                <a:lnTo>
                  <a:pt x="7125" y="2707"/>
                </a:lnTo>
                <a:cubicBezTo>
                  <a:pt x="7119" y="2715"/>
                  <a:pt x="7110" y="2717"/>
                  <a:pt x="7102" y="2717"/>
                </a:cubicBezTo>
                <a:close/>
                <a:moveTo>
                  <a:pt x="6514" y="2717"/>
                </a:moveTo>
                <a:cubicBezTo>
                  <a:pt x="6505" y="2717"/>
                  <a:pt x="6497" y="2713"/>
                  <a:pt x="6491" y="2707"/>
                </a:cubicBezTo>
                <a:cubicBezTo>
                  <a:pt x="6478" y="2694"/>
                  <a:pt x="6478" y="2673"/>
                  <a:pt x="6491" y="2660"/>
                </a:cubicBezTo>
                <a:lnTo>
                  <a:pt x="6784" y="2366"/>
                </a:lnTo>
                <a:cubicBezTo>
                  <a:pt x="6797" y="2354"/>
                  <a:pt x="6818" y="2354"/>
                  <a:pt x="6831" y="2366"/>
                </a:cubicBezTo>
                <a:cubicBezTo>
                  <a:pt x="6844" y="2379"/>
                  <a:pt x="6844" y="2400"/>
                  <a:pt x="6831" y="2413"/>
                </a:cubicBezTo>
                <a:lnTo>
                  <a:pt x="6537" y="2707"/>
                </a:lnTo>
                <a:cubicBezTo>
                  <a:pt x="6531" y="2715"/>
                  <a:pt x="6522" y="2717"/>
                  <a:pt x="6514" y="2717"/>
                </a:cubicBezTo>
                <a:close/>
                <a:moveTo>
                  <a:pt x="5924" y="2717"/>
                </a:moveTo>
                <a:cubicBezTo>
                  <a:pt x="5915" y="2717"/>
                  <a:pt x="5907" y="2713"/>
                  <a:pt x="5901" y="2707"/>
                </a:cubicBezTo>
                <a:cubicBezTo>
                  <a:pt x="5888" y="2694"/>
                  <a:pt x="5888" y="2673"/>
                  <a:pt x="5901" y="2660"/>
                </a:cubicBezTo>
                <a:lnTo>
                  <a:pt x="6194" y="2366"/>
                </a:lnTo>
                <a:cubicBezTo>
                  <a:pt x="6207" y="2354"/>
                  <a:pt x="6228" y="2354"/>
                  <a:pt x="6241" y="2366"/>
                </a:cubicBezTo>
                <a:cubicBezTo>
                  <a:pt x="6254" y="2379"/>
                  <a:pt x="6254" y="2400"/>
                  <a:pt x="6241" y="2413"/>
                </a:cubicBezTo>
                <a:lnTo>
                  <a:pt x="5947" y="2707"/>
                </a:lnTo>
                <a:cubicBezTo>
                  <a:pt x="5941" y="2715"/>
                  <a:pt x="5932" y="2717"/>
                  <a:pt x="5924" y="2717"/>
                </a:cubicBezTo>
                <a:close/>
                <a:moveTo>
                  <a:pt x="5336" y="2717"/>
                </a:moveTo>
                <a:cubicBezTo>
                  <a:pt x="5327" y="2717"/>
                  <a:pt x="5319" y="2713"/>
                  <a:pt x="5313" y="2707"/>
                </a:cubicBezTo>
                <a:cubicBezTo>
                  <a:pt x="5300" y="2694"/>
                  <a:pt x="5300" y="2673"/>
                  <a:pt x="5313" y="2660"/>
                </a:cubicBezTo>
                <a:lnTo>
                  <a:pt x="5607" y="2366"/>
                </a:lnTo>
                <a:cubicBezTo>
                  <a:pt x="5619" y="2354"/>
                  <a:pt x="5640" y="2354"/>
                  <a:pt x="5653" y="2366"/>
                </a:cubicBezTo>
                <a:cubicBezTo>
                  <a:pt x="5666" y="2379"/>
                  <a:pt x="5666" y="2400"/>
                  <a:pt x="5653" y="2413"/>
                </a:cubicBezTo>
                <a:lnTo>
                  <a:pt x="5359" y="2707"/>
                </a:lnTo>
                <a:cubicBezTo>
                  <a:pt x="5353" y="2715"/>
                  <a:pt x="5344" y="2717"/>
                  <a:pt x="5336" y="2717"/>
                </a:cubicBezTo>
                <a:close/>
                <a:moveTo>
                  <a:pt x="4746" y="2717"/>
                </a:moveTo>
                <a:cubicBezTo>
                  <a:pt x="4737" y="2717"/>
                  <a:pt x="4729" y="2713"/>
                  <a:pt x="4723" y="2707"/>
                </a:cubicBezTo>
                <a:cubicBezTo>
                  <a:pt x="4710" y="2694"/>
                  <a:pt x="4710" y="2673"/>
                  <a:pt x="4723" y="2660"/>
                </a:cubicBezTo>
                <a:lnTo>
                  <a:pt x="5017" y="2366"/>
                </a:lnTo>
                <a:cubicBezTo>
                  <a:pt x="5029" y="2354"/>
                  <a:pt x="5050" y="2354"/>
                  <a:pt x="5063" y="2366"/>
                </a:cubicBezTo>
                <a:cubicBezTo>
                  <a:pt x="5076" y="2379"/>
                  <a:pt x="5076" y="2400"/>
                  <a:pt x="5063" y="2413"/>
                </a:cubicBezTo>
                <a:lnTo>
                  <a:pt x="4769" y="2707"/>
                </a:lnTo>
                <a:cubicBezTo>
                  <a:pt x="4763" y="2715"/>
                  <a:pt x="4754" y="2717"/>
                  <a:pt x="4746" y="2717"/>
                </a:cubicBezTo>
                <a:close/>
                <a:moveTo>
                  <a:pt x="4158" y="2717"/>
                </a:moveTo>
                <a:cubicBezTo>
                  <a:pt x="4150" y="2717"/>
                  <a:pt x="4141" y="2713"/>
                  <a:pt x="4135" y="2707"/>
                </a:cubicBezTo>
                <a:cubicBezTo>
                  <a:pt x="4122" y="2694"/>
                  <a:pt x="4122" y="2673"/>
                  <a:pt x="4135" y="2660"/>
                </a:cubicBezTo>
                <a:lnTo>
                  <a:pt x="4429" y="2366"/>
                </a:lnTo>
                <a:cubicBezTo>
                  <a:pt x="4441" y="2354"/>
                  <a:pt x="4463" y="2354"/>
                  <a:pt x="4475" y="2366"/>
                </a:cubicBezTo>
                <a:cubicBezTo>
                  <a:pt x="4488" y="2379"/>
                  <a:pt x="4488" y="2400"/>
                  <a:pt x="4475" y="2413"/>
                </a:cubicBezTo>
                <a:lnTo>
                  <a:pt x="4181" y="2707"/>
                </a:lnTo>
                <a:cubicBezTo>
                  <a:pt x="4175" y="2715"/>
                  <a:pt x="4167" y="2717"/>
                  <a:pt x="4158" y="2717"/>
                </a:cubicBezTo>
                <a:close/>
                <a:moveTo>
                  <a:pt x="3570" y="2717"/>
                </a:moveTo>
                <a:cubicBezTo>
                  <a:pt x="3562" y="2717"/>
                  <a:pt x="3553" y="2713"/>
                  <a:pt x="3547" y="2707"/>
                </a:cubicBezTo>
                <a:cubicBezTo>
                  <a:pt x="3534" y="2694"/>
                  <a:pt x="3534" y="2673"/>
                  <a:pt x="3547" y="2660"/>
                </a:cubicBezTo>
                <a:lnTo>
                  <a:pt x="3841" y="2366"/>
                </a:lnTo>
                <a:cubicBezTo>
                  <a:pt x="3854" y="2354"/>
                  <a:pt x="3875" y="2354"/>
                  <a:pt x="3887" y="2366"/>
                </a:cubicBezTo>
                <a:cubicBezTo>
                  <a:pt x="3900" y="2379"/>
                  <a:pt x="3900" y="2400"/>
                  <a:pt x="3887" y="2413"/>
                </a:cubicBezTo>
                <a:lnTo>
                  <a:pt x="3593" y="2707"/>
                </a:lnTo>
                <a:cubicBezTo>
                  <a:pt x="3585" y="2715"/>
                  <a:pt x="3577" y="2717"/>
                  <a:pt x="3570" y="2717"/>
                </a:cubicBezTo>
                <a:close/>
                <a:moveTo>
                  <a:pt x="2980" y="2717"/>
                </a:moveTo>
                <a:cubicBezTo>
                  <a:pt x="2972" y="2717"/>
                  <a:pt x="2963" y="2713"/>
                  <a:pt x="2957" y="2707"/>
                </a:cubicBezTo>
                <a:cubicBezTo>
                  <a:pt x="2944" y="2694"/>
                  <a:pt x="2944" y="2673"/>
                  <a:pt x="2957" y="2660"/>
                </a:cubicBezTo>
                <a:lnTo>
                  <a:pt x="3251" y="2366"/>
                </a:lnTo>
                <a:cubicBezTo>
                  <a:pt x="3264" y="2354"/>
                  <a:pt x="3285" y="2354"/>
                  <a:pt x="3297" y="2366"/>
                </a:cubicBezTo>
                <a:cubicBezTo>
                  <a:pt x="3310" y="2379"/>
                  <a:pt x="3310" y="2400"/>
                  <a:pt x="3297" y="2413"/>
                </a:cubicBezTo>
                <a:lnTo>
                  <a:pt x="3003" y="2707"/>
                </a:lnTo>
                <a:cubicBezTo>
                  <a:pt x="2997" y="2715"/>
                  <a:pt x="2989" y="2717"/>
                  <a:pt x="2980" y="2717"/>
                </a:cubicBezTo>
                <a:close/>
                <a:moveTo>
                  <a:pt x="2392" y="2717"/>
                </a:moveTo>
                <a:cubicBezTo>
                  <a:pt x="2384" y="2717"/>
                  <a:pt x="2375" y="2713"/>
                  <a:pt x="2369" y="2707"/>
                </a:cubicBezTo>
                <a:cubicBezTo>
                  <a:pt x="2356" y="2694"/>
                  <a:pt x="2356" y="2673"/>
                  <a:pt x="2369" y="2660"/>
                </a:cubicBezTo>
                <a:lnTo>
                  <a:pt x="2663" y="2366"/>
                </a:lnTo>
                <a:cubicBezTo>
                  <a:pt x="2676" y="2354"/>
                  <a:pt x="2697" y="2354"/>
                  <a:pt x="2710" y="2366"/>
                </a:cubicBezTo>
                <a:cubicBezTo>
                  <a:pt x="2722" y="2379"/>
                  <a:pt x="2722" y="2400"/>
                  <a:pt x="2710" y="2413"/>
                </a:cubicBezTo>
                <a:lnTo>
                  <a:pt x="2416" y="2707"/>
                </a:lnTo>
                <a:cubicBezTo>
                  <a:pt x="2407" y="2715"/>
                  <a:pt x="2401" y="2717"/>
                  <a:pt x="2392" y="2717"/>
                </a:cubicBezTo>
                <a:close/>
                <a:moveTo>
                  <a:pt x="1802" y="2717"/>
                </a:moveTo>
                <a:cubicBezTo>
                  <a:pt x="1794" y="2717"/>
                  <a:pt x="1785" y="2713"/>
                  <a:pt x="1779" y="2707"/>
                </a:cubicBezTo>
                <a:cubicBezTo>
                  <a:pt x="1766" y="2694"/>
                  <a:pt x="1766" y="2673"/>
                  <a:pt x="1779" y="2660"/>
                </a:cubicBezTo>
                <a:lnTo>
                  <a:pt x="2073" y="2366"/>
                </a:lnTo>
                <a:cubicBezTo>
                  <a:pt x="2086" y="2354"/>
                  <a:pt x="2107" y="2354"/>
                  <a:pt x="2120" y="2366"/>
                </a:cubicBezTo>
                <a:cubicBezTo>
                  <a:pt x="2132" y="2379"/>
                  <a:pt x="2132" y="2400"/>
                  <a:pt x="2120" y="2413"/>
                </a:cubicBezTo>
                <a:lnTo>
                  <a:pt x="1826" y="2707"/>
                </a:lnTo>
                <a:cubicBezTo>
                  <a:pt x="1819" y="2715"/>
                  <a:pt x="1811" y="2717"/>
                  <a:pt x="1802" y="2717"/>
                </a:cubicBezTo>
                <a:close/>
                <a:moveTo>
                  <a:pt x="1215" y="2717"/>
                </a:moveTo>
                <a:cubicBezTo>
                  <a:pt x="1206" y="2717"/>
                  <a:pt x="1198" y="2713"/>
                  <a:pt x="1191" y="2707"/>
                </a:cubicBezTo>
                <a:cubicBezTo>
                  <a:pt x="1179" y="2694"/>
                  <a:pt x="1179" y="2673"/>
                  <a:pt x="1191" y="2660"/>
                </a:cubicBezTo>
                <a:lnTo>
                  <a:pt x="1485" y="2366"/>
                </a:lnTo>
                <a:cubicBezTo>
                  <a:pt x="1498" y="2354"/>
                  <a:pt x="1519" y="2354"/>
                  <a:pt x="1532" y="2366"/>
                </a:cubicBezTo>
                <a:cubicBezTo>
                  <a:pt x="1544" y="2379"/>
                  <a:pt x="1544" y="2400"/>
                  <a:pt x="1532" y="2413"/>
                </a:cubicBezTo>
                <a:lnTo>
                  <a:pt x="1238" y="2707"/>
                </a:lnTo>
                <a:cubicBezTo>
                  <a:pt x="1231" y="2715"/>
                  <a:pt x="1223" y="2717"/>
                  <a:pt x="1215" y="2717"/>
                </a:cubicBezTo>
                <a:close/>
                <a:moveTo>
                  <a:pt x="625" y="2717"/>
                </a:moveTo>
                <a:cubicBezTo>
                  <a:pt x="616" y="2717"/>
                  <a:pt x="608" y="2713"/>
                  <a:pt x="601" y="2707"/>
                </a:cubicBezTo>
                <a:cubicBezTo>
                  <a:pt x="589" y="2694"/>
                  <a:pt x="589" y="2673"/>
                  <a:pt x="601" y="2660"/>
                </a:cubicBezTo>
                <a:lnTo>
                  <a:pt x="895" y="2366"/>
                </a:lnTo>
                <a:cubicBezTo>
                  <a:pt x="908" y="2354"/>
                  <a:pt x="929" y="2354"/>
                  <a:pt x="942" y="2366"/>
                </a:cubicBezTo>
                <a:cubicBezTo>
                  <a:pt x="954" y="2379"/>
                  <a:pt x="954" y="2400"/>
                  <a:pt x="942" y="2413"/>
                </a:cubicBezTo>
                <a:lnTo>
                  <a:pt x="648" y="2707"/>
                </a:lnTo>
                <a:cubicBezTo>
                  <a:pt x="641" y="2715"/>
                  <a:pt x="633" y="2717"/>
                  <a:pt x="625" y="2717"/>
                </a:cubicBezTo>
                <a:close/>
                <a:moveTo>
                  <a:pt x="37" y="2717"/>
                </a:moveTo>
                <a:cubicBezTo>
                  <a:pt x="28" y="2717"/>
                  <a:pt x="19" y="2714"/>
                  <a:pt x="13" y="2707"/>
                </a:cubicBezTo>
                <a:cubicBezTo>
                  <a:pt x="0" y="2695"/>
                  <a:pt x="1" y="2673"/>
                  <a:pt x="13" y="2660"/>
                </a:cubicBezTo>
                <a:lnTo>
                  <a:pt x="307" y="2366"/>
                </a:lnTo>
                <a:cubicBezTo>
                  <a:pt x="320" y="2354"/>
                  <a:pt x="341" y="2354"/>
                  <a:pt x="354" y="2366"/>
                </a:cubicBezTo>
                <a:cubicBezTo>
                  <a:pt x="367" y="2379"/>
                  <a:pt x="367" y="2400"/>
                  <a:pt x="354" y="2413"/>
                </a:cubicBezTo>
                <a:lnTo>
                  <a:pt x="60" y="2707"/>
                </a:lnTo>
                <a:cubicBezTo>
                  <a:pt x="54" y="2715"/>
                  <a:pt x="45" y="2717"/>
                  <a:pt x="37" y="2717"/>
                </a:cubicBezTo>
                <a:close/>
                <a:moveTo>
                  <a:pt x="37133" y="2129"/>
                </a:moveTo>
                <a:cubicBezTo>
                  <a:pt x="37124" y="2129"/>
                  <a:pt x="37116" y="2125"/>
                  <a:pt x="37109" y="2121"/>
                </a:cubicBezTo>
                <a:cubicBezTo>
                  <a:pt x="37097" y="2108"/>
                  <a:pt x="37097" y="2087"/>
                  <a:pt x="37109" y="2074"/>
                </a:cubicBezTo>
                <a:lnTo>
                  <a:pt x="37403" y="1780"/>
                </a:lnTo>
                <a:cubicBezTo>
                  <a:pt x="37416" y="1768"/>
                  <a:pt x="37437" y="1768"/>
                  <a:pt x="37450" y="1780"/>
                </a:cubicBezTo>
                <a:cubicBezTo>
                  <a:pt x="37462" y="1793"/>
                  <a:pt x="37462" y="1814"/>
                  <a:pt x="37450" y="1827"/>
                </a:cubicBezTo>
                <a:lnTo>
                  <a:pt x="37156" y="2121"/>
                </a:lnTo>
                <a:cubicBezTo>
                  <a:pt x="37149" y="2125"/>
                  <a:pt x="37141" y="2129"/>
                  <a:pt x="37133" y="2129"/>
                </a:cubicBezTo>
                <a:close/>
                <a:moveTo>
                  <a:pt x="35955" y="2129"/>
                </a:moveTo>
                <a:cubicBezTo>
                  <a:pt x="35946" y="2129"/>
                  <a:pt x="35938" y="2125"/>
                  <a:pt x="35931" y="2121"/>
                </a:cubicBezTo>
                <a:cubicBezTo>
                  <a:pt x="35919" y="2108"/>
                  <a:pt x="35919" y="2087"/>
                  <a:pt x="35931" y="2074"/>
                </a:cubicBezTo>
                <a:lnTo>
                  <a:pt x="36225" y="1780"/>
                </a:lnTo>
                <a:cubicBezTo>
                  <a:pt x="36238" y="1768"/>
                  <a:pt x="36259" y="1768"/>
                  <a:pt x="36272" y="1780"/>
                </a:cubicBezTo>
                <a:cubicBezTo>
                  <a:pt x="36285" y="1793"/>
                  <a:pt x="36285" y="1814"/>
                  <a:pt x="36272" y="1827"/>
                </a:cubicBezTo>
                <a:lnTo>
                  <a:pt x="35978" y="2121"/>
                </a:lnTo>
                <a:cubicBezTo>
                  <a:pt x="35972" y="2125"/>
                  <a:pt x="35963" y="2129"/>
                  <a:pt x="35955" y="2129"/>
                </a:cubicBezTo>
                <a:close/>
                <a:moveTo>
                  <a:pt x="34777" y="2129"/>
                </a:moveTo>
                <a:cubicBezTo>
                  <a:pt x="34768" y="2129"/>
                  <a:pt x="34760" y="2125"/>
                  <a:pt x="34754" y="2121"/>
                </a:cubicBezTo>
                <a:cubicBezTo>
                  <a:pt x="34741" y="2108"/>
                  <a:pt x="34741" y="2087"/>
                  <a:pt x="34754" y="2074"/>
                </a:cubicBezTo>
                <a:lnTo>
                  <a:pt x="35048" y="1780"/>
                </a:lnTo>
                <a:cubicBezTo>
                  <a:pt x="35060" y="1768"/>
                  <a:pt x="35081" y="1768"/>
                  <a:pt x="35094" y="1780"/>
                </a:cubicBezTo>
                <a:cubicBezTo>
                  <a:pt x="35107" y="1793"/>
                  <a:pt x="35107" y="1814"/>
                  <a:pt x="35094" y="1827"/>
                </a:cubicBezTo>
                <a:lnTo>
                  <a:pt x="34800" y="2121"/>
                </a:lnTo>
                <a:cubicBezTo>
                  <a:pt x="34794" y="2125"/>
                  <a:pt x="34785" y="2129"/>
                  <a:pt x="34777" y="2129"/>
                </a:cubicBezTo>
                <a:close/>
                <a:moveTo>
                  <a:pt x="34189" y="2129"/>
                </a:moveTo>
                <a:cubicBezTo>
                  <a:pt x="34181" y="2129"/>
                  <a:pt x="34172" y="2125"/>
                  <a:pt x="34166" y="2121"/>
                </a:cubicBezTo>
                <a:cubicBezTo>
                  <a:pt x="34153" y="2108"/>
                  <a:pt x="34153" y="2087"/>
                  <a:pt x="34166" y="2074"/>
                </a:cubicBezTo>
                <a:lnTo>
                  <a:pt x="34460" y="1780"/>
                </a:lnTo>
                <a:cubicBezTo>
                  <a:pt x="34472" y="1768"/>
                  <a:pt x="34494" y="1768"/>
                  <a:pt x="34506" y="1780"/>
                </a:cubicBezTo>
                <a:cubicBezTo>
                  <a:pt x="34519" y="1793"/>
                  <a:pt x="34519" y="1814"/>
                  <a:pt x="34506" y="1827"/>
                </a:cubicBezTo>
                <a:lnTo>
                  <a:pt x="34212" y="2121"/>
                </a:lnTo>
                <a:cubicBezTo>
                  <a:pt x="34204" y="2125"/>
                  <a:pt x="34195" y="2129"/>
                  <a:pt x="34189" y="2129"/>
                </a:cubicBezTo>
                <a:close/>
                <a:moveTo>
                  <a:pt x="33599" y="2129"/>
                </a:moveTo>
                <a:cubicBezTo>
                  <a:pt x="33591" y="2129"/>
                  <a:pt x="33582" y="2125"/>
                  <a:pt x="33576" y="2121"/>
                </a:cubicBezTo>
                <a:cubicBezTo>
                  <a:pt x="33563" y="2108"/>
                  <a:pt x="33563" y="2087"/>
                  <a:pt x="33576" y="2074"/>
                </a:cubicBezTo>
                <a:lnTo>
                  <a:pt x="33870" y="1780"/>
                </a:lnTo>
                <a:cubicBezTo>
                  <a:pt x="33882" y="1768"/>
                  <a:pt x="33904" y="1768"/>
                  <a:pt x="33916" y="1780"/>
                </a:cubicBezTo>
                <a:cubicBezTo>
                  <a:pt x="33929" y="1793"/>
                  <a:pt x="33929" y="1814"/>
                  <a:pt x="33916" y="1827"/>
                </a:cubicBezTo>
                <a:lnTo>
                  <a:pt x="33622" y="2121"/>
                </a:lnTo>
                <a:cubicBezTo>
                  <a:pt x="33616" y="2125"/>
                  <a:pt x="33607" y="2129"/>
                  <a:pt x="33599" y="2129"/>
                </a:cubicBezTo>
                <a:close/>
                <a:moveTo>
                  <a:pt x="33011" y="2129"/>
                </a:moveTo>
                <a:cubicBezTo>
                  <a:pt x="33003" y="2129"/>
                  <a:pt x="32994" y="2125"/>
                  <a:pt x="32988" y="2121"/>
                </a:cubicBezTo>
                <a:cubicBezTo>
                  <a:pt x="32975" y="2108"/>
                  <a:pt x="32975" y="2087"/>
                  <a:pt x="32988" y="2074"/>
                </a:cubicBezTo>
                <a:lnTo>
                  <a:pt x="33282" y="1780"/>
                </a:lnTo>
                <a:cubicBezTo>
                  <a:pt x="33295" y="1768"/>
                  <a:pt x="33316" y="1768"/>
                  <a:pt x="33328" y="1780"/>
                </a:cubicBezTo>
                <a:cubicBezTo>
                  <a:pt x="33341" y="1793"/>
                  <a:pt x="33341" y="1814"/>
                  <a:pt x="33328" y="1827"/>
                </a:cubicBezTo>
                <a:lnTo>
                  <a:pt x="33034" y="2121"/>
                </a:lnTo>
                <a:cubicBezTo>
                  <a:pt x="33026" y="2125"/>
                  <a:pt x="33020" y="2129"/>
                  <a:pt x="33011" y="2129"/>
                </a:cubicBezTo>
                <a:close/>
                <a:moveTo>
                  <a:pt x="32421" y="2129"/>
                </a:moveTo>
                <a:cubicBezTo>
                  <a:pt x="32413" y="2129"/>
                  <a:pt x="32404" y="2125"/>
                  <a:pt x="32398" y="2121"/>
                </a:cubicBezTo>
                <a:cubicBezTo>
                  <a:pt x="32385" y="2108"/>
                  <a:pt x="32385" y="2087"/>
                  <a:pt x="32398" y="2074"/>
                </a:cubicBezTo>
                <a:lnTo>
                  <a:pt x="32692" y="1780"/>
                </a:lnTo>
                <a:cubicBezTo>
                  <a:pt x="32705" y="1768"/>
                  <a:pt x="32726" y="1768"/>
                  <a:pt x="32738" y="1780"/>
                </a:cubicBezTo>
                <a:cubicBezTo>
                  <a:pt x="32751" y="1793"/>
                  <a:pt x="32751" y="1814"/>
                  <a:pt x="32738" y="1827"/>
                </a:cubicBezTo>
                <a:lnTo>
                  <a:pt x="32444" y="2121"/>
                </a:lnTo>
                <a:cubicBezTo>
                  <a:pt x="32438" y="2125"/>
                  <a:pt x="32430" y="2129"/>
                  <a:pt x="32421" y="2129"/>
                </a:cubicBezTo>
                <a:close/>
                <a:moveTo>
                  <a:pt x="31833" y="2129"/>
                </a:moveTo>
                <a:cubicBezTo>
                  <a:pt x="31825" y="2129"/>
                  <a:pt x="31816" y="2125"/>
                  <a:pt x="31810" y="2121"/>
                </a:cubicBezTo>
                <a:cubicBezTo>
                  <a:pt x="31797" y="2108"/>
                  <a:pt x="31797" y="2087"/>
                  <a:pt x="31810" y="2074"/>
                </a:cubicBezTo>
                <a:lnTo>
                  <a:pt x="32104" y="1780"/>
                </a:lnTo>
                <a:cubicBezTo>
                  <a:pt x="32117" y="1768"/>
                  <a:pt x="32138" y="1768"/>
                  <a:pt x="32151" y="1780"/>
                </a:cubicBezTo>
                <a:cubicBezTo>
                  <a:pt x="32163" y="1793"/>
                  <a:pt x="32163" y="1814"/>
                  <a:pt x="32151" y="1827"/>
                </a:cubicBezTo>
                <a:lnTo>
                  <a:pt x="31857" y="2121"/>
                </a:lnTo>
                <a:cubicBezTo>
                  <a:pt x="31850" y="2125"/>
                  <a:pt x="31842" y="2129"/>
                  <a:pt x="31833" y="2129"/>
                </a:cubicBezTo>
                <a:close/>
                <a:moveTo>
                  <a:pt x="30655" y="2129"/>
                </a:moveTo>
                <a:cubicBezTo>
                  <a:pt x="30647" y="2129"/>
                  <a:pt x="30639" y="2125"/>
                  <a:pt x="30632" y="2121"/>
                </a:cubicBezTo>
                <a:cubicBezTo>
                  <a:pt x="30620" y="2108"/>
                  <a:pt x="30620" y="2087"/>
                  <a:pt x="30632" y="2074"/>
                </a:cubicBezTo>
                <a:lnTo>
                  <a:pt x="30926" y="1780"/>
                </a:lnTo>
                <a:cubicBezTo>
                  <a:pt x="30939" y="1768"/>
                  <a:pt x="30960" y="1768"/>
                  <a:pt x="30973" y="1780"/>
                </a:cubicBezTo>
                <a:cubicBezTo>
                  <a:pt x="30985" y="1793"/>
                  <a:pt x="30985" y="1814"/>
                  <a:pt x="30973" y="1827"/>
                </a:cubicBezTo>
                <a:lnTo>
                  <a:pt x="30679" y="2121"/>
                </a:lnTo>
                <a:cubicBezTo>
                  <a:pt x="30672" y="2125"/>
                  <a:pt x="30664" y="2129"/>
                  <a:pt x="30655" y="2129"/>
                </a:cubicBezTo>
                <a:close/>
                <a:moveTo>
                  <a:pt x="29478" y="2129"/>
                </a:moveTo>
                <a:cubicBezTo>
                  <a:pt x="29469" y="2129"/>
                  <a:pt x="29461" y="2125"/>
                  <a:pt x="29454" y="2121"/>
                </a:cubicBezTo>
                <a:cubicBezTo>
                  <a:pt x="29442" y="2108"/>
                  <a:pt x="29442" y="2087"/>
                  <a:pt x="29454" y="2074"/>
                </a:cubicBezTo>
                <a:lnTo>
                  <a:pt x="29748" y="1780"/>
                </a:lnTo>
                <a:cubicBezTo>
                  <a:pt x="29761" y="1768"/>
                  <a:pt x="29782" y="1768"/>
                  <a:pt x="29795" y="1780"/>
                </a:cubicBezTo>
                <a:cubicBezTo>
                  <a:pt x="29808" y="1793"/>
                  <a:pt x="29808" y="1814"/>
                  <a:pt x="29795" y="1827"/>
                </a:cubicBezTo>
                <a:lnTo>
                  <a:pt x="29501" y="2121"/>
                </a:lnTo>
                <a:cubicBezTo>
                  <a:pt x="29495" y="2125"/>
                  <a:pt x="29486" y="2129"/>
                  <a:pt x="29478" y="2129"/>
                </a:cubicBezTo>
                <a:close/>
                <a:moveTo>
                  <a:pt x="28300" y="2129"/>
                </a:moveTo>
                <a:cubicBezTo>
                  <a:pt x="28291" y="2129"/>
                  <a:pt x="28283" y="2125"/>
                  <a:pt x="28277" y="2121"/>
                </a:cubicBezTo>
                <a:cubicBezTo>
                  <a:pt x="28264" y="2108"/>
                  <a:pt x="28264" y="2087"/>
                  <a:pt x="28277" y="2074"/>
                </a:cubicBezTo>
                <a:lnTo>
                  <a:pt x="28570" y="1780"/>
                </a:lnTo>
                <a:cubicBezTo>
                  <a:pt x="28583" y="1768"/>
                  <a:pt x="28604" y="1768"/>
                  <a:pt x="28617" y="1780"/>
                </a:cubicBezTo>
                <a:cubicBezTo>
                  <a:pt x="28630" y="1793"/>
                  <a:pt x="28630" y="1814"/>
                  <a:pt x="28617" y="1827"/>
                </a:cubicBezTo>
                <a:lnTo>
                  <a:pt x="28323" y="2121"/>
                </a:lnTo>
                <a:cubicBezTo>
                  <a:pt x="28317" y="2125"/>
                  <a:pt x="28308" y="2129"/>
                  <a:pt x="28300" y="2129"/>
                </a:cubicBezTo>
                <a:close/>
                <a:moveTo>
                  <a:pt x="27710" y="2129"/>
                </a:moveTo>
                <a:cubicBezTo>
                  <a:pt x="27701" y="2129"/>
                  <a:pt x="27693" y="2125"/>
                  <a:pt x="27687" y="2121"/>
                </a:cubicBezTo>
                <a:cubicBezTo>
                  <a:pt x="27674" y="2108"/>
                  <a:pt x="27674" y="2087"/>
                  <a:pt x="27687" y="2074"/>
                </a:cubicBezTo>
                <a:lnTo>
                  <a:pt x="27980" y="1780"/>
                </a:lnTo>
                <a:cubicBezTo>
                  <a:pt x="27993" y="1768"/>
                  <a:pt x="28014" y="1768"/>
                  <a:pt x="28027" y="1780"/>
                </a:cubicBezTo>
                <a:cubicBezTo>
                  <a:pt x="28040" y="1793"/>
                  <a:pt x="28040" y="1814"/>
                  <a:pt x="28027" y="1827"/>
                </a:cubicBezTo>
                <a:lnTo>
                  <a:pt x="27733" y="2121"/>
                </a:lnTo>
                <a:cubicBezTo>
                  <a:pt x="27727" y="2125"/>
                  <a:pt x="27718" y="2129"/>
                  <a:pt x="27710" y="2129"/>
                </a:cubicBezTo>
                <a:close/>
                <a:moveTo>
                  <a:pt x="27122" y="2129"/>
                </a:moveTo>
                <a:cubicBezTo>
                  <a:pt x="27113" y="2129"/>
                  <a:pt x="27105" y="2125"/>
                  <a:pt x="27099" y="2121"/>
                </a:cubicBezTo>
                <a:cubicBezTo>
                  <a:pt x="27086" y="2108"/>
                  <a:pt x="27086" y="2087"/>
                  <a:pt x="27099" y="2074"/>
                </a:cubicBezTo>
                <a:lnTo>
                  <a:pt x="27393" y="1780"/>
                </a:lnTo>
                <a:cubicBezTo>
                  <a:pt x="27405" y="1768"/>
                  <a:pt x="27426" y="1768"/>
                  <a:pt x="27439" y="1780"/>
                </a:cubicBezTo>
                <a:cubicBezTo>
                  <a:pt x="27452" y="1793"/>
                  <a:pt x="27452" y="1814"/>
                  <a:pt x="27439" y="1827"/>
                </a:cubicBezTo>
                <a:lnTo>
                  <a:pt x="27145" y="2121"/>
                </a:lnTo>
                <a:cubicBezTo>
                  <a:pt x="27139" y="2125"/>
                  <a:pt x="27130" y="2129"/>
                  <a:pt x="27122" y="2129"/>
                </a:cubicBezTo>
                <a:close/>
                <a:moveTo>
                  <a:pt x="26534" y="2129"/>
                </a:moveTo>
                <a:cubicBezTo>
                  <a:pt x="26526" y="2129"/>
                  <a:pt x="26517" y="2125"/>
                  <a:pt x="26511" y="2121"/>
                </a:cubicBezTo>
                <a:cubicBezTo>
                  <a:pt x="26498" y="2108"/>
                  <a:pt x="26498" y="2087"/>
                  <a:pt x="26511" y="2074"/>
                </a:cubicBezTo>
                <a:lnTo>
                  <a:pt x="26805" y="1780"/>
                </a:lnTo>
                <a:cubicBezTo>
                  <a:pt x="26817" y="1768"/>
                  <a:pt x="26839" y="1768"/>
                  <a:pt x="26851" y="1780"/>
                </a:cubicBezTo>
                <a:cubicBezTo>
                  <a:pt x="26864" y="1793"/>
                  <a:pt x="26864" y="1814"/>
                  <a:pt x="26851" y="1827"/>
                </a:cubicBezTo>
                <a:lnTo>
                  <a:pt x="26557" y="2121"/>
                </a:lnTo>
                <a:cubicBezTo>
                  <a:pt x="26549" y="2125"/>
                  <a:pt x="26540" y="2129"/>
                  <a:pt x="26534" y="2129"/>
                </a:cubicBezTo>
                <a:close/>
                <a:moveTo>
                  <a:pt x="25944" y="2129"/>
                </a:moveTo>
                <a:cubicBezTo>
                  <a:pt x="25936" y="2129"/>
                  <a:pt x="25927" y="2125"/>
                  <a:pt x="25921" y="2121"/>
                </a:cubicBezTo>
                <a:cubicBezTo>
                  <a:pt x="25908" y="2108"/>
                  <a:pt x="25908" y="2087"/>
                  <a:pt x="25921" y="2074"/>
                </a:cubicBezTo>
                <a:lnTo>
                  <a:pt x="26215" y="1780"/>
                </a:lnTo>
                <a:cubicBezTo>
                  <a:pt x="26227" y="1768"/>
                  <a:pt x="26249" y="1768"/>
                  <a:pt x="26261" y="1780"/>
                </a:cubicBezTo>
                <a:cubicBezTo>
                  <a:pt x="26274" y="1793"/>
                  <a:pt x="26274" y="1814"/>
                  <a:pt x="26261" y="1827"/>
                </a:cubicBezTo>
                <a:lnTo>
                  <a:pt x="25967" y="2121"/>
                </a:lnTo>
                <a:cubicBezTo>
                  <a:pt x="25961" y="2125"/>
                  <a:pt x="25953" y="2129"/>
                  <a:pt x="25944" y="2129"/>
                </a:cubicBezTo>
                <a:close/>
                <a:moveTo>
                  <a:pt x="25356" y="2129"/>
                </a:moveTo>
                <a:cubicBezTo>
                  <a:pt x="25348" y="2129"/>
                  <a:pt x="25339" y="2125"/>
                  <a:pt x="25333" y="2121"/>
                </a:cubicBezTo>
                <a:cubicBezTo>
                  <a:pt x="25320" y="2108"/>
                  <a:pt x="25320" y="2087"/>
                  <a:pt x="25333" y="2074"/>
                </a:cubicBezTo>
                <a:lnTo>
                  <a:pt x="25627" y="1780"/>
                </a:lnTo>
                <a:cubicBezTo>
                  <a:pt x="25640" y="1768"/>
                  <a:pt x="25661" y="1768"/>
                  <a:pt x="25673" y="1780"/>
                </a:cubicBezTo>
                <a:cubicBezTo>
                  <a:pt x="25686" y="1793"/>
                  <a:pt x="25686" y="1814"/>
                  <a:pt x="25673" y="1827"/>
                </a:cubicBezTo>
                <a:lnTo>
                  <a:pt x="25379" y="2121"/>
                </a:lnTo>
                <a:cubicBezTo>
                  <a:pt x="25371" y="2125"/>
                  <a:pt x="25365" y="2129"/>
                  <a:pt x="25356" y="2129"/>
                </a:cubicBezTo>
                <a:close/>
                <a:moveTo>
                  <a:pt x="24178" y="2129"/>
                </a:moveTo>
                <a:cubicBezTo>
                  <a:pt x="24170" y="2129"/>
                  <a:pt x="24161" y="2125"/>
                  <a:pt x="24155" y="2121"/>
                </a:cubicBezTo>
                <a:cubicBezTo>
                  <a:pt x="24142" y="2108"/>
                  <a:pt x="24142" y="2087"/>
                  <a:pt x="24155" y="2074"/>
                </a:cubicBezTo>
                <a:lnTo>
                  <a:pt x="24449" y="1780"/>
                </a:lnTo>
                <a:cubicBezTo>
                  <a:pt x="24462" y="1768"/>
                  <a:pt x="24483" y="1768"/>
                  <a:pt x="24496" y="1780"/>
                </a:cubicBezTo>
                <a:cubicBezTo>
                  <a:pt x="24508" y="1793"/>
                  <a:pt x="24508" y="1814"/>
                  <a:pt x="24496" y="1827"/>
                </a:cubicBezTo>
                <a:lnTo>
                  <a:pt x="24202" y="2121"/>
                </a:lnTo>
                <a:cubicBezTo>
                  <a:pt x="24195" y="2125"/>
                  <a:pt x="24187" y="2129"/>
                  <a:pt x="24178" y="2129"/>
                </a:cubicBezTo>
                <a:close/>
                <a:moveTo>
                  <a:pt x="23001" y="2129"/>
                </a:moveTo>
                <a:cubicBezTo>
                  <a:pt x="22992" y="2129"/>
                  <a:pt x="22984" y="2125"/>
                  <a:pt x="22977" y="2121"/>
                </a:cubicBezTo>
                <a:cubicBezTo>
                  <a:pt x="22965" y="2108"/>
                  <a:pt x="22965" y="2087"/>
                  <a:pt x="22977" y="2074"/>
                </a:cubicBezTo>
                <a:lnTo>
                  <a:pt x="23271" y="1780"/>
                </a:lnTo>
                <a:cubicBezTo>
                  <a:pt x="23284" y="1768"/>
                  <a:pt x="23305" y="1768"/>
                  <a:pt x="23318" y="1780"/>
                </a:cubicBezTo>
                <a:cubicBezTo>
                  <a:pt x="23330" y="1793"/>
                  <a:pt x="23330" y="1814"/>
                  <a:pt x="23318" y="1827"/>
                </a:cubicBezTo>
                <a:lnTo>
                  <a:pt x="23024" y="2121"/>
                </a:lnTo>
                <a:cubicBezTo>
                  <a:pt x="23017" y="2125"/>
                  <a:pt x="23009" y="2129"/>
                  <a:pt x="23001" y="2129"/>
                </a:cubicBezTo>
                <a:close/>
                <a:moveTo>
                  <a:pt x="21823" y="2129"/>
                </a:moveTo>
                <a:cubicBezTo>
                  <a:pt x="21814" y="2129"/>
                  <a:pt x="21806" y="2125"/>
                  <a:pt x="21799" y="2121"/>
                </a:cubicBezTo>
                <a:cubicBezTo>
                  <a:pt x="21787" y="2108"/>
                  <a:pt x="21787" y="2087"/>
                  <a:pt x="21799" y="2074"/>
                </a:cubicBezTo>
                <a:lnTo>
                  <a:pt x="22093" y="1780"/>
                </a:lnTo>
                <a:cubicBezTo>
                  <a:pt x="22106" y="1768"/>
                  <a:pt x="22127" y="1768"/>
                  <a:pt x="22140" y="1780"/>
                </a:cubicBezTo>
                <a:cubicBezTo>
                  <a:pt x="22153" y="1793"/>
                  <a:pt x="22153" y="1814"/>
                  <a:pt x="22140" y="1827"/>
                </a:cubicBezTo>
                <a:lnTo>
                  <a:pt x="21846" y="2121"/>
                </a:lnTo>
                <a:cubicBezTo>
                  <a:pt x="21840" y="2125"/>
                  <a:pt x="21831" y="2129"/>
                  <a:pt x="21823" y="2129"/>
                </a:cubicBezTo>
                <a:close/>
                <a:moveTo>
                  <a:pt x="21233" y="2129"/>
                </a:moveTo>
                <a:cubicBezTo>
                  <a:pt x="21224" y="2129"/>
                  <a:pt x="21216" y="2125"/>
                  <a:pt x="21209" y="2121"/>
                </a:cubicBezTo>
                <a:cubicBezTo>
                  <a:pt x="21197" y="2108"/>
                  <a:pt x="21197" y="2087"/>
                  <a:pt x="21209" y="2074"/>
                </a:cubicBezTo>
                <a:lnTo>
                  <a:pt x="21503" y="1780"/>
                </a:lnTo>
                <a:cubicBezTo>
                  <a:pt x="21516" y="1768"/>
                  <a:pt x="21537" y="1768"/>
                  <a:pt x="21550" y="1780"/>
                </a:cubicBezTo>
                <a:cubicBezTo>
                  <a:pt x="21563" y="1793"/>
                  <a:pt x="21563" y="1814"/>
                  <a:pt x="21550" y="1827"/>
                </a:cubicBezTo>
                <a:lnTo>
                  <a:pt x="21256" y="2121"/>
                </a:lnTo>
                <a:cubicBezTo>
                  <a:pt x="21250" y="2125"/>
                  <a:pt x="21241" y="2129"/>
                  <a:pt x="21233" y="2129"/>
                </a:cubicBezTo>
                <a:close/>
                <a:moveTo>
                  <a:pt x="20645" y="2129"/>
                </a:moveTo>
                <a:cubicBezTo>
                  <a:pt x="20636" y="2129"/>
                  <a:pt x="20628" y="2125"/>
                  <a:pt x="20622" y="2121"/>
                </a:cubicBezTo>
                <a:cubicBezTo>
                  <a:pt x="20609" y="2108"/>
                  <a:pt x="20609" y="2087"/>
                  <a:pt x="20622" y="2074"/>
                </a:cubicBezTo>
                <a:lnTo>
                  <a:pt x="20915" y="1780"/>
                </a:lnTo>
                <a:cubicBezTo>
                  <a:pt x="20928" y="1768"/>
                  <a:pt x="20949" y="1768"/>
                  <a:pt x="20962" y="1780"/>
                </a:cubicBezTo>
                <a:cubicBezTo>
                  <a:pt x="20975" y="1793"/>
                  <a:pt x="20975" y="1814"/>
                  <a:pt x="20962" y="1827"/>
                </a:cubicBezTo>
                <a:lnTo>
                  <a:pt x="20668" y="2121"/>
                </a:lnTo>
                <a:cubicBezTo>
                  <a:pt x="20662" y="2125"/>
                  <a:pt x="20653" y="2129"/>
                  <a:pt x="20645" y="2129"/>
                </a:cubicBezTo>
                <a:close/>
                <a:moveTo>
                  <a:pt x="20055" y="2129"/>
                </a:moveTo>
                <a:cubicBezTo>
                  <a:pt x="20046" y="2129"/>
                  <a:pt x="20038" y="2125"/>
                  <a:pt x="20032" y="2121"/>
                </a:cubicBezTo>
                <a:cubicBezTo>
                  <a:pt x="20019" y="2108"/>
                  <a:pt x="20019" y="2087"/>
                  <a:pt x="20032" y="2074"/>
                </a:cubicBezTo>
                <a:lnTo>
                  <a:pt x="20326" y="1780"/>
                </a:lnTo>
                <a:cubicBezTo>
                  <a:pt x="20338" y="1768"/>
                  <a:pt x="20359" y="1768"/>
                  <a:pt x="20372" y="1780"/>
                </a:cubicBezTo>
                <a:cubicBezTo>
                  <a:pt x="20385" y="1793"/>
                  <a:pt x="20385" y="1814"/>
                  <a:pt x="20372" y="1827"/>
                </a:cubicBezTo>
                <a:lnTo>
                  <a:pt x="20078" y="2121"/>
                </a:lnTo>
                <a:cubicBezTo>
                  <a:pt x="20072" y="2125"/>
                  <a:pt x="20063" y="2129"/>
                  <a:pt x="20055" y="2129"/>
                </a:cubicBezTo>
                <a:close/>
                <a:moveTo>
                  <a:pt x="19467" y="2129"/>
                </a:moveTo>
                <a:cubicBezTo>
                  <a:pt x="19459" y="2129"/>
                  <a:pt x="19450" y="2125"/>
                  <a:pt x="19444" y="2121"/>
                </a:cubicBezTo>
                <a:cubicBezTo>
                  <a:pt x="19431" y="2108"/>
                  <a:pt x="19431" y="2087"/>
                  <a:pt x="19444" y="2074"/>
                </a:cubicBezTo>
                <a:lnTo>
                  <a:pt x="19738" y="1780"/>
                </a:lnTo>
                <a:cubicBezTo>
                  <a:pt x="19750" y="1768"/>
                  <a:pt x="19771" y="1768"/>
                  <a:pt x="19784" y="1780"/>
                </a:cubicBezTo>
                <a:cubicBezTo>
                  <a:pt x="19797" y="1793"/>
                  <a:pt x="19797" y="1814"/>
                  <a:pt x="19784" y="1827"/>
                </a:cubicBezTo>
                <a:lnTo>
                  <a:pt x="19490" y="2121"/>
                </a:lnTo>
                <a:cubicBezTo>
                  <a:pt x="19484" y="2125"/>
                  <a:pt x="19475" y="2129"/>
                  <a:pt x="19467" y="2129"/>
                </a:cubicBezTo>
                <a:close/>
                <a:moveTo>
                  <a:pt x="18879" y="2129"/>
                </a:moveTo>
                <a:cubicBezTo>
                  <a:pt x="18871" y="2129"/>
                  <a:pt x="18862" y="2125"/>
                  <a:pt x="18856" y="2121"/>
                </a:cubicBezTo>
                <a:cubicBezTo>
                  <a:pt x="18843" y="2108"/>
                  <a:pt x="18843" y="2087"/>
                  <a:pt x="18856" y="2074"/>
                </a:cubicBezTo>
                <a:lnTo>
                  <a:pt x="19150" y="1780"/>
                </a:lnTo>
                <a:cubicBezTo>
                  <a:pt x="19162" y="1768"/>
                  <a:pt x="19184" y="1768"/>
                  <a:pt x="19196" y="1780"/>
                </a:cubicBezTo>
                <a:cubicBezTo>
                  <a:pt x="19209" y="1793"/>
                  <a:pt x="19209" y="1814"/>
                  <a:pt x="19196" y="1827"/>
                </a:cubicBezTo>
                <a:lnTo>
                  <a:pt x="18902" y="2121"/>
                </a:lnTo>
                <a:cubicBezTo>
                  <a:pt x="18894" y="2125"/>
                  <a:pt x="18885" y="2129"/>
                  <a:pt x="18879" y="2129"/>
                </a:cubicBezTo>
                <a:close/>
                <a:moveTo>
                  <a:pt x="17702" y="2129"/>
                </a:moveTo>
                <a:cubicBezTo>
                  <a:pt x="17694" y="2129"/>
                  <a:pt x="17685" y="2125"/>
                  <a:pt x="17679" y="2121"/>
                </a:cubicBezTo>
                <a:cubicBezTo>
                  <a:pt x="17666" y="2108"/>
                  <a:pt x="17666" y="2087"/>
                  <a:pt x="17679" y="2074"/>
                </a:cubicBezTo>
                <a:lnTo>
                  <a:pt x="17973" y="1780"/>
                </a:lnTo>
                <a:cubicBezTo>
                  <a:pt x="17986" y="1768"/>
                  <a:pt x="18006" y="1768"/>
                  <a:pt x="18018" y="1780"/>
                </a:cubicBezTo>
                <a:cubicBezTo>
                  <a:pt x="18031" y="1793"/>
                  <a:pt x="18031" y="1814"/>
                  <a:pt x="18018" y="1827"/>
                </a:cubicBezTo>
                <a:lnTo>
                  <a:pt x="17726" y="2121"/>
                </a:lnTo>
                <a:cubicBezTo>
                  <a:pt x="17717" y="2125"/>
                  <a:pt x="17711" y="2129"/>
                  <a:pt x="17702" y="2129"/>
                </a:cubicBezTo>
                <a:close/>
                <a:moveTo>
                  <a:pt x="17112" y="2129"/>
                </a:moveTo>
                <a:cubicBezTo>
                  <a:pt x="17104" y="2129"/>
                  <a:pt x="17095" y="2125"/>
                  <a:pt x="17089" y="2121"/>
                </a:cubicBezTo>
                <a:cubicBezTo>
                  <a:pt x="17076" y="2108"/>
                  <a:pt x="17076" y="2087"/>
                  <a:pt x="17089" y="2074"/>
                </a:cubicBezTo>
                <a:lnTo>
                  <a:pt x="17383" y="1780"/>
                </a:lnTo>
                <a:cubicBezTo>
                  <a:pt x="17396" y="1768"/>
                  <a:pt x="17416" y="1768"/>
                  <a:pt x="17429" y="1780"/>
                </a:cubicBezTo>
                <a:cubicBezTo>
                  <a:pt x="17441" y="1793"/>
                  <a:pt x="17442" y="1814"/>
                  <a:pt x="17429" y="1827"/>
                </a:cubicBezTo>
                <a:lnTo>
                  <a:pt x="17136" y="2121"/>
                </a:lnTo>
                <a:cubicBezTo>
                  <a:pt x="17129" y="2125"/>
                  <a:pt x="17121" y="2129"/>
                  <a:pt x="17112" y="2129"/>
                </a:cubicBezTo>
                <a:close/>
                <a:moveTo>
                  <a:pt x="16524" y="2129"/>
                </a:moveTo>
                <a:cubicBezTo>
                  <a:pt x="16516" y="2129"/>
                  <a:pt x="16507" y="2125"/>
                  <a:pt x="16501" y="2121"/>
                </a:cubicBezTo>
                <a:cubicBezTo>
                  <a:pt x="16488" y="2108"/>
                  <a:pt x="16488" y="2087"/>
                  <a:pt x="16501" y="2074"/>
                </a:cubicBezTo>
                <a:lnTo>
                  <a:pt x="16795" y="1780"/>
                </a:lnTo>
                <a:cubicBezTo>
                  <a:pt x="16808" y="1768"/>
                  <a:pt x="16829" y="1768"/>
                  <a:pt x="16842" y="1780"/>
                </a:cubicBezTo>
                <a:cubicBezTo>
                  <a:pt x="16854" y="1793"/>
                  <a:pt x="16854" y="1814"/>
                  <a:pt x="16842" y="1827"/>
                </a:cubicBezTo>
                <a:lnTo>
                  <a:pt x="16548" y="2121"/>
                </a:lnTo>
                <a:cubicBezTo>
                  <a:pt x="16541" y="2125"/>
                  <a:pt x="16533" y="2129"/>
                  <a:pt x="16524" y="2129"/>
                </a:cubicBezTo>
                <a:close/>
                <a:moveTo>
                  <a:pt x="15934" y="2129"/>
                </a:moveTo>
                <a:cubicBezTo>
                  <a:pt x="15926" y="2129"/>
                  <a:pt x="15918" y="2125"/>
                  <a:pt x="15911" y="2121"/>
                </a:cubicBezTo>
                <a:cubicBezTo>
                  <a:pt x="15898" y="2108"/>
                  <a:pt x="15898" y="2087"/>
                  <a:pt x="15911" y="2074"/>
                </a:cubicBezTo>
                <a:lnTo>
                  <a:pt x="16205" y="1780"/>
                </a:lnTo>
                <a:cubicBezTo>
                  <a:pt x="16218" y="1768"/>
                  <a:pt x="16239" y="1768"/>
                  <a:pt x="16252" y="1780"/>
                </a:cubicBezTo>
                <a:cubicBezTo>
                  <a:pt x="16264" y="1793"/>
                  <a:pt x="16264" y="1814"/>
                  <a:pt x="16252" y="1827"/>
                </a:cubicBezTo>
                <a:lnTo>
                  <a:pt x="15958" y="2121"/>
                </a:lnTo>
                <a:cubicBezTo>
                  <a:pt x="15951" y="2125"/>
                  <a:pt x="15943" y="2129"/>
                  <a:pt x="15934" y="2129"/>
                </a:cubicBezTo>
                <a:close/>
                <a:moveTo>
                  <a:pt x="11813" y="2129"/>
                </a:moveTo>
                <a:cubicBezTo>
                  <a:pt x="11805" y="2129"/>
                  <a:pt x="11796" y="2125"/>
                  <a:pt x="11790" y="2121"/>
                </a:cubicBezTo>
                <a:cubicBezTo>
                  <a:pt x="11777" y="2108"/>
                  <a:pt x="11777" y="2087"/>
                  <a:pt x="11790" y="2074"/>
                </a:cubicBezTo>
                <a:lnTo>
                  <a:pt x="12084" y="1780"/>
                </a:lnTo>
                <a:cubicBezTo>
                  <a:pt x="12096" y="1768"/>
                  <a:pt x="12117" y="1768"/>
                  <a:pt x="12130" y="1780"/>
                </a:cubicBezTo>
                <a:cubicBezTo>
                  <a:pt x="12142" y="1793"/>
                  <a:pt x="12143" y="1814"/>
                  <a:pt x="12130" y="1827"/>
                </a:cubicBezTo>
                <a:lnTo>
                  <a:pt x="11836" y="2121"/>
                </a:lnTo>
                <a:cubicBezTo>
                  <a:pt x="11830" y="2125"/>
                  <a:pt x="11821" y="2129"/>
                  <a:pt x="11813" y="2129"/>
                </a:cubicBezTo>
                <a:close/>
                <a:moveTo>
                  <a:pt x="11225" y="2129"/>
                </a:moveTo>
                <a:cubicBezTo>
                  <a:pt x="11217" y="2129"/>
                  <a:pt x="11208" y="2125"/>
                  <a:pt x="11202" y="2121"/>
                </a:cubicBezTo>
                <a:cubicBezTo>
                  <a:pt x="11189" y="2108"/>
                  <a:pt x="11189" y="2087"/>
                  <a:pt x="11202" y="2074"/>
                </a:cubicBezTo>
                <a:lnTo>
                  <a:pt x="11496" y="1780"/>
                </a:lnTo>
                <a:cubicBezTo>
                  <a:pt x="11509" y="1768"/>
                  <a:pt x="11529" y="1768"/>
                  <a:pt x="11542" y="1780"/>
                </a:cubicBezTo>
                <a:cubicBezTo>
                  <a:pt x="11554" y="1793"/>
                  <a:pt x="11555" y="1814"/>
                  <a:pt x="11542" y="1827"/>
                </a:cubicBezTo>
                <a:lnTo>
                  <a:pt x="11248" y="2121"/>
                </a:lnTo>
                <a:cubicBezTo>
                  <a:pt x="11240" y="2125"/>
                  <a:pt x="11232" y="2129"/>
                  <a:pt x="11225" y="2129"/>
                </a:cubicBezTo>
                <a:close/>
                <a:moveTo>
                  <a:pt x="10635" y="2129"/>
                </a:moveTo>
                <a:cubicBezTo>
                  <a:pt x="10627" y="2129"/>
                  <a:pt x="10618" y="2125"/>
                  <a:pt x="10612" y="2121"/>
                </a:cubicBezTo>
                <a:cubicBezTo>
                  <a:pt x="10599" y="2108"/>
                  <a:pt x="10599" y="2087"/>
                  <a:pt x="10612" y="2074"/>
                </a:cubicBezTo>
                <a:lnTo>
                  <a:pt x="10906" y="1780"/>
                </a:lnTo>
                <a:cubicBezTo>
                  <a:pt x="10919" y="1768"/>
                  <a:pt x="10939" y="1768"/>
                  <a:pt x="10952" y="1780"/>
                </a:cubicBezTo>
                <a:cubicBezTo>
                  <a:pt x="10964" y="1793"/>
                  <a:pt x="10965" y="1814"/>
                  <a:pt x="10952" y="1827"/>
                </a:cubicBezTo>
                <a:lnTo>
                  <a:pt x="10658" y="2121"/>
                </a:lnTo>
                <a:cubicBezTo>
                  <a:pt x="10652" y="2125"/>
                  <a:pt x="10644" y="2129"/>
                  <a:pt x="10635" y="2129"/>
                </a:cubicBezTo>
                <a:close/>
                <a:moveTo>
                  <a:pt x="10047" y="2129"/>
                </a:moveTo>
                <a:cubicBezTo>
                  <a:pt x="10039" y="2129"/>
                  <a:pt x="10030" y="2125"/>
                  <a:pt x="10024" y="2121"/>
                </a:cubicBezTo>
                <a:cubicBezTo>
                  <a:pt x="10011" y="2108"/>
                  <a:pt x="10011" y="2087"/>
                  <a:pt x="10024" y="2074"/>
                </a:cubicBezTo>
                <a:lnTo>
                  <a:pt x="10318" y="1780"/>
                </a:lnTo>
                <a:cubicBezTo>
                  <a:pt x="10331" y="1768"/>
                  <a:pt x="10352" y="1768"/>
                  <a:pt x="10365" y="1780"/>
                </a:cubicBezTo>
                <a:cubicBezTo>
                  <a:pt x="10377" y="1793"/>
                  <a:pt x="10377" y="1814"/>
                  <a:pt x="10365" y="1827"/>
                </a:cubicBezTo>
                <a:lnTo>
                  <a:pt x="10071" y="2121"/>
                </a:lnTo>
                <a:cubicBezTo>
                  <a:pt x="10062" y="2125"/>
                  <a:pt x="10056" y="2129"/>
                  <a:pt x="10047" y="2129"/>
                </a:cubicBezTo>
                <a:close/>
                <a:moveTo>
                  <a:pt x="9457" y="2129"/>
                </a:moveTo>
                <a:cubicBezTo>
                  <a:pt x="9449" y="2129"/>
                  <a:pt x="9440" y="2125"/>
                  <a:pt x="9434" y="2121"/>
                </a:cubicBezTo>
                <a:cubicBezTo>
                  <a:pt x="9421" y="2108"/>
                  <a:pt x="9421" y="2087"/>
                  <a:pt x="9434" y="2074"/>
                </a:cubicBezTo>
                <a:lnTo>
                  <a:pt x="9728" y="1780"/>
                </a:lnTo>
                <a:cubicBezTo>
                  <a:pt x="9741" y="1768"/>
                  <a:pt x="9762" y="1768"/>
                  <a:pt x="9775" y="1780"/>
                </a:cubicBezTo>
                <a:cubicBezTo>
                  <a:pt x="9787" y="1793"/>
                  <a:pt x="9787" y="1814"/>
                  <a:pt x="9775" y="1827"/>
                </a:cubicBezTo>
                <a:lnTo>
                  <a:pt x="9481" y="2121"/>
                </a:lnTo>
                <a:cubicBezTo>
                  <a:pt x="9474" y="2125"/>
                  <a:pt x="9466" y="2129"/>
                  <a:pt x="9457" y="2129"/>
                </a:cubicBezTo>
                <a:close/>
                <a:moveTo>
                  <a:pt x="5336" y="2129"/>
                </a:moveTo>
                <a:cubicBezTo>
                  <a:pt x="5327" y="2129"/>
                  <a:pt x="5319" y="2125"/>
                  <a:pt x="5313" y="2121"/>
                </a:cubicBezTo>
                <a:cubicBezTo>
                  <a:pt x="5300" y="2108"/>
                  <a:pt x="5300" y="2087"/>
                  <a:pt x="5313" y="2074"/>
                </a:cubicBezTo>
                <a:lnTo>
                  <a:pt x="5607" y="1780"/>
                </a:lnTo>
                <a:cubicBezTo>
                  <a:pt x="5619" y="1768"/>
                  <a:pt x="5640" y="1768"/>
                  <a:pt x="5653" y="1780"/>
                </a:cubicBezTo>
                <a:cubicBezTo>
                  <a:pt x="5666" y="1793"/>
                  <a:pt x="5666" y="1814"/>
                  <a:pt x="5653" y="1827"/>
                </a:cubicBezTo>
                <a:lnTo>
                  <a:pt x="5359" y="2121"/>
                </a:lnTo>
                <a:cubicBezTo>
                  <a:pt x="5353" y="2125"/>
                  <a:pt x="5344" y="2129"/>
                  <a:pt x="5336" y="2129"/>
                </a:cubicBezTo>
                <a:close/>
                <a:moveTo>
                  <a:pt x="4746" y="2129"/>
                </a:moveTo>
                <a:cubicBezTo>
                  <a:pt x="4737" y="2129"/>
                  <a:pt x="4729" y="2125"/>
                  <a:pt x="4723" y="2121"/>
                </a:cubicBezTo>
                <a:cubicBezTo>
                  <a:pt x="4710" y="2108"/>
                  <a:pt x="4710" y="2087"/>
                  <a:pt x="4723" y="2074"/>
                </a:cubicBezTo>
                <a:lnTo>
                  <a:pt x="5017" y="1780"/>
                </a:lnTo>
                <a:cubicBezTo>
                  <a:pt x="5029" y="1768"/>
                  <a:pt x="5050" y="1768"/>
                  <a:pt x="5063" y="1780"/>
                </a:cubicBezTo>
                <a:cubicBezTo>
                  <a:pt x="5076" y="1793"/>
                  <a:pt x="5076" y="1814"/>
                  <a:pt x="5063" y="1827"/>
                </a:cubicBezTo>
                <a:lnTo>
                  <a:pt x="4769" y="2121"/>
                </a:lnTo>
                <a:cubicBezTo>
                  <a:pt x="4763" y="2125"/>
                  <a:pt x="4754" y="2129"/>
                  <a:pt x="4746" y="2129"/>
                </a:cubicBezTo>
                <a:close/>
                <a:moveTo>
                  <a:pt x="4158" y="2129"/>
                </a:moveTo>
                <a:cubicBezTo>
                  <a:pt x="4150" y="2129"/>
                  <a:pt x="4141" y="2125"/>
                  <a:pt x="4135" y="2121"/>
                </a:cubicBezTo>
                <a:cubicBezTo>
                  <a:pt x="4122" y="2108"/>
                  <a:pt x="4122" y="2087"/>
                  <a:pt x="4135" y="2074"/>
                </a:cubicBezTo>
                <a:lnTo>
                  <a:pt x="4429" y="1780"/>
                </a:lnTo>
                <a:cubicBezTo>
                  <a:pt x="4441" y="1768"/>
                  <a:pt x="4463" y="1768"/>
                  <a:pt x="4475" y="1780"/>
                </a:cubicBezTo>
                <a:cubicBezTo>
                  <a:pt x="4488" y="1793"/>
                  <a:pt x="4488" y="1814"/>
                  <a:pt x="4475" y="1827"/>
                </a:cubicBezTo>
                <a:lnTo>
                  <a:pt x="4181" y="2121"/>
                </a:lnTo>
                <a:cubicBezTo>
                  <a:pt x="4175" y="2125"/>
                  <a:pt x="4167" y="2129"/>
                  <a:pt x="4158" y="2129"/>
                </a:cubicBezTo>
                <a:close/>
                <a:moveTo>
                  <a:pt x="3570" y="2129"/>
                </a:moveTo>
                <a:cubicBezTo>
                  <a:pt x="3562" y="2129"/>
                  <a:pt x="3553" y="2125"/>
                  <a:pt x="3547" y="2121"/>
                </a:cubicBezTo>
                <a:cubicBezTo>
                  <a:pt x="3534" y="2108"/>
                  <a:pt x="3534" y="2087"/>
                  <a:pt x="3547" y="2074"/>
                </a:cubicBezTo>
                <a:lnTo>
                  <a:pt x="3841" y="1780"/>
                </a:lnTo>
                <a:cubicBezTo>
                  <a:pt x="3854" y="1768"/>
                  <a:pt x="3875" y="1768"/>
                  <a:pt x="3887" y="1780"/>
                </a:cubicBezTo>
                <a:cubicBezTo>
                  <a:pt x="3900" y="1793"/>
                  <a:pt x="3900" y="1814"/>
                  <a:pt x="3887" y="1827"/>
                </a:cubicBezTo>
                <a:lnTo>
                  <a:pt x="3593" y="2121"/>
                </a:lnTo>
                <a:cubicBezTo>
                  <a:pt x="3585" y="2125"/>
                  <a:pt x="3577" y="2129"/>
                  <a:pt x="3570" y="2129"/>
                </a:cubicBezTo>
                <a:close/>
                <a:moveTo>
                  <a:pt x="2980" y="2129"/>
                </a:moveTo>
                <a:cubicBezTo>
                  <a:pt x="2972" y="2129"/>
                  <a:pt x="2963" y="2125"/>
                  <a:pt x="2957" y="2121"/>
                </a:cubicBezTo>
                <a:cubicBezTo>
                  <a:pt x="2944" y="2108"/>
                  <a:pt x="2944" y="2087"/>
                  <a:pt x="2957" y="2074"/>
                </a:cubicBezTo>
                <a:lnTo>
                  <a:pt x="3251" y="1780"/>
                </a:lnTo>
                <a:cubicBezTo>
                  <a:pt x="3264" y="1768"/>
                  <a:pt x="3285" y="1768"/>
                  <a:pt x="3297" y="1780"/>
                </a:cubicBezTo>
                <a:cubicBezTo>
                  <a:pt x="3310" y="1793"/>
                  <a:pt x="3310" y="1814"/>
                  <a:pt x="3297" y="1827"/>
                </a:cubicBezTo>
                <a:lnTo>
                  <a:pt x="3003" y="2121"/>
                </a:lnTo>
                <a:cubicBezTo>
                  <a:pt x="2997" y="2125"/>
                  <a:pt x="2989" y="2129"/>
                  <a:pt x="2980" y="2129"/>
                </a:cubicBezTo>
                <a:close/>
                <a:moveTo>
                  <a:pt x="1215" y="2129"/>
                </a:moveTo>
                <a:cubicBezTo>
                  <a:pt x="1206" y="2129"/>
                  <a:pt x="1198" y="2125"/>
                  <a:pt x="1191" y="2121"/>
                </a:cubicBezTo>
                <a:cubicBezTo>
                  <a:pt x="1179" y="2108"/>
                  <a:pt x="1179" y="2087"/>
                  <a:pt x="1191" y="2074"/>
                </a:cubicBezTo>
                <a:lnTo>
                  <a:pt x="1485" y="1780"/>
                </a:lnTo>
                <a:cubicBezTo>
                  <a:pt x="1498" y="1768"/>
                  <a:pt x="1519" y="1768"/>
                  <a:pt x="1532" y="1780"/>
                </a:cubicBezTo>
                <a:cubicBezTo>
                  <a:pt x="1544" y="1793"/>
                  <a:pt x="1544" y="1814"/>
                  <a:pt x="1532" y="1827"/>
                </a:cubicBezTo>
                <a:lnTo>
                  <a:pt x="1238" y="2121"/>
                </a:lnTo>
                <a:cubicBezTo>
                  <a:pt x="1231" y="2125"/>
                  <a:pt x="1223" y="2129"/>
                  <a:pt x="1215" y="2129"/>
                </a:cubicBezTo>
                <a:close/>
                <a:moveTo>
                  <a:pt x="625" y="2129"/>
                </a:moveTo>
                <a:cubicBezTo>
                  <a:pt x="616" y="2129"/>
                  <a:pt x="608" y="2125"/>
                  <a:pt x="601" y="2121"/>
                </a:cubicBezTo>
                <a:cubicBezTo>
                  <a:pt x="589" y="2108"/>
                  <a:pt x="589" y="2087"/>
                  <a:pt x="601" y="2074"/>
                </a:cubicBezTo>
                <a:lnTo>
                  <a:pt x="895" y="1780"/>
                </a:lnTo>
                <a:cubicBezTo>
                  <a:pt x="908" y="1768"/>
                  <a:pt x="929" y="1768"/>
                  <a:pt x="942" y="1780"/>
                </a:cubicBezTo>
                <a:cubicBezTo>
                  <a:pt x="954" y="1793"/>
                  <a:pt x="954" y="1814"/>
                  <a:pt x="942" y="1827"/>
                </a:cubicBezTo>
                <a:lnTo>
                  <a:pt x="648" y="2121"/>
                </a:lnTo>
                <a:cubicBezTo>
                  <a:pt x="641" y="2125"/>
                  <a:pt x="633" y="2129"/>
                  <a:pt x="625" y="2129"/>
                </a:cubicBezTo>
                <a:close/>
                <a:moveTo>
                  <a:pt x="37" y="2129"/>
                </a:moveTo>
                <a:cubicBezTo>
                  <a:pt x="28" y="2129"/>
                  <a:pt x="20" y="2125"/>
                  <a:pt x="13" y="2121"/>
                </a:cubicBezTo>
                <a:cubicBezTo>
                  <a:pt x="1" y="2108"/>
                  <a:pt x="1" y="2087"/>
                  <a:pt x="13" y="2074"/>
                </a:cubicBezTo>
                <a:lnTo>
                  <a:pt x="307" y="1780"/>
                </a:lnTo>
                <a:cubicBezTo>
                  <a:pt x="320" y="1768"/>
                  <a:pt x="341" y="1768"/>
                  <a:pt x="354" y="1780"/>
                </a:cubicBezTo>
                <a:cubicBezTo>
                  <a:pt x="367" y="1793"/>
                  <a:pt x="367" y="1814"/>
                  <a:pt x="354" y="1827"/>
                </a:cubicBezTo>
                <a:lnTo>
                  <a:pt x="60" y="2121"/>
                </a:lnTo>
                <a:cubicBezTo>
                  <a:pt x="54" y="2125"/>
                  <a:pt x="45" y="2129"/>
                  <a:pt x="37" y="2129"/>
                </a:cubicBezTo>
                <a:close/>
                <a:moveTo>
                  <a:pt x="37720" y="2129"/>
                </a:moveTo>
                <a:cubicBezTo>
                  <a:pt x="37712" y="2129"/>
                  <a:pt x="37704" y="2125"/>
                  <a:pt x="37697" y="2119"/>
                </a:cubicBezTo>
                <a:cubicBezTo>
                  <a:pt x="37684" y="2106"/>
                  <a:pt x="37684" y="2085"/>
                  <a:pt x="37697" y="2072"/>
                </a:cubicBezTo>
                <a:lnTo>
                  <a:pt x="37991" y="1778"/>
                </a:lnTo>
                <a:cubicBezTo>
                  <a:pt x="38004" y="1766"/>
                  <a:pt x="38025" y="1766"/>
                  <a:pt x="38038" y="1778"/>
                </a:cubicBezTo>
                <a:cubicBezTo>
                  <a:pt x="38050" y="1791"/>
                  <a:pt x="38050" y="1812"/>
                  <a:pt x="38038" y="1825"/>
                </a:cubicBezTo>
                <a:lnTo>
                  <a:pt x="37744" y="2119"/>
                </a:lnTo>
                <a:cubicBezTo>
                  <a:pt x="37737" y="2125"/>
                  <a:pt x="37729" y="2129"/>
                  <a:pt x="37720" y="2129"/>
                </a:cubicBezTo>
                <a:close/>
                <a:moveTo>
                  <a:pt x="36543" y="2129"/>
                </a:moveTo>
                <a:cubicBezTo>
                  <a:pt x="36534" y="2129"/>
                  <a:pt x="36526" y="2125"/>
                  <a:pt x="36519" y="2119"/>
                </a:cubicBezTo>
                <a:cubicBezTo>
                  <a:pt x="36507" y="2106"/>
                  <a:pt x="36507" y="2085"/>
                  <a:pt x="36519" y="2072"/>
                </a:cubicBezTo>
                <a:lnTo>
                  <a:pt x="36813" y="1778"/>
                </a:lnTo>
                <a:cubicBezTo>
                  <a:pt x="36826" y="1766"/>
                  <a:pt x="36847" y="1766"/>
                  <a:pt x="36860" y="1778"/>
                </a:cubicBezTo>
                <a:cubicBezTo>
                  <a:pt x="36872" y="1791"/>
                  <a:pt x="36872" y="1812"/>
                  <a:pt x="36860" y="1825"/>
                </a:cubicBezTo>
                <a:lnTo>
                  <a:pt x="36566" y="2119"/>
                </a:lnTo>
                <a:cubicBezTo>
                  <a:pt x="36560" y="2125"/>
                  <a:pt x="36551" y="2129"/>
                  <a:pt x="36543" y="2129"/>
                </a:cubicBezTo>
                <a:close/>
                <a:moveTo>
                  <a:pt x="35365" y="2129"/>
                </a:moveTo>
                <a:cubicBezTo>
                  <a:pt x="35356" y="2129"/>
                  <a:pt x="35348" y="2125"/>
                  <a:pt x="35341" y="2119"/>
                </a:cubicBezTo>
                <a:cubicBezTo>
                  <a:pt x="35329" y="2106"/>
                  <a:pt x="35329" y="2085"/>
                  <a:pt x="35341" y="2072"/>
                </a:cubicBezTo>
                <a:lnTo>
                  <a:pt x="35635" y="1778"/>
                </a:lnTo>
                <a:cubicBezTo>
                  <a:pt x="35648" y="1766"/>
                  <a:pt x="35669" y="1766"/>
                  <a:pt x="35682" y="1778"/>
                </a:cubicBezTo>
                <a:cubicBezTo>
                  <a:pt x="35695" y="1791"/>
                  <a:pt x="35695" y="1812"/>
                  <a:pt x="35682" y="1825"/>
                </a:cubicBezTo>
                <a:lnTo>
                  <a:pt x="35388" y="2119"/>
                </a:lnTo>
                <a:cubicBezTo>
                  <a:pt x="35382" y="2125"/>
                  <a:pt x="35373" y="2129"/>
                  <a:pt x="35365" y="2129"/>
                </a:cubicBezTo>
                <a:close/>
                <a:moveTo>
                  <a:pt x="31243" y="2129"/>
                </a:moveTo>
                <a:cubicBezTo>
                  <a:pt x="31235" y="2129"/>
                  <a:pt x="31226" y="2125"/>
                  <a:pt x="31220" y="2119"/>
                </a:cubicBezTo>
                <a:cubicBezTo>
                  <a:pt x="31207" y="2106"/>
                  <a:pt x="31207" y="2085"/>
                  <a:pt x="31220" y="2072"/>
                </a:cubicBezTo>
                <a:lnTo>
                  <a:pt x="31514" y="1778"/>
                </a:lnTo>
                <a:cubicBezTo>
                  <a:pt x="31527" y="1766"/>
                  <a:pt x="31548" y="1766"/>
                  <a:pt x="31561" y="1778"/>
                </a:cubicBezTo>
                <a:cubicBezTo>
                  <a:pt x="31573" y="1791"/>
                  <a:pt x="31573" y="1812"/>
                  <a:pt x="31561" y="1825"/>
                </a:cubicBezTo>
                <a:lnTo>
                  <a:pt x="31267" y="2119"/>
                </a:lnTo>
                <a:cubicBezTo>
                  <a:pt x="31260" y="2125"/>
                  <a:pt x="31252" y="2129"/>
                  <a:pt x="31243" y="2129"/>
                </a:cubicBezTo>
                <a:close/>
                <a:moveTo>
                  <a:pt x="30065" y="2129"/>
                </a:moveTo>
                <a:cubicBezTo>
                  <a:pt x="30057" y="2129"/>
                  <a:pt x="30049" y="2125"/>
                  <a:pt x="30042" y="2119"/>
                </a:cubicBezTo>
                <a:cubicBezTo>
                  <a:pt x="30030" y="2106"/>
                  <a:pt x="30030" y="2085"/>
                  <a:pt x="30042" y="2072"/>
                </a:cubicBezTo>
                <a:lnTo>
                  <a:pt x="30336" y="1778"/>
                </a:lnTo>
                <a:cubicBezTo>
                  <a:pt x="30349" y="1766"/>
                  <a:pt x="30370" y="1766"/>
                  <a:pt x="30383" y="1778"/>
                </a:cubicBezTo>
                <a:cubicBezTo>
                  <a:pt x="30395" y="1791"/>
                  <a:pt x="30395" y="1812"/>
                  <a:pt x="30383" y="1825"/>
                </a:cubicBezTo>
                <a:lnTo>
                  <a:pt x="30089" y="2119"/>
                </a:lnTo>
                <a:cubicBezTo>
                  <a:pt x="30082" y="2125"/>
                  <a:pt x="30074" y="2129"/>
                  <a:pt x="30065" y="2129"/>
                </a:cubicBezTo>
                <a:close/>
                <a:moveTo>
                  <a:pt x="28888" y="2129"/>
                </a:moveTo>
                <a:cubicBezTo>
                  <a:pt x="28879" y="2129"/>
                  <a:pt x="28871" y="2125"/>
                  <a:pt x="28864" y="2119"/>
                </a:cubicBezTo>
                <a:cubicBezTo>
                  <a:pt x="28852" y="2106"/>
                  <a:pt x="28852" y="2085"/>
                  <a:pt x="28864" y="2072"/>
                </a:cubicBezTo>
                <a:lnTo>
                  <a:pt x="29158" y="1778"/>
                </a:lnTo>
                <a:cubicBezTo>
                  <a:pt x="29171" y="1766"/>
                  <a:pt x="29192" y="1766"/>
                  <a:pt x="29205" y="1778"/>
                </a:cubicBezTo>
                <a:cubicBezTo>
                  <a:pt x="29218" y="1791"/>
                  <a:pt x="29218" y="1812"/>
                  <a:pt x="29205" y="1825"/>
                </a:cubicBezTo>
                <a:lnTo>
                  <a:pt x="28911" y="2119"/>
                </a:lnTo>
                <a:cubicBezTo>
                  <a:pt x="28905" y="2125"/>
                  <a:pt x="28896" y="2129"/>
                  <a:pt x="28888" y="2129"/>
                </a:cubicBezTo>
                <a:close/>
                <a:moveTo>
                  <a:pt x="24766" y="2129"/>
                </a:moveTo>
                <a:cubicBezTo>
                  <a:pt x="24758" y="2129"/>
                  <a:pt x="24749" y="2125"/>
                  <a:pt x="24743" y="2119"/>
                </a:cubicBezTo>
                <a:cubicBezTo>
                  <a:pt x="24730" y="2106"/>
                  <a:pt x="24730" y="2085"/>
                  <a:pt x="24743" y="2072"/>
                </a:cubicBezTo>
                <a:lnTo>
                  <a:pt x="25037" y="1778"/>
                </a:lnTo>
                <a:cubicBezTo>
                  <a:pt x="25050" y="1766"/>
                  <a:pt x="25071" y="1766"/>
                  <a:pt x="25083" y="1778"/>
                </a:cubicBezTo>
                <a:cubicBezTo>
                  <a:pt x="25096" y="1791"/>
                  <a:pt x="25096" y="1812"/>
                  <a:pt x="25083" y="1825"/>
                </a:cubicBezTo>
                <a:lnTo>
                  <a:pt x="24789" y="2119"/>
                </a:lnTo>
                <a:cubicBezTo>
                  <a:pt x="24783" y="2125"/>
                  <a:pt x="24775" y="2129"/>
                  <a:pt x="24766" y="2129"/>
                </a:cubicBezTo>
                <a:close/>
                <a:moveTo>
                  <a:pt x="23588" y="2129"/>
                </a:moveTo>
                <a:cubicBezTo>
                  <a:pt x="23580" y="2129"/>
                  <a:pt x="23571" y="2125"/>
                  <a:pt x="23565" y="2119"/>
                </a:cubicBezTo>
                <a:cubicBezTo>
                  <a:pt x="23552" y="2106"/>
                  <a:pt x="23552" y="2085"/>
                  <a:pt x="23565" y="2072"/>
                </a:cubicBezTo>
                <a:lnTo>
                  <a:pt x="23859" y="1778"/>
                </a:lnTo>
                <a:cubicBezTo>
                  <a:pt x="23872" y="1766"/>
                  <a:pt x="23893" y="1766"/>
                  <a:pt x="23906" y="1778"/>
                </a:cubicBezTo>
                <a:cubicBezTo>
                  <a:pt x="23918" y="1791"/>
                  <a:pt x="23918" y="1812"/>
                  <a:pt x="23906" y="1825"/>
                </a:cubicBezTo>
                <a:lnTo>
                  <a:pt x="23612" y="2119"/>
                </a:lnTo>
                <a:cubicBezTo>
                  <a:pt x="23605" y="2125"/>
                  <a:pt x="23597" y="2129"/>
                  <a:pt x="23588" y="2129"/>
                </a:cubicBezTo>
                <a:close/>
                <a:moveTo>
                  <a:pt x="22411" y="2129"/>
                </a:moveTo>
                <a:cubicBezTo>
                  <a:pt x="22402" y="2129"/>
                  <a:pt x="22394" y="2125"/>
                  <a:pt x="22387" y="2119"/>
                </a:cubicBezTo>
                <a:cubicBezTo>
                  <a:pt x="22375" y="2106"/>
                  <a:pt x="22375" y="2085"/>
                  <a:pt x="22387" y="2072"/>
                </a:cubicBezTo>
                <a:lnTo>
                  <a:pt x="22681" y="1778"/>
                </a:lnTo>
                <a:cubicBezTo>
                  <a:pt x="22694" y="1766"/>
                  <a:pt x="22715" y="1766"/>
                  <a:pt x="22728" y="1778"/>
                </a:cubicBezTo>
                <a:cubicBezTo>
                  <a:pt x="22740" y="1791"/>
                  <a:pt x="22740" y="1812"/>
                  <a:pt x="22728" y="1825"/>
                </a:cubicBezTo>
                <a:lnTo>
                  <a:pt x="22434" y="2119"/>
                </a:lnTo>
                <a:cubicBezTo>
                  <a:pt x="22427" y="2125"/>
                  <a:pt x="22419" y="2129"/>
                  <a:pt x="22411" y="2129"/>
                </a:cubicBezTo>
                <a:close/>
                <a:moveTo>
                  <a:pt x="18289" y="2129"/>
                </a:moveTo>
                <a:cubicBezTo>
                  <a:pt x="18281" y="2129"/>
                  <a:pt x="18272" y="2125"/>
                  <a:pt x="18266" y="2119"/>
                </a:cubicBezTo>
                <a:cubicBezTo>
                  <a:pt x="18253" y="2106"/>
                  <a:pt x="18253" y="2085"/>
                  <a:pt x="18266" y="2072"/>
                </a:cubicBezTo>
                <a:lnTo>
                  <a:pt x="18560" y="1778"/>
                </a:lnTo>
                <a:cubicBezTo>
                  <a:pt x="18572" y="1766"/>
                  <a:pt x="18594" y="1766"/>
                  <a:pt x="18606" y="1778"/>
                </a:cubicBezTo>
                <a:cubicBezTo>
                  <a:pt x="18619" y="1791"/>
                  <a:pt x="18619" y="1812"/>
                  <a:pt x="18606" y="1825"/>
                </a:cubicBezTo>
                <a:lnTo>
                  <a:pt x="18312" y="2119"/>
                </a:lnTo>
                <a:cubicBezTo>
                  <a:pt x="18306" y="2125"/>
                  <a:pt x="18298" y="2129"/>
                  <a:pt x="18289" y="2129"/>
                </a:cubicBezTo>
                <a:close/>
                <a:moveTo>
                  <a:pt x="15347" y="2129"/>
                </a:moveTo>
                <a:cubicBezTo>
                  <a:pt x="15338" y="2129"/>
                  <a:pt x="15330" y="2125"/>
                  <a:pt x="15323" y="2119"/>
                </a:cubicBezTo>
                <a:cubicBezTo>
                  <a:pt x="15311" y="2106"/>
                  <a:pt x="15311" y="2085"/>
                  <a:pt x="15323" y="2072"/>
                </a:cubicBezTo>
                <a:lnTo>
                  <a:pt x="15617" y="1778"/>
                </a:lnTo>
                <a:cubicBezTo>
                  <a:pt x="15630" y="1766"/>
                  <a:pt x="15651" y="1766"/>
                  <a:pt x="15664" y="1778"/>
                </a:cubicBezTo>
                <a:cubicBezTo>
                  <a:pt x="15676" y="1791"/>
                  <a:pt x="15676" y="1812"/>
                  <a:pt x="15664" y="1825"/>
                </a:cubicBezTo>
                <a:lnTo>
                  <a:pt x="15370" y="2119"/>
                </a:lnTo>
                <a:cubicBezTo>
                  <a:pt x="15363" y="2125"/>
                  <a:pt x="15355" y="2129"/>
                  <a:pt x="15347" y="2129"/>
                </a:cubicBezTo>
                <a:close/>
                <a:moveTo>
                  <a:pt x="14757" y="2129"/>
                </a:moveTo>
                <a:cubicBezTo>
                  <a:pt x="14748" y="2129"/>
                  <a:pt x="14740" y="2125"/>
                  <a:pt x="14733" y="2119"/>
                </a:cubicBezTo>
                <a:cubicBezTo>
                  <a:pt x="14721" y="2106"/>
                  <a:pt x="14721" y="2085"/>
                  <a:pt x="14733" y="2072"/>
                </a:cubicBezTo>
                <a:lnTo>
                  <a:pt x="15027" y="1778"/>
                </a:lnTo>
                <a:cubicBezTo>
                  <a:pt x="15040" y="1766"/>
                  <a:pt x="15061" y="1766"/>
                  <a:pt x="15074" y="1778"/>
                </a:cubicBezTo>
                <a:cubicBezTo>
                  <a:pt x="15086" y="1791"/>
                  <a:pt x="15086" y="1812"/>
                  <a:pt x="15074" y="1825"/>
                </a:cubicBezTo>
                <a:lnTo>
                  <a:pt x="14780" y="2119"/>
                </a:lnTo>
                <a:cubicBezTo>
                  <a:pt x="14774" y="2125"/>
                  <a:pt x="14765" y="2129"/>
                  <a:pt x="14757" y="2129"/>
                </a:cubicBezTo>
                <a:close/>
                <a:moveTo>
                  <a:pt x="14169" y="2129"/>
                </a:moveTo>
                <a:cubicBezTo>
                  <a:pt x="14160" y="2129"/>
                  <a:pt x="14152" y="2125"/>
                  <a:pt x="14145" y="2119"/>
                </a:cubicBezTo>
                <a:cubicBezTo>
                  <a:pt x="14133" y="2106"/>
                  <a:pt x="14133" y="2085"/>
                  <a:pt x="14145" y="2072"/>
                </a:cubicBezTo>
                <a:lnTo>
                  <a:pt x="14439" y="1778"/>
                </a:lnTo>
                <a:cubicBezTo>
                  <a:pt x="14452" y="1766"/>
                  <a:pt x="14473" y="1766"/>
                  <a:pt x="14486" y="1778"/>
                </a:cubicBezTo>
                <a:cubicBezTo>
                  <a:pt x="14499" y="1791"/>
                  <a:pt x="14499" y="1812"/>
                  <a:pt x="14486" y="1825"/>
                </a:cubicBezTo>
                <a:lnTo>
                  <a:pt x="14192" y="2119"/>
                </a:lnTo>
                <a:cubicBezTo>
                  <a:pt x="14186" y="2125"/>
                  <a:pt x="14177" y="2129"/>
                  <a:pt x="14169" y="2129"/>
                </a:cubicBezTo>
                <a:close/>
                <a:moveTo>
                  <a:pt x="13579" y="2129"/>
                </a:moveTo>
                <a:cubicBezTo>
                  <a:pt x="13570" y="2129"/>
                  <a:pt x="13562" y="2125"/>
                  <a:pt x="13555" y="2119"/>
                </a:cubicBezTo>
                <a:cubicBezTo>
                  <a:pt x="13543" y="2106"/>
                  <a:pt x="13543" y="2085"/>
                  <a:pt x="13555" y="2072"/>
                </a:cubicBezTo>
                <a:lnTo>
                  <a:pt x="13849" y="1778"/>
                </a:lnTo>
                <a:cubicBezTo>
                  <a:pt x="13862" y="1766"/>
                  <a:pt x="13883" y="1766"/>
                  <a:pt x="13896" y="1778"/>
                </a:cubicBezTo>
                <a:cubicBezTo>
                  <a:pt x="13909" y="1791"/>
                  <a:pt x="13909" y="1812"/>
                  <a:pt x="13896" y="1825"/>
                </a:cubicBezTo>
                <a:lnTo>
                  <a:pt x="13602" y="2119"/>
                </a:lnTo>
                <a:cubicBezTo>
                  <a:pt x="13596" y="2125"/>
                  <a:pt x="13587" y="2129"/>
                  <a:pt x="13579" y="2129"/>
                </a:cubicBezTo>
                <a:close/>
                <a:moveTo>
                  <a:pt x="12991" y="2129"/>
                </a:moveTo>
                <a:cubicBezTo>
                  <a:pt x="12982" y="2129"/>
                  <a:pt x="12974" y="2125"/>
                  <a:pt x="12968" y="2119"/>
                </a:cubicBezTo>
                <a:cubicBezTo>
                  <a:pt x="12955" y="2106"/>
                  <a:pt x="12955" y="2085"/>
                  <a:pt x="12968" y="2072"/>
                </a:cubicBezTo>
                <a:lnTo>
                  <a:pt x="13262" y="1778"/>
                </a:lnTo>
                <a:cubicBezTo>
                  <a:pt x="13274" y="1766"/>
                  <a:pt x="13295" y="1766"/>
                  <a:pt x="13308" y="1778"/>
                </a:cubicBezTo>
                <a:cubicBezTo>
                  <a:pt x="13321" y="1791"/>
                  <a:pt x="13321" y="1812"/>
                  <a:pt x="13308" y="1825"/>
                </a:cubicBezTo>
                <a:lnTo>
                  <a:pt x="13014" y="2119"/>
                </a:lnTo>
                <a:cubicBezTo>
                  <a:pt x="13008" y="2125"/>
                  <a:pt x="12999" y="2129"/>
                  <a:pt x="12991" y="2129"/>
                </a:cubicBezTo>
                <a:close/>
                <a:moveTo>
                  <a:pt x="12401" y="2129"/>
                </a:moveTo>
                <a:cubicBezTo>
                  <a:pt x="12392" y="2129"/>
                  <a:pt x="12384" y="2125"/>
                  <a:pt x="12378" y="2119"/>
                </a:cubicBezTo>
                <a:cubicBezTo>
                  <a:pt x="12365" y="2106"/>
                  <a:pt x="12365" y="2085"/>
                  <a:pt x="12378" y="2072"/>
                </a:cubicBezTo>
                <a:lnTo>
                  <a:pt x="12672" y="1778"/>
                </a:lnTo>
                <a:cubicBezTo>
                  <a:pt x="12684" y="1766"/>
                  <a:pt x="12705" y="1766"/>
                  <a:pt x="12718" y="1778"/>
                </a:cubicBezTo>
                <a:cubicBezTo>
                  <a:pt x="12731" y="1791"/>
                  <a:pt x="12731" y="1812"/>
                  <a:pt x="12718" y="1825"/>
                </a:cubicBezTo>
                <a:lnTo>
                  <a:pt x="12424" y="2119"/>
                </a:lnTo>
                <a:cubicBezTo>
                  <a:pt x="12418" y="2125"/>
                  <a:pt x="12409" y="2129"/>
                  <a:pt x="12401" y="2129"/>
                </a:cubicBezTo>
                <a:close/>
                <a:moveTo>
                  <a:pt x="8869" y="2129"/>
                </a:moveTo>
                <a:cubicBezTo>
                  <a:pt x="8861" y="2129"/>
                  <a:pt x="8853" y="2125"/>
                  <a:pt x="8846" y="2119"/>
                </a:cubicBezTo>
                <a:cubicBezTo>
                  <a:pt x="8834" y="2106"/>
                  <a:pt x="8834" y="2085"/>
                  <a:pt x="8846" y="2072"/>
                </a:cubicBezTo>
                <a:lnTo>
                  <a:pt x="9140" y="1778"/>
                </a:lnTo>
                <a:cubicBezTo>
                  <a:pt x="9153" y="1766"/>
                  <a:pt x="9174" y="1766"/>
                  <a:pt x="9187" y="1778"/>
                </a:cubicBezTo>
                <a:cubicBezTo>
                  <a:pt x="9199" y="1791"/>
                  <a:pt x="9199" y="1812"/>
                  <a:pt x="9187" y="1825"/>
                </a:cubicBezTo>
                <a:lnTo>
                  <a:pt x="8893" y="2119"/>
                </a:lnTo>
                <a:cubicBezTo>
                  <a:pt x="8886" y="2125"/>
                  <a:pt x="8878" y="2129"/>
                  <a:pt x="8869" y="2129"/>
                </a:cubicBezTo>
                <a:close/>
                <a:moveTo>
                  <a:pt x="8279" y="2129"/>
                </a:moveTo>
                <a:cubicBezTo>
                  <a:pt x="8271" y="2129"/>
                  <a:pt x="8263" y="2125"/>
                  <a:pt x="8256" y="2119"/>
                </a:cubicBezTo>
                <a:cubicBezTo>
                  <a:pt x="8244" y="2106"/>
                  <a:pt x="8244" y="2085"/>
                  <a:pt x="8256" y="2072"/>
                </a:cubicBezTo>
                <a:lnTo>
                  <a:pt x="8550" y="1778"/>
                </a:lnTo>
                <a:cubicBezTo>
                  <a:pt x="8563" y="1766"/>
                  <a:pt x="8584" y="1766"/>
                  <a:pt x="8597" y="1778"/>
                </a:cubicBezTo>
                <a:cubicBezTo>
                  <a:pt x="8609" y="1791"/>
                  <a:pt x="8609" y="1812"/>
                  <a:pt x="8597" y="1825"/>
                </a:cubicBezTo>
                <a:lnTo>
                  <a:pt x="8303" y="2119"/>
                </a:lnTo>
                <a:cubicBezTo>
                  <a:pt x="8296" y="2125"/>
                  <a:pt x="8288" y="2129"/>
                  <a:pt x="8279" y="2129"/>
                </a:cubicBezTo>
                <a:close/>
                <a:moveTo>
                  <a:pt x="7692" y="2129"/>
                </a:moveTo>
                <a:cubicBezTo>
                  <a:pt x="7683" y="2129"/>
                  <a:pt x="7675" y="2125"/>
                  <a:pt x="7668" y="2119"/>
                </a:cubicBezTo>
                <a:cubicBezTo>
                  <a:pt x="7656" y="2106"/>
                  <a:pt x="7656" y="2085"/>
                  <a:pt x="7668" y="2072"/>
                </a:cubicBezTo>
                <a:lnTo>
                  <a:pt x="7962" y="1778"/>
                </a:lnTo>
                <a:cubicBezTo>
                  <a:pt x="7975" y="1766"/>
                  <a:pt x="7996" y="1766"/>
                  <a:pt x="8009" y="1778"/>
                </a:cubicBezTo>
                <a:cubicBezTo>
                  <a:pt x="8021" y="1791"/>
                  <a:pt x="8021" y="1812"/>
                  <a:pt x="8009" y="1825"/>
                </a:cubicBezTo>
                <a:lnTo>
                  <a:pt x="7715" y="2119"/>
                </a:lnTo>
                <a:cubicBezTo>
                  <a:pt x="7709" y="2125"/>
                  <a:pt x="7700" y="2129"/>
                  <a:pt x="7692" y="2129"/>
                </a:cubicBezTo>
                <a:close/>
                <a:moveTo>
                  <a:pt x="7102" y="2129"/>
                </a:moveTo>
                <a:cubicBezTo>
                  <a:pt x="7093" y="2129"/>
                  <a:pt x="7085" y="2125"/>
                  <a:pt x="7078" y="2119"/>
                </a:cubicBezTo>
                <a:cubicBezTo>
                  <a:pt x="7066" y="2106"/>
                  <a:pt x="7066" y="2085"/>
                  <a:pt x="7078" y="2072"/>
                </a:cubicBezTo>
                <a:lnTo>
                  <a:pt x="7372" y="1778"/>
                </a:lnTo>
                <a:cubicBezTo>
                  <a:pt x="7385" y="1766"/>
                  <a:pt x="7406" y="1766"/>
                  <a:pt x="7419" y="1778"/>
                </a:cubicBezTo>
                <a:cubicBezTo>
                  <a:pt x="7432" y="1791"/>
                  <a:pt x="7432" y="1812"/>
                  <a:pt x="7419" y="1825"/>
                </a:cubicBezTo>
                <a:lnTo>
                  <a:pt x="7125" y="2119"/>
                </a:lnTo>
                <a:cubicBezTo>
                  <a:pt x="7119" y="2125"/>
                  <a:pt x="7110" y="2129"/>
                  <a:pt x="7102" y="2129"/>
                </a:cubicBezTo>
                <a:close/>
                <a:moveTo>
                  <a:pt x="6514" y="2129"/>
                </a:moveTo>
                <a:cubicBezTo>
                  <a:pt x="6505" y="2129"/>
                  <a:pt x="6497" y="2125"/>
                  <a:pt x="6491" y="2119"/>
                </a:cubicBezTo>
                <a:cubicBezTo>
                  <a:pt x="6478" y="2106"/>
                  <a:pt x="6478" y="2085"/>
                  <a:pt x="6491" y="2072"/>
                </a:cubicBezTo>
                <a:lnTo>
                  <a:pt x="6784" y="1778"/>
                </a:lnTo>
                <a:cubicBezTo>
                  <a:pt x="6797" y="1766"/>
                  <a:pt x="6818" y="1766"/>
                  <a:pt x="6831" y="1778"/>
                </a:cubicBezTo>
                <a:cubicBezTo>
                  <a:pt x="6844" y="1791"/>
                  <a:pt x="6844" y="1812"/>
                  <a:pt x="6831" y="1825"/>
                </a:cubicBezTo>
                <a:lnTo>
                  <a:pt x="6537" y="2119"/>
                </a:lnTo>
                <a:cubicBezTo>
                  <a:pt x="6531" y="2125"/>
                  <a:pt x="6522" y="2129"/>
                  <a:pt x="6514" y="2129"/>
                </a:cubicBezTo>
                <a:close/>
                <a:moveTo>
                  <a:pt x="5924" y="2129"/>
                </a:moveTo>
                <a:cubicBezTo>
                  <a:pt x="5915" y="2129"/>
                  <a:pt x="5907" y="2125"/>
                  <a:pt x="5901" y="2119"/>
                </a:cubicBezTo>
                <a:cubicBezTo>
                  <a:pt x="5888" y="2106"/>
                  <a:pt x="5888" y="2085"/>
                  <a:pt x="5901" y="2072"/>
                </a:cubicBezTo>
                <a:lnTo>
                  <a:pt x="6194" y="1778"/>
                </a:lnTo>
                <a:cubicBezTo>
                  <a:pt x="6207" y="1766"/>
                  <a:pt x="6228" y="1766"/>
                  <a:pt x="6241" y="1778"/>
                </a:cubicBezTo>
                <a:cubicBezTo>
                  <a:pt x="6254" y="1791"/>
                  <a:pt x="6254" y="1812"/>
                  <a:pt x="6241" y="1825"/>
                </a:cubicBezTo>
                <a:lnTo>
                  <a:pt x="5947" y="2119"/>
                </a:lnTo>
                <a:cubicBezTo>
                  <a:pt x="5941" y="2125"/>
                  <a:pt x="5932" y="2129"/>
                  <a:pt x="5924" y="2129"/>
                </a:cubicBezTo>
                <a:close/>
                <a:moveTo>
                  <a:pt x="2392" y="2129"/>
                </a:moveTo>
                <a:cubicBezTo>
                  <a:pt x="2384" y="2129"/>
                  <a:pt x="2375" y="2125"/>
                  <a:pt x="2369" y="2119"/>
                </a:cubicBezTo>
                <a:cubicBezTo>
                  <a:pt x="2356" y="2106"/>
                  <a:pt x="2356" y="2085"/>
                  <a:pt x="2369" y="2072"/>
                </a:cubicBezTo>
                <a:lnTo>
                  <a:pt x="2663" y="1778"/>
                </a:lnTo>
                <a:cubicBezTo>
                  <a:pt x="2676" y="1766"/>
                  <a:pt x="2697" y="1766"/>
                  <a:pt x="2710" y="1778"/>
                </a:cubicBezTo>
                <a:cubicBezTo>
                  <a:pt x="2722" y="1791"/>
                  <a:pt x="2722" y="1812"/>
                  <a:pt x="2710" y="1825"/>
                </a:cubicBezTo>
                <a:lnTo>
                  <a:pt x="2416" y="2119"/>
                </a:lnTo>
                <a:cubicBezTo>
                  <a:pt x="2407" y="2125"/>
                  <a:pt x="2401" y="2129"/>
                  <a:pt x="2392" y="2129"/>
                </a:cubicBezTo>
                <a:close/>
                <a:moveTo>
                  <a:pt x="1802" y="2129"/>
                </a:moveTo>
                <a:cubicBezTo>
                  <a:pt x="1794" y="2129"/>
                  <a:pt x="1785" y="2125"/>
                  <a:pt x="1779" y="2119"/>
                </a:cubicBezTo>
                <a:cubicBezTo>
                  <a:pt x="1766" y="2106"/>
                  <a:pt x="1766" y="2085"/>
                  <a:pt x="1779" y="2072"/>
                </a:cubicBezTo>
                <a:lnTo>
                  <a:pt x="2073" y="1778"/>
                </a:lnTo>
                <a:cubicBezTo>
                  <a:pt x="2086" y="1766"/>
                  <a:pt x="2107" y="1766"/>
                  <a:pt x="2120" y="1778"/>
                </a:cubicBezTo>
                <a:cubicBezTo>
                  <a:pt x="2132" y="1791"/>
                  <a:pt x="2132" y="1812"/>
                  <a:pt x="2120" y="1825"/>
                </a:cubicBezTo>
                <a:lnTo>
                  <a:pt x="1826" y="2119"/>
                </a:lnTo>
                <a:cubicBezTo>
                  <a:pt x="1819" y="2125"/>
                  <a:pt x="1811" y="2129"/>
                  <a:pt x="1802" y="2129"/>
                </a:cubicBezTo>
                <a:close/>
                <a:moveTo>
                  <a:pt x="37720" y="1542"/>
                </a:moveTo>
                <a:cubicBezTo>
                  <a:pt x="37712" y="1542"/>
                  <a:pt x="37704" y="1537"/>
                  <a:pt x="37697" y="1531"/>
                </a:cubicBezTo>
                <a:cubicBezTo>
                  <a:pt x="37684" y="1518"/>
                  <a:pt x="37684" y="1497"/>
                  <a:pt x="37697" y="1484"/>
                </a:cubicBezTo>
                <a:lnTo>
                  <a:pt x="37991" y="1190"/>
                </a:lnTo>
                <a:cubicBezTo>
                  <a:pt x="38004" y="1178"/>
                  <a:pt x="38025" y="1178"/>
                  <a:pt x="38038" y="1190"/>
                </a:cubicBezTo>
                <a:cubicBezTo>
                  <a:pt x="38050" y="1203"/>
                  <a:pt x="38050" y="1224"/>
                  <a:pt x="38038" y="1237"/>
                </a:cubicBezTo>
                <a:lnTo>
                  <a:pt x="37744" y="1531"/>
                </a:lnTo>
                <a:cubicBezTo>
                  <a:pt x="37737" y="1537"/>
                  <a:pt x="37729" y="1542"/>
                  <a:pt x="37720" y="1542"/>
                </a:cubicBezTo>
                <a:close/>
                <a:moveTo>
                  <a:pt x="36543" y="1542"/>
                </a:moveTo>
                <a:cubicBezTo>
                  <a:pt x="36534" y="1542"/>
                  <a:pt x="36526" y="1537"/>
                  <a:pt x="36519" y="1531"/>
                </a:cubicBezTo>
                <a:cubicBezTo>
                  <a:pt x="36507" y="1518"/>
                  <a:pt x="36507" y="1497"/>
                  <a:pt x="36519" y="1484"/>
                </a:cubicBezTo>
                <a:lnTo>
                  <a:pt x="36813" y="1190"/>
                </a:lnTo>
                <a:cubicBezTo>
                  <a:pt x="36826" y="1178"/>
                  <a:pt x="36847" y="1178"/>
                  <a:pt x="36860" y="1190"/>
                </a:cubicBezTo>
                <a:cubicBezTo>
                  <a:pt x="36872" y="1203"/>
                  <a:pt x="36872" y="1224"/>
                  <a:pt x="36860" y="1237"/>
                </a:cubicBezTo>
                <a:lnTo>
                  <a:pt x="36566" y="1531"/>
                </a:lnTo>
                <a:cubicBezTo>
                  <a:pt x="36560" y="1537"/>
                  <a:pt x="36551" y="1542"/>
                  <a:pt x="36543" y="1542"/>
                </a:cubicBezTo>
                <a:close/>
                <a:moveTo>
                  <a:pt x="35365" y="1542"/>
                </a:moveTo>
                <a:cubicBezTo>
                  <a:pt x="35356" y="1542"/>
                  <a:pt x="35348" y="1537"/>
                  <a:pt x="35341" y="1531"/>
                </a:cubicBezTo>
                <a:cubicBezTo>
                  <a:pt x="35329" y="1518"/>
                  <a:pt x="35329" y="1497"/>
                  <a:pt x="35341" y="1484"/>
                </a:cubicBezTo>
                <a:lnTo>
                  <a:pt x="35635" y="1190"/>
                </a:lnTo>
                <a:cubicBezTo>
                  <a:pt x="35648" y="1178"/>
                  <a:pt x="35669" y="1178"/>
                  <a:pt x="35682" y="1190"/>
                </a:cubicBezTo>
                <a:cubicBezTo>
                  <a:pt x="35695" y="1203"/>
                  <a:pt x="35695" y="1224"/>
                  <a:pt x="35682" y="1237"/>
                </a:cubicBezTo>
                <a:lnTo>
                  <a:pt x="35388" y="1531"/>
                </a:lnTo>
                <a:cubicBezTo>
                  <a:pt x="35382" y="1537"/>
                  <a:pt x="35373" y="1542"/>
                  <a:pt x="35365" y="1542"/>
                </a:cubicBezTo>
                <a:close/>
                <a:moveTo>
                  <a:pt x="31243" y="1542"/>
                </a:moveTo>
                <a:cubicBezTo>
                  <a:pt x="31235" y="1542"/>
                  <a:pt x="31226" y="1537"/>
                  <a:pt x="31220" y="1531"/>
                </a:cubicBezTo>
                <a:cubicBezTo>
                  <a:pt x="31207" y="1518"/>
                  <a:pt x="31207" y="1497"/>
                  <a:pt x="31220" y="1484"/>
                </a:cubicBezTo>
                <a:lnTo>
                  <a:pt x="31514" y="1190"/>
                </a:lnTo>
                <a:cubicBezTo>
                  <a:pt x="31527" y="1178"/>
                  <a:pt x="31548" y="1178"/>
                  <a:pt x="31561" y="1190"/>
                </a:cubicBezTo>
                <a:cubicBezTo>
                  <a:pt x="31573" y="1203"/>
                  <a:pt x="31573" y="1224"/>
                  <a:pt x="31561" y="1237"/>
                </a:cubicBezTo>
                <a:lnTo>
                  <a:pt x="31267" y="1531"/>
                </a:lnTo>
                <a:cubicBezTo>
                  <a:pt x="31260" y="1537"/>
                  <a:pt x="31252" y="1542"/>
                  <a:pt x="31243" y="1542"/>
                </a:cubicBezTo>
                <a:close/>
                <a:moveTo>
                  <a:pt x="30065" y="1542"/>
                </a:moveTo>
                <a:cubicBezTo>
                  <a:pt x="30057" y="1542"/>
                  <a:pt x="30049" y="1537"/>
                  <a:pt x="30042" y="1531"/>
                </a:cubicBezTo>
                <a:cubicBezTo>
                  <a:pt x="30030" y="1518"/>
                  <a:pt x="30030" y="1497"/>
                  <a:pt x="30042" y="1484"/>
                </a:cubicBezTo>
                <a:lnTo>
                  <a:pt x="30336" y="1190"/>
                </a:lnTo>
                <a:cubicBezTo>
                  <a:pt x="30349" y="1178"/>
                  <a:pt x="30370" y="1178"/>
                  <a:pt x="30383" y="1190"/>
                </a:cubicBezTo>
                <a:cubicBezTo>
                  <a:pt x="30395" y="1203"/>
                  <a:pt x="30395" y="1224"/>
                  <a:pt x="30383" y="1237"/>
                </a:cubicBezTo>
                <a:lnTo>
                  <a:pt x="30089" y="1531"/>
                </a:lnTo>
                <a:cubicBezTo>
                  <a:pt x="30082" y="1537"/>
                  <a:pt x="30074" y="1542"/>
                  <a:pt x="30065" y="1542"/>
                </a:cubicBezTo>
                <a:close/>
                <a:moveTo>
                  <a:pt x="28888" y="1542"/>
                </a:moveTo>
                <a:cubicBezTo>
                  <a:pt x="28879" y="1542"/>
                  <a:pt x="28871" y="1537"/>
                  <a:pt x="28864" y="1531"/>
                </a:cubicBezTo>
                <a:cubicBezTo>
                  <a:pt x="28852" y="1518"/>
                  <a:pt x="28852" y="1497"/>
                  <a:pt x="28864" y="1484"/>
                </a:cubicBezTo>
                <a:lnTo>
                  <a:pt x="29158" y="1190"/>
                </a:lnTo>
                <a:cubicBezTo>
                  <a:pt x="29171" y="1178"/>
                  <a:pt x="29192" y="1178"/>
                  <a:pt x="29205" y="1190"/>
                </a:cubicBezTo>
                <a:cubicBezTo>
                  <a:pt x="29218" y="1203"/>
                  <a:pt x="29218" y="1224"/>
                  <a:pt x="29205" y="1237"/>
                </a:cubicBezTo>
                <a:lnTo>
                  <a:pt x="28911" y="1531"/>
                </a:lnTo>
                <a:cubicBezTo>
                  <a:pt x="28905" y="1537"/>
                  <a:pt x="28896" y="1542"/>
                  <a:pt x="28888" y="1542"/>
                </a:cubicBezTo>
                <a:close/>
                <a:moveTo>
                  <a:pt x="24766" y="1542"/>
                </a:moveTo>
                <a:cubicBezTo>
                  <a:pt x="24758" y="1542"/>
                  <a:pt x="24749" y="1537"/>
                  <a:pt x="24743" y="1531"/>
                </a:cubicBezTo>
                <a:cubicBezTo>
                  <a:pt x="24730" y="1518"/>
                  <a:pt x="24730" y="1497"/>
                  <a:pt x="24743" y="1484"/>
                </a:cubicBezTo>
                <a:lnTo>
                  <a:pt x="25037" y="1190"/>
                </a:lnTo>
                <a:cubicBezTo>
                  <a:pt x="25050" y="1178"/>
                  <a:pt x="25071" y="1178"/>
                  <a:pt x="25083" y="1190"/>
                </a:cubicBezTo>
                <a:cubicBezTo>
                  <a:pt x="25096" y="1203"/>
                  <a:pt x="25096" y="1224"/>
                  <a:pt x="25083" y="1237"/>
                </a:cubicBezTo>
                <a:lnTo>
                  <a:pt x="24789" y="1531"/>
                </a:lnTo>
                <a:cubicBezTo>
                  <a:pt x="24783" y="1537"/>
                  <a:pt x="24775" y="1542"/>
                  <a:pt x="24766" y="1542"/>
                </a:cubicBezTo>
                <a:close/>
                <a:moveTo>
                  <a:pt x="23588" y="1542"/>
                </a:moveTo>
                <a:cubicBezTo>
                  <a:pt x="23580" y="1542"/>
                  <a:pt x="23571" y="1537"/>
                  <a:pt x="23565" y="1531"/>
                </a:cubicBezTo>
                <a:cubicBezTo>
                  <a:pt x="23552" y="1518"/>
                  <a:pt x="23552" y="1497"/>
                  <a:pt x="23565" y="1484"/>
                </a:cubicBezTo>
                <a:lnTo>
                  <a:pt x="23859" y="1190"/>
                </a:lnTo>
                <a:cubicBezTo>
                  <a:pt x="23872" y="1178"/>
                  <a:pt x="23893" y="1178"/>
                  <a:pt x="23906" y="1190"/>
                </a:cubicBezTo>
                <a:cubicBezTo>
                  <a:pt x="23918" y="1203"/>
                  <a:pt x="23918" y="1224"/>
                  <a:pt x="23906" y="1237"/>
                </a:cubicBezTo>
                <a:lnTo>
                  <a:pt x="23612" y="1531"/>
                </a:lnTo>
                <a:cubicBezTo>
                  <a:pt x="23605" y="1537"/>
                  <a:pt x="23597" y="1542"/>
                  <a:pt x="23588" y="1542"/>
                </a:cubicBezTo>
                <a:close/>
                <a:moveTo>
                  <a:pt x="22411" y="1542"/>
                </a:moveTo>
                <a:cubicBezTo>
                  <a:pt x="22402" y="1542"/>
                  <a:pt x="22394" y="1537"/>
                  <a:pt x="22387" y="1531"/>
                </a:cubicBezTo>
                <a:cubicBezTo>
                  <a:pt x="22375" y="1518"/>
                  <a:pt x="22375" y="1497"/>
                  <a:pt x="22387" y="1484"/>
                </a:cubicBezTo>
                <a:lnTo>
                  <a:pt x="22681" y="1190"/>
                </a:lnTo>
                <a:cubicBezTo>
                  <a:pt x="22694" y="1178"/>
                  <a:pt x="22715" y="1178"/>
                  <a:pt x="22728" y="1190"/>
                </a:cubicBezTo>
                <a:cubicBezTo>
                  <a:pt x="22740" y="1203"/>
                  <a:pt x="22740" y="1224"/>
                  <a:pt x="22728" y="1237"/>
                </a:cubicBezTo>
                <a:lnTo>
                  <a:pt x="22434" y="1531"/>
                </a:lnTo>
                <a:cubicBezTo>
                  <a:pt x="22427" y="1537"/>
                  <a:pt x="22419" y="1542"/>
                  <a:pt x="22411" y="1542"/>
                </a:cubicBezTo>
                <a:close/>
                <a:moveTo>
                  <a:pt x="18289" y="1542"/>
                </a:moveTo>
                <a:cubicBezTo>
                  <a:pt x="18281" y="1542"/>
                  <a:pt x="18272" y="1537"/>
                  <a:pt x="18266" y="1531"/>
                </a:cubicBezTo>
                <a:cubicBezTo>
                  <a:pt x="18253" y="1518"/>
                  <a:pt x="18253" y="1497"/>
                  <a:pt x="18266" y="1484"/>
                </a:cubicBezTo>
                <a:lnTo>
                  <a:pt x="18560" y="1190"/>
                </a:lnTo>
                <a:cubicBezTo>
                  <a:pt x="18572" y="1178"/>
                  <a:pt x="18594" y="1178"/>
                  <a:pt x="18606" y="1190"/>
                </a:cubicBezTo>
                <a:cubicBezTo>
                  <a:pt x="18619" y="1203"/>
                  <a:pt x="18619" y="1224"/>
                  <a:pt x="18606" y="1237"/>
                </a:cubicBezTo>
                <a:lnTo>
                  <a:pt x="18312" y="1531"/>
                </a:lnTo>
                <a:cubicBezTo>
                  <a:pt x="18306" y="1537"/>
                  <a:pt x="18298" y="1542"/>
                  <a:pt x="18289" y="1542"/>
                </a:cubicBezTo>
                <a:close/>
                <a:moveTo>
                  <a:pt x="15347" y="1542"/>
                </a:moveTo>
                <a:cubicBezTo>
                  <a:pt x="15338" y="1542"/>
                  <a:pt x="15330" y="1537"/>
                  <a:pt x="15323" y="1531"/>
                </a:cubicBezTo>
                <a:cubicBezTo>
                  <a:pt x="15311" y="1518"/>
                  <a:pt x="15311" y="1497"/>
                  <a:pt x="15323" y="1484"/>
                </a:cubicBezTo>
                <a:lnTo>
                  <a:pt x="15617" y="1190"/>
                </a:lnTo>
                <a:cubicBezTo>
                  <a:pt x="15630" y="1178"/>
                  <a:pt x="15651" y="1178"/>
                  <a:pt x="15664" y="1190"/>
                </a:cubicBezTo>
                <a:cubicBezTo>
                  <a:pt x="15676" y="1203"/>
                  <a:pt x="15676" y="1224"/>
                  <a:pt x="15664" y="1237"/>
                </a:cubicBezTo>
                <a:lnTo>
                  <a:pt x="15370" y="1531"/>
                </a:lnTo>
                <a:cubicBezTo>
                  <a:pt x="15363" y="1537"/>
                  <a:pt x="15355" y="1542"/>
                  <a:pt x="15347" y="1542"/>
                </a:cubicBezTo>
                <a:close/>
                <a:moveTo>
                  <a:pt x="14757" y="1542"/>
                </a:moveTo>
                <a:cubicBezTo>
                  <a:pt x="14748" y="1542"/>
                  <a:pt x="14740" y="1537"/>
                  <a:pt x="14733" y="1531"/>
                </a:cubicBezTo>
                <a:cubicBezTo>
                  <a:pt x="14721" y="1518"/>
                  <a:pt x="14721" y="1497"/>
                  <a:pt x="14733" y="1484"/>
                </a:cubicBezTo>
                <a:lnTo>
                  <a:pt x="15027" y="1190"/>
                </a:lnTo>
                <a:cubicBezTo>
                  <a:pt x="15040" y="1178"/>
                  <a:pt x="15061" y="1178"/>
                  <a:pt x="15074" y="1190"/>
                </a:cubicBezTo>
                <a:cubicBezTo>
                  <a:pt x="15086" y="1203"/>
                  <a:pt x="15086" y="1224"/>
                  <a:pt x="15074" y="1237"/>
                </a:cubicBezTo>
                <a:lnTo>
                  <a:pt x="14780" y="1531"/>
                </a:lnTo>
                <a:cubicBezTo>
                  <a:pt x="14774" y="1537"/>
                  <a:pt x="14765" y="1542"/>
                  <a:pt x="14757" y="1542"/>
                </a:cubicBezTo>
                <a:close/>
                <a:moveTo>
                  <a:pt x="14169" y="1542"/>
                </a:moveTo>
                <a:cubicBezTo>
                  <a:pt x="14160" y="1542"/>
                  <a:pt x="14152" y="1537"/>
                  <a:pt x="14145" y="1531"/>
                </a:cubicBezTo>
                <a:cubicBezTo>
                  <a:pt x="14133" y="1518"/>
                  <a:pt x="14133" y="1497"/>
                  <a:pt x="14145" y="1484"/>
                </a:cubicBezTo>
                <a:lnTo>
                  <a:pt x="14439" y="1190"/>
                </a:lnTo>
                <a:cubicBezTo>
                  <a:pt x="14452" y="1178"/>
                  <a:pt x="14473" y="1178"/>
                  <a:pt x="14486" y="1190"/>
                </a:cubicBezTo>
                <a:cubicBezTo>
                  <a:pt x="14499" y="1203"/>
                  <a:pt x="14499" y="1224"/>
                  <a:pt x="14486" y="1237"/>
                </a:cubicBezTo>
                <a:lnTo>
                  <a:pt x="14192" y="1531"/>
                </a:lnTo>
                <a:cubicBezTo>
                  <a:pt x="14186" y="1537"/>
                  <a:pt x="14177" y="1542"/>
                  <a:pt x="14169" y="1542"/>
                </a:cubicBezTo>
                <a:close/>
                <a:moveTo>
                  <a:pt x="13579" y="1542"/>
                </a:moveTo>
                <a:cubicBezTo>
                  <a:pt x="13570" y="1542"/>
                  <a:pt x="13562" y="1537"/>
                  <a:pt x="13555" y="1531"/>
                </a:cubicBezTo>
                <a:cubicBezTo>
                  <a:pt x="13543" y="1518"/>
                  <a:pt x="13543" y="1497"/>
                  <a:pt x="13555" y="1484"/>
                </a:cubicBezTo>
                <a:lnTo>
                  <a:pt x="13849" y="1190"/>
                </a:lnTo>
                <a:cubicBezTo>
                  <a:pt x="13862" y="1178"/>
                  <a:pt x="13883" y="1178"/>
                  <a:pt x="13896" y="1190"/>
                </a:cubicBezTo>
                <a:cubicBezTo>
                  <a:pt x="13909" y="1203"/>
                  <a:pt x="13909" y="1224"/>
                  <a:pt x="13896" y="1237"/>
                </a:cubicBezTo>
                <a:lnTo>
                  <a:pt x="13602" y="1531"/>
                </a:lnTo>
                <a:cubicBezTo>
                  <a:pt x="13596" y="1537"/>
                  <a:pt x="13587" y="1542"/>
                  <a:pt x="13579" y="1542"/>
                </a:cubicBezTo>
                <a:close/>
                <a:moveTo>
                  <a:pt x="12991" y="1542"/>
                </a:moveTo>
                <a:cubicBezTo>
                  <a:pt x="12982" y="1542"/>
                  <a:pt x="12974" y="1537"/>
                  <a:pt x="12968" y="1531"/>
                </a:cubicBezTo>
                <a:cubicBezTo>
                  <a:pt x="12955" y="1518"/>
                  <a:pt x="12955" y="1497"/>
                  <a:pt x="12968" y="1484"/>
                </a:cubicBezTo>
                <a:lnTo>
                  <a:pt x="13262" y="1190"/>
                </a:lnTo>
                <a:cubicBezTo>
                  <a:pt x="13274" y="1178"/>
                  <a:pt x="13295" y="1178"/>
                  <a:pt x="13308" y="1190"/>
                </a:cubicBezTo>
                <a:cubicBezTo>
                  <a:pt x="13321" y="1203"/>
                  <a:pt x="13321" y="1224"/>
                  <a:pt x="13308" y="1237"/>
                </a:cubicBezTo>
                <a:lnTo>
                  <a:pt x="13014" y="1531"/>
                </a:lnTo>
                <a:cubicBezTo>
                  <a:pt x="13008" y="1537"/>
                  <a:pt x="12999" y="1542"/>
                  <a:pt x="12991" y="1542"/>
                </a:cubicBezTo>
                <a:close/>
                <a:moveTo>
                  <a:pt x="12401" y="1542"/>
                </a:moveTo>
                <a:cubicBezTo>
                  <a:pt x="12392" y="1542"/>
                  <a:pt x="12384" y="1537"/>
                  <a:pt x="12378" y="1531"/>
                </a:cubicBezTo>
                <a:cubicBezTo>
                  <a:pt x="12365" y="1518"/>
                  <a:pt x="12365" y="1497"/>
                  <a:pt x="12378" y="1484"/>
                </a:cubicBezTo>
                <a:lnTo>
                  <a:pt x="12672" y="1190"/>
                </a:lnTo>
                <a:cubicBezTo>
                  <a:pt x="12684" y="1178"/>
                  <a:pt x="12705" y="1178"/>
                  <a:pt x="12718" y="1190"/>
                </a:cubicBezTo>
                <a:cubicBezTo>
                  <a:pt x="12731" y="1203"/>
                  <a:pt x="12731" y="1224"/>
                  <a:pt x="12718" y="1237"/>
                </a:cubicBezTo>
                <a:lnTo>
                  <a:pt x="12424" y="1531"/>
                </a:lnTo>
                <a:cubicBezTo>
                  <a:pt x="12418" y="1537"/>
                  <a:pt x="12409" y="1542"/>
                  <a:pt x="12401" y="1542"/>
                </a:cubicBezTo>
                <a:close/>
                <a:moveTo>
                  <a:pt x="8869" y="1542"/>
                </a:moveTo>
                <a:cubicBezTo>
                  <a:pt x="8861" y="1542"/>
                  <a:pt x="8853" y="1537"/>
                  <a:pt x="8846" y="1531"/>
                </a:cubicBezTo>
                <a:cubicBezTo>
                  <a:pt x="8834" y="1518"/>
                  <a:pt x="8834" y="1497"/>
                  <a:pt x="8846" y="1484"/>
                </a:cubicBezTo>
                <a:lnTo>
                  <a:pt x="9140" y="1190"/>
                </a:lnTo>
                <a:cubicBezTo>
                  <a:pt x="9153" y="1178"/>
                  <a:pt x="9174" y="1178"/>
                  <a:pt x="9187" y="1190"/>
                </a:cubicBezTo>
                <a:cubicBezTo>
                  <a:pt x="9199" y="1203"/>
                  <a:pt x="9199" y="1224"/>
                  <a:pt x="9187" y="1237"/>
                </a:cubicBezTo>
                <a:lnTo>
                  <a:pt x="8893" y="1531"/>
                </a:lnTo>
                <a:cubicBezTo>
                  <a:pt x="8886" y="1537"/>
                  <a:pt x="8878" y="1542"/>
                  <a:pt x="8869" y="1542"/>
                </a:cubicBezTo>
                <a:close/>
                <a:moveTo>
                  <a:pt x="8279" y="1542"/>
                </a:moveTo>
                <a:cubicBezTo>
                  <a:pt x="8271" y="1542"/>
                  <a:pt x="8263" y="1537"/>
                  <a:pt x="8256" y="1531"/>
                </a:cubicBezTo>
                <a:cubicBezTo>
                  <a:pt x="8244" y="1518"/>
                  <a:pt x="8244" y="1497"/>
                  <a:pt x="8256" y="1484"/>
                </a:cubicBezTo>
                <a:lnTo>
                  <a:pt x="8550" y="1190"/>
                </a:lnTo>
                <a:cubicBezTo>
                  <a:pt x="8563" y="1178"/>
                  <a:pt x="8584" y="1178"/>
                  <a:pt x="8597" y="1190"/>
                </a:cubicBezTo>
                <a:cubicBezTo>
                  <a:pt x="8609" y="1203"/>
                  <a:pt x="8609" y="1224"/>
                  <a:pt x="8597" y="1237"/>
                </a:cubicBezTo>
                <a:lnTo>
                  <a:pt x="8303" y="1531"/>
                </a:lnTo>
                <a:cubicBezTo>
                  <a:pt x="8296" y="1537"/>
                  <a:pt x="8288" y="1542"/>
                  <a:pt x="8279" y="1542"/>
                </a:cubicBezTo>
                <a:close/>
                <a:moveTo>
                  <a:pt x="7692" y="1542"/>
                </a:moveTo>
                <a:cubicBezTo>
                  <a:pt x="7683" y="1542"/>
                  <a:pt x="7675" y="1537"/>
                  <a:pt x="7668" y="1531"/>
                </a:cubicBezTo>
                <a:cubicBezTo>
                  <a:pt x="7656" y="1518"/>
                  <a:pt x="7656" y="1497"/>
                  <a:pt x="7668" y="1484"/>
                </a:cubicBezTo>
                <a:lnTo>
                  <a:pt x="7962" y="1190"/>
                </a:lnTo>
                <a:cubicBezTo>
                  <a:pt x="7975" y="1178"/>
                  <a:pt x="7996" y="1178"/>
                  <a:pt x="8009" y="1190"/>
                </a:cubicBezTo>
                <a:cubicBezTo>
                  <a:pt x="8021" y="1203"/>
                  <a:pt x="8021" y="1224"/>
                  <a:pt x="8009" y="1237"/>
                </a:cubicBezTo>
                <a:lnTo>
                  <a:pt x="7715" y="1531"/>
                </a:lnTo>
                <a:cubicBezTo>
                  <a:pt x="7709" y="1537"/>
                  <a:pt x="7700" y="1542"/>
                  <a:pt x="7692" y="1542"/>
                </a:cubicBezTo>
                <a:close/>
                <a:moveTo>
                  <a:pt x="7102" y="1542"/>
                </a:moveTo>
                <a:cubicBezTo>
                  <a:pt x="7093" y="1542"/>
                  <a:pt x="7085" y="1537"/>
                  <a:pt x="7078" y="1531"/>
                </a:cubicBezTo>
                <a:cubicBezTo>
                  <a:pt x="7066" y="1518"/>
                  <a:pt x="7066" y="1497"/>
                  <a:pt x="7078" y="1484"/>
                </a:cubicBezTo>
                <a:lnTo>
                  <a:pt x="7372" y="1190"/>
                </a:lnTo>
                <a:cubicBezTo>
                  <a:pt x="7385" y="1178"/>
                  <a:pt x="7406" y="1178"/>
                  <a:pt x="7419" y="1190"/>
                </a:cubicBezTo>
                <a:cubicBezTo>
                  <a:pt x="7432" y="1203"/>
                  <a:pt x="7432" y="1224"/>
                  <a:pt x="7419" y="1237"/>
                </a:cubicBezTo>
                <a:lnTo>
                  <a:pt x="7125" y="1531"/>
                </a:lnTo>
                <a:cubicBezTo>
                  <a:pt x="7119" y="1537"/>
                  <a:pt x="7110" y="1542"/>
                  <a:pt x="7102" y="1542"/>
                </a:cubicBezTo>
                <a:close/>
                <a:moveTo>
                  <a:pt x="6514" y="1542"/>
                </a:moveTo>
                <a:cubicBezTo>
                  <a:pt x="6505" y="1542"/>
                  <a:pt x="6497" y="1537"/>
                  <a:pt x="6491" y="1531"/>
                </a:cubicBezTo>
                <a:cubicBezTo>
                  <a:pt x="6478" y="1518"/>
                  <a:pt x="6478" y="1497"/>
                  <a:pt x="6491" y="1484"/>
                </a:cubicBezTo>
                <a:lnTo>
                  <a:pt x="6784" y="1190"/>
                </a:lnTo>
                <a:cubicBezTo>
                  <a:pt x="6797" y="1178"/>
                  <a:pt x="6818" y="1178"/>
                  <a:pt x="6831" y="1190"/>
                </a:cubicBezTo>
                <a:cubicBezTo>
                  <a:pt x="6844" y="1203"/>
                  <a:pt x="6844" y="1224"/>
                  <a:pt x="6831" y="1237"/>
                </a:cubicBezTo>
                <a:lnTo>
                  <a:pt x="6537" y="1531"/>
                </a:lnTo>
                <a:cubicBezTo>
                  <a:pt x="6531" y="1537"/>
                  <a:pt x="6522" y="1542"/>
                  <a:pt x="6514" y="1542"/>
                </a:cubicBezTo>
                <a:close/>
                <a:moveTo>
                  <a:pt x="5924" y="1542"/>
                </a:moveTo>
                <a:cubicBezTo>
                  <a:pt x="5915" y="1542"/>
                  <a:pt x="5907" y="1537"/>
                  <a:pt x="5901" y="1531"/>
                </a:cubicBezTo>
                <a:cubicBezTo>
                  <a:pt x="5888" y="1518"/>
                  <a:pt x="5888" y="1497"/>
                  <a:pt x="5901" y="1484"/>
                </a:cubicBezTo>
                <a:lnTo>
                  <a:pt x="6194" y="1190"/>
                </a:lnTo>
                <a:cubicBezTo>
                  <a:pt x="6207" y="1178"/>
                  <a:pt x="6228" y="1178"/>
                  <a:pt x="6241" y="1190"/>
                </a:cubicBezTo>
                <a:cubicBezTo>
                  <a:pt x="6254" y="1203"/>
                  <a:pt x="6254" y="1224"/>
                  <a:pt x="6241" y="1237"/>
                </a:cubicBezTo>
                <a:lnTo>
                  <a:pt x="5947" y="1531"/>
                </a:lnTo>
                <a:cubicBezTo>
                  <a:pt x="5941" y="1537"/>
                  <a:pt x="5932" y="1542"/>
                  <a:pt x="5924" y="1542"/>
                </a:cubicBezTo>
                <a:close/>
                <a:moveTo>
                  <a:pt x="2392" y="1542"/>
                </a:moveTo>
                <a:cubicBezTo>
                  <a:pt x="2384" y="1542"/>
                  <a:pt x="2375" y="1537"/>
                  <a:pt x="2369" y="1531"/>
                </a:cubicBezTo>
                <a:cubicBezTo>
                  <a:pt x="2356" y="1518"/>
                  <a:pt x="2356" y="1497"/>
                  <a:pt x="2369" y="1484"/>
                </a:cubicBezTo>
                <a:lnTo>
                  <a:pt x="2663" y="1190"/>
                </a:lnTo>
                <a:cubicBezTo>
                  <a:pt x="2676" y="1178"/>
                  <a:pt x="2697" y="1178"/>
                  <a:pt x="2710" y="1190"/>
                </a:cubicBezTo>
                <a:cubicBezTo>
                  <a:pt x="2722" y="1203"/>
                  <a:pt x="2722" y="1224"/>
                  <a:pt x="2710" y="1237"/>
                </a:cubicBezTo>
                <a:lnTo>
                  <a:pt x="2416" y="1531"/>
                </a:lnTo>
                <a:cubicBezTo>
                  <a:pt x="2407" y="1537"/>
                  <a:pt x="2401" y="1542"/>
                  <a:pt x="2392" y="1542"/>
                </a:cubicBezTo>
                <a:close/>
                <a:moveTo>
                  <a:pt x="1802" y="1542"/>
                </a:moveTo>
                <a:cubicBezTo>
                  <a:pt x="1794" y="1542"/>
                  <a:pt x="1785" y="1537"/>
                  <a:pt x="1779" y="1531"/>
                </a:cubicBezTo>
                <a:cubicBezTo>
                  <a:pt x="1766" y="1518"/>
                  <a:pt x="1766" y="1497"/>
                  <a:pt x="1779" y="1484"/>
                </a:cubicBezTo>
                <a:lnTo>
                  <a:pt x="2073" y="1190"/>
                </a:lnTo>
                <a:cubicBezTo>
                  <a:pt x="2086" y="1178"/>
                  <a:pt x="2107" y="1178"/>
                  <a:pt x="2120" y="1190"/>
                </a:cubicBezTo>
                <a:cubicBezTo>
                  <a:pt x="2132" y="1203"/>
                  <a:pt x="2132" y="1224"/>
                  <a:pt x="2120" y="1237"/>
                </a:cubicBezTo>
                <a:lnTo>
                  <a:pt x="1826" y="1531"/>
                </a:lnTo>
                <a:cubicBezTo>
                  <a:pt x="1819" y="1537"/>
                  <a:pt x="1811" y="1542"/>
                  <a:pt x="1802" y="1542"/>
                </a:cubicBezTo>
                <a:close/>
                <a:moveTo>
                  <a:pt x="37133" y="1542"/>
                </a:moveTo>
                <a:cubicBezTo>
                  <a:pt x="37124" y="1542"/>
                  <a:pt x="37116" y="1537"/>
                  <a:pt x="37109" y="1531"/>
                </a:cubicBezTo>
                <a:cubicBezTo>
                  <a:pt x="37097" y="1518"/>
                  <a:pt x="37097" y="1497"/>
                  <a:pt x="37109" y="1484"/>
                </a:cubicBezTo>
                <a:lnTo>
                  <a:pt x="37403" y="1190"/>
                </a:lnTo>
                <a:cubicBezTo>
                  <a:pt x="37416" y="1178"/>
                  <a:pt x="37437" y="1178"/>
                  <a:pt x="37450" y="1190"/>
                </a:cubicBezTo>
                <a:cubicBezTo>
                  <a:pt x="37462" y="1203"/>
                  <a:pt x="37462" y="1224"/>
                  <a:pt x="37450" y="1237"/>
                </a:cubicBezTo>
                <a:lnTo>
                  <a:pt x="37156" y="1531"/>
                </a:lnTo>
                <a:cubicBezTo>
                  <a:pt x="37149" y="1537"/>
                  <a:pt x="37141" y="1542"/>
                  <a:pt x="37133" y="1542"/>
                </a:cubicBezTo>
                <a:close/>
                <a:moveTo>
                  <a:pt x="35955" y="1542"/>
                </a:moveTo>
                <a:cubicBezTo>
                  <a:pt x="35946" y="1542"/>
                  <a:pt x="35938" y="1537"/>
                  <a:pt x="35931" y="1531"/>
                </a:cubicBezTo>
                <a:cubicBezTo>
                  <a:pt x="35919" y="1518"/>
                  <a:pt x="35919" y="1497"/>
                  <a:pt x="35931" y="1484"/>
                </a:cubicBezTo>
                <a:lnTo>
                  <a:pt x="36225" y="1190"/>
                </a:lnTo>
                <a:cubicBezTo>
                  <a:pt x="36238" y="1178"/>
                  <a:pt x="36259" y="1178"/>
                  <a:pt x="36272" y="1190"/>
                </a:cubicBezTo>
                <a:cubicBezTo>
                  <a:pt x="36285" y="1203"/>
                  <a:pt x="36285" y="1224"/>
                  <a:pt x="36272" y="1237"/>
                </a:cubicBezTo>
                <a:lnTo>
                  <a:pt x="35978" y="1531"/>
                </a:lnTo>
                <a:cubicBezTo>
                  <a:pt x="35972" y="1537"/>
                  <a:pt x="35963" y="1542"/>
                  <a:pt x="35955" y="1542"/>
                </a:cubicBezTo>
                <a:close/>
                <a:moveTo>
                  <a:pt x="34777" y="1542"/>
                </a:moveTo>
                <a:cubicBezTo>
                  <a:pt x="34768" y="1542"/>
                  <a:pt x="34760" y="1537"/>
                  <a:pt x="34754" y="1531"/>
                </a:cubicBezTo>
                <a:cubicBezTo>
                  <a:pt x="34741" y="1518"/>
                  <a:pt x="34741" y="1497"/>
                  <a:pt x="34754" y="1484"/>
                </a:cubicBezTo>
                <a:lnTo>
                  <a:pt x="35048" y="1190"/>
                </a:lnTo>
                <a:cubicBezTo>
                  <a:pt x="35060" y="1178"/>
                  <a:pt x="35081" y="1178"/>
                  <a:pt x="35094" y="1190"/>
                </a:cubicBezTo>
                <a:cubicBezTo>
                  <a:pt x="35107" y="1203"/>
                  <a:pt x="35107" y="1224"/>
                  <a:pt x="35094" y="1237"/>
                </a:cubicBezTo>
                <a:lnTo>
                  <a:pt x="34800" y="1531"/>
                </a:lnTo>
                <a:cubicBezTo>
                  <a:pt x="34794" y="1537"/>
                  <a:pt x="34785" y="1542"/>
                  <a:pt x="34777" y="1542"/>
                </a:cubicBezTo>
                <a:close/>
                <a:moveTo>
                  <a:pt x="34189" y="1542"/>
                </a:moveTo>
                <a:cubicBezTo>
                  <a:pt x="34181" y="1542"/>
                  <a:pt x="34172" y="1537"/>
                  <a:pt x="34166" y="1531"/>
                </a:cubicBezTo>
                <a:cubicBezTo>
                  <a:pt x="34153" y="1518"/>
                  <a:pt x="34153" y="1497"/>
                  <a:pt x="34166" y="1484"/>
                </a:cubicBezTo>
                <a:lnTo>
                  <a:pt x="34460" y="1190"/>
                </a:lnTo>
                <a:cubicBezTo>
                  <a:pt x="34472" y="1178"/>
                  <a:pt x="34494" y="1178"/>
                  <a:pt x="34506" y="1190"/>
                </a:cubicBezTo>
                <a:cubicBezTo>
                  <a:pt x="34519" y="1203"/>
                  <a:pt x="34519" y="1224"/>
                  <a:pt x="34506" y="1237"/>
                </a:cubicBezTo>
                <a:lnTo>
                  <a:pt x="34212" y="1531"/>
                </a:lnTo>
                <a:cubicBezTo>
                  <a:pt x="34204" y="1537"/>
                  <a:pt x="34195" y="1542"/>
                  <a:pt x="34189" y="1542"/>
                </a:cubicBezTo>
                <a:close/>
                <a:moveTo>
                  <a:pt x="33599" y="1542"/>
                </a:moveTo>
                <a:cubicBezTo>
                  <a:pt x="33591" y="1542"/>
                  <a:pt x="33582" y="1537"/>
                  <a:pt x="33576" y="1531"/>
                </a:cubicBezTo>
                <a:cubicBezTo>
                  <a:pt x="33563" y="1518"/>
                  <a:pt x="33563" y="1497"/>
                  <a:pt x="33576" y="1484"/>
                </a:cubicBezTo>
                <a:lnTo>
                  <a:pt x="33870" y="1190"/>
                </a:lnTo>
                <a:cubicBezTo>
                  <a:pt x="33882" y="1178"/>
                  <a:pt x="33904" y="1178"/>
                  <a:pt x="33916" y="1190"/>
                </a:cubicBezTo>
                <a:cubicBezTo>
                  <a:pt x="33929" y="1203"/>
                  <a:pt x="33929" y="1224"/>
                  <a:pt x="33916" y="1237"/>
                </a:cubicBezTo>
                <a:lnTo>
                  <a:pt x="33622" y="1531"/>
                </a:lnTo>
                <a:cubicBezTo>
                  <a:pt x="33616" y="1537"/>
                  <a:pt x="33607" y="1542"/>
                  <a:pt x="33599" y="1542"/>
                </a:cubicBezTo>
                <a:close/>
                <a:moveTo>
                  <a:pt x="33011" y="1542"/>
                </a:moveTo>
                <a:cubicBezTo>
                  <a:pt x="33003" y="1542"/>
                  <a:pt x="32994" y="1537"/>
                  <a:pt x="32988" y="1531"/>
                </a:cubicBezTo>
                <a:cubicBezTo>
                  <a:pt x="32975" y="1518"/>
                  <a:pt x="32975" y="1497"/>
                  <a:pt x="32988" y="1484"/>
                </a:cubicBezTo>
                <a:lnTo>
                  <a:pt x="33282" y="1190"/>
                </a:lnTo>
                <a:cubicBezTo>
                  <a:pt x="33295" y="1178"/>
                  <a:pt x="33316" y="1178"/>
                  <a:pt x="33328" y="1190"/>
                </a:cubicBezTo>
                <a:cubicBezTo>
                  <a:pt x="33341" y="1203"/>
                  <a:pt x="33341" y="1224"/>
                  <a:pt x="33328" y="1237"/>
                </a:cubicBezTo>
                <a:lnTo>
                  <a:pt x="33034" y="1531"/>
                </a:lnTo>
                <a:cubicBezTo>
                  <a:pt x="33026" y="1537"/>
                  <a:pt x="33020" y="1542"/>
                  <a:pt x="33011" y="1542"/>
                </a:cubicBezTo>
                <a:close/>
                <a:moveTo>
                  <a:pt x="32421" y="1542"/>
                </a:moveTo>
                <a:cubicBezTo>
                  <a:pt x="32413" y="1542"/>
                  <a:pt x="32404" y="1537"/>
                  <a:pt x="32398" y="1531"/>
                </a:cubicBezTo>
                <a:cubicBezTo>
                  <a:pt x="32385" y="1518"/>
                  <a:pt x="32385" y="1497"/>
                  <a:pt x="32398" y="1484"/>
                </a:cubicBezTo>
                <a:lnTo>
                  <a:pt x="32692" y="1190"/>
                </a:lnTo>
                <a:cubicBezTo>
                  <a:pt x="32705" y="1178"/>
                  <a:pt x="32726" y="1178"/>
                  <a:pt x="32738" y="1190"/>
                </a:cubicBezTo>
                <a:cubicBezTo>
                  <a:pt x="32751" y="1203"/>
                  <a:pt x="32751" y="1224"/>
                  <a:pt x="32738" y="1237"/>
                </a:cubicBezTo>
                <a:lnTo>
                  <a:pt x="32444" y="1531"/>
                </a:lnTo>
                <a:cubicBezTo>
                  <a:pt x="32438" y="1537"/>
                  <a:pt x="32430" y="1542"/>
                  <a:pt x="32421" y="1542"/>
                </a:cubicBezTo>
                <a:close/>
                <a:moveTo>
                  <a:pt x="31833" y="1542"/>
                </a:moveTo>
                <a:cubicBezTo>
                  <a:pt x="31825" y="1542"/>
                  <a:pt x="31816" y="1537"/>
                  <a:pt x="31810" y="1531"/>
                </a:cubicBezTo>
                <a:cubicBezTo>
                  <a:pt x="31797" y="1518"/>
                  <a:pt x="31797" y="1497"/>
                  <a:pt x="31810" y="1484"/>
                </a:cubicBezTo>
                <a:lnTo>
                  <a:pt x="32104" y="1190"/>
                </a:lnTo>
                <a:cubicBezTo>
                  <a:pt x="32117" y="1178"/>
                  <a:pt x="32138" y="1178"/>
                  <a:pt x="32151" y="1190"/>
                </a:cubicBezTo>
                <a:cubicBezTo>
                  <a:pt x="32163" y="1203"/>
                  <a:pt x="32163" y="1224"/>
                  <a:pt x="32151" y="1237"/>
                </a:cubicBezTo>
                <a:lnTo>
                  <a:pt x="31857" y="1531"/>
                </a:lnTo>
                <a:cubicBezTo>
                  <a:pt x="31850" y="1537"/>
                  <a:pt x="31842" y="1542"/>
                  <a:pt x="31833" y="1542"/>
                </a:cubicBezTo>
                <a:close/>
                <a:moveTo>
                  <a:pt x="30655" y="1542"/>
                </a:moveTo>
                <a:cubicBezTo>
                  <a:pt x="30647" y="1542"/>
                  <a:pt x="30639" y="1537"/>
                  <a:pt x="30632" y="1531"/>
                </a:cubicBezTo>
                <a:cubicBezTo>
                  <a:pt x="30620" y="1518"/>
                  <a:pt x="30620" y="1497"/>
                  <a:pt x="30632" y="1484"/>
                </a:cubicBezTo>
                <a:lnTo>
                  <a:pt x="30926" y="1190"/>
                </a:lnTo>
                <a:cubicBezTo>
                  <a:pt x="30939" y="1178"/>
                  <a:pt x="30960" y="1178"/>
                  <a:pt x="30973" y="1190"/>
                </a:cubicBezTo>
                <a:cubicBezTo>
                  <a:pt x="30985" y="1203"/>
                  <a:pt x="30985" y="1224"/>
                  <a:pt x="30973" y="1237"/>
                </a:cubicBezTo>
                <a:lnTo>
                  <a:pt x="30679" y="1531"/>
                </a:lnTo>
                <a:cubicBezTo>
                  <a:pt x="30672" y="1537"/>
                  <a:pt x="30664" y="1542"/>
                  <a:pt x="30655" y="1542"/>
                </a:cubicBezTo>
                <a:close/>
                <a:moveTo>
                  <a:pt x="29478" y="1542"/>
                </a:moveTo>
                <a:cubicBezTo>
                  <a:pt x="29469" y="1542"/>
                  <a:pt x="29461" y="1537"/>
                  <a:pt x="29454" y="1531"/>
                </a:cubicBezTo>
                <a:cubicBezTo>
                  <a:pt x="29442" y="1518"/>
                  <a:pt x="29442" y="1497"/>
                  <a:pt x="29454" y="1484"/>
                </a:cubicBezTo>
                <a:lnTo>
                  <a:pt x="29748" y="1190"/>
                </a:lnTo>
                <a:cubicBezTo>
                  <a:pt x="29761" y="1178"/>
                  <a:pt x="29782" y="1178"/>
                  <a:pt x="29795" y="1190"/>
                </a:cubicBezTo>
                <a:cubicBezTo>
                  <a:pt x="29808" y="1203"/>
                  <a:pt x="29808" y="1224"/>
                  <a:pt x="29795" y="1237"/>
                </a:cubicBezTo>
                <a:lnTo>
                  <a:pt x="29501" y="1531"/>
                </a:lnTo>
                <a:cubicBezTo>
                  <a:pt x="29495" y="1537"/>
                  <a:pt x="29486" y="1542"/>
                  <a:pt x="29478" y="1542"/>
                </a:cubicBezTo>
                <a:close/>
                <a:moveTo>
                  <a:pt x="28300" y="1542"/>
                </a:moveTo>
                <a:cubicBezTo>
                  <a:pt x="28291" y="1542"/>
                  <a:pt x="28283" y="1537"/>
                  <a:pt x="28277" y="1531"/>
                </a:cubicBezTo>
                <a:cubicBezTo>
                  <a:pt x="28264" y="1518"/>
                  <a:pt x="28264" y="1497"/>
                  <a:pt x="28277" y="1484"/>
                </a:cubicBezTo>
                <a:lnTo>
                  <a:pt x="28570" y="1190"/>
                </a:lnTo>
                <a:cubicBezTo>
                  <a:pt x="28583" y="1178"/>
                  <a:pt x="28604" y="1178"/>
                  <a:pt x="28617" y="1190"/>
                </a:cubicBezTo>
                <a:cubicBezTo>
                  <a:pt x="28630" y="1203"/>
                  <a:pt x="28630" y="1224"/>
                  <a:pt x="28617" y="1237"/>
                </a:cubicBezTo>
                <a:lnTo>
                  <a:pt x="28323" y="1531"/>
                </a:lnTo>
                <a:cubicBezTo>
                  <a:pt x="28317" y="1537"/>
                  <a:pt x="28308" y="1542"/>
                  <a:pt x="28300" y="1542"/>
                </a:cubicBezTo>
                <a:close/>
                <a:moveTo>
                  <a:pt x="27710" y="1542"/>
                </a:moveTo>
                <a:cubicBezTo>
                  <a:pt x="27701" y="1542"/>
                  <a:pt x="27693" y="1537"/>
                  <a:pt x="27687" y="1531"/>
                </a:cubicBezTo>
                <a:cubicBezTo>
                  <a:pt x="27674" y="1518"/>
                  <a:pt x="27674" y="1497"/>
                  <a:pt x="27687" y="1484"/>
                </a:cubicBezTo>
                <a:lnTo>
                  <a:pt x="27980" y="1190"/>
                </a:lnTo>
                <a:cubicBezTo>
                  <a:pt x="27993" y="1178"/>
                  <a:pt x="28014" y="1178"/>
                  <a:pt x="28027" y="1190"/>
                </a:cubicBezTo>
                <a:cubicBezTo>
                  <a:pt x="28040" y="1203"/>
                  <a:pt x="28040" y="1224"/>
                  <a:pt x="28027" y="1237"/>
                </a:cubicBezTo>
                <a:lnTo>
                  <a:pt x="27733" y="1531"/>
                </a:lnTo>
                <a:cubicBezTo>
                  <a:pt x="27727" y="1537"/>
                  <a:pt x="27718" y="1542"/>
                  <a:pt x="27710" y="1542"/>
                </a:cubicBezTo>
                <a:close/>
                <a:moveTo>
                  <a:pt x="27122" y="1542"/>
                </a:moveTo>
                <a:cubicBezTo>
                  <a:pt x="27113" y="1542"/>
                  <a:pt x="27105" y="1537"/>
                  <a:pt x="27099" y="1531"/>
                </a:cubicBezTo>
                <a:cubicBezTo>
                  <a:pt x="27086" y="1518"/>
                  <a:pt x="27086" y="1497"/>
                  <a:pt x="27099" y="1484"/>
                </a:cubicBezTo>
                <a:lnTo>
                  <a:pt x="27393" y="1190"/>
                </a:lnTo>
                <a:cubicBezTo>
                  <a:pt x="27405" y="1178"/>
                  <a:pt x="27426" y="1178"/>
                  <a:pt x="27439" y="1190"/>
                </a:cubicBezTo>
                <a:cubicBezTo>
                  <a:pt x="27452" y="1203"/>
                  <a:pt x="27452" y="1224"/>
                  <a:pt x="27439" y="1237"/>
                </a:cubicBezTo>
                <a:lnTo>
                  <a:pt x="27145" y="1531"/>
                </a:lnTo>
                <a:cubicBezTo>
                  <a:pt x="27139" y="1537"/>
                  <a:pt x="27130" y="1542"/>
                  <a:pt x="27122" y="1542"/>
                </a:cubicBezTo>
                <a:close/>
                <a:moveTo>
                  <a:pt x="26534" y="1542"/>
                </a:moveTo>
                <a:cubicBezTo>
                  <a:pt x="26526" y="1542"/>
                  <a:pt x="26517" y="1537"/>
                  <a:pt x="26511" y="1531"/>
                </a:cubicBezTo>
                <a:cubicBezTo>
                  <a:pt x="26498" y="1518"/>
                  <a:pt x="26498" y="1497"/>
                  <a:pt x="26511" y="1484"/>
                </a:cubicBezTo>
                <a:lnTo>
                  <a:pt x="26805" y="1190"/>
                </a:lnTo>
                <a:cubicBezTo>
                  <a:pt x="26817" y="1178"/>
                  <a:pt x="26839" y="1178"/>
                  <a:pt x="26851" y="1190"/>
                </a:cubicBezTo>
                <a:cubicBezTo>
                  <a:pt x="26864" y="1203"/>
                  <a:pt x="26864" y="1224"/>
                  <a:pt x="26851" y="1237"/>
                </a:cubicBezTo>
                <a:lnTo>
                  <a:pt x="26557" y="1531"/>
                </a:lnTo>
                <a:cubicBezTo>
                  <a:pt x="26549" y="1537"/>
                  <a:pt x="26540" y="1542"/>
                  <a:pt x="26534" y="1542"/>
                </a:cubicBezTo>
                <a:close/>
                <a:moveTo>
                  <a:pt x="25944" y="1542"/>
                </a:moveTo>
                <a:cubicBezTo>
                  <a:pt x="25936" y="1542"/>
                  <a:pt x="25927" y="1537"/>
                  <a:pt x="25921" y="1531"/>
                </a:cubicBezTo>
                <a:cubicBezTo>
                  <a:pt x="25908" y="1518"/>
                  <a:pt x="25908" y="1497"/>
                  <a:pt x="25921" y="1484"/>
                </a:cubicBezTo>
                <a:lnTo>
                  <a:pt x="26215" y="1190"/>
                </a:lnTo>
                <a:cubicBezTo>
                  <a:pt x="26227" y="1178"/>
                  <a:pt x="26249" y="1178"/>
                  <a:pt x="26261" y="1190"/>
                </a:cubicBezTo>
                <a:cubicBezTo>
                  <a:pt x="26274" y="1203"/>
                  <a:pt x="26274" y="1224"/>
                  <a:pt x="26261" y="1237"/>
                </a:cubicBezTo>
                <a:lnTo>
                  <a:pt x="25967" y="1531"/>
                </a:lnTo>
                <a:cubicBezTo>
                  <a:pt x="25961" y="1537"/>
                  <a:pt x="25953" y="1542"/>
                  <a:pt x="25944" y="1542"/>
                </a:cubicBezTo>
                <a:close/>
                <a:moveTo>
                  <a:pt x="25356" y="1542"/>
                </a:moveTo>
                <a:cubicBezTo>
                  <a:pt x="25348" y="1542"/>
                  <a:pt x="25339" y="1537"/>
                  <a:pt x="25333" y="1531"/>
                </a:cubicBezTo>
                <a:cubicBezTo>
                  <a:pt x="25320" y="1518"/>
                  <a:pt x="25320" y="1497"/>
                  <a:pt x="25333" y="1484"/>
                </a:cubicBezTo>
                <a:lnTo>
                  <a:pt x="25627" y="1190"/>
                </a:lnTo>
                <a:cubicBezTo>
                  <a:pt x="25640" y="1178"/>
                  <a:pt x="25661" y="1178"/>
                  <a:pt x="25673" y="1190"/>
                </a:cubicBezTo>
                <a:cubicBezTo>
                  <a:pt x="25686" y="1203"/>
                  <a:pt x="25686" y="1224"/>
                  <a:pt x="25673" y="1237"/>
                </a:cubicBezTo>
                <a:lnTo>
                  <a:pt x="25379" y="1531"/>
                </a:lnTo>
                <a:cubicBezTo>
                  <a:pt x="25371" y="1537"/>
                  <a:pt x="25365" y="1542"/>
                  <a:pt x="25356" y="1542"/>
                </a:cubicBezTo>
                <a:close/>
                <a:moveTo>
                  <a:pt x="24178" y="1542"/>
                </a:moveTo>
                <a:cubicBezTo>
                  <a:pt x="24170" y="1542"/>
                  <a:pt x="24161" y="1537"/>
                  <a:pt x="24155" y="1531"/>
                </a:cubicBezTo>
                <a:cubicBezTo>
                  <a:pt x="24142" y="1518"/>
                  <a:pt x="24142" y="1497"/>
                  <a:pt x="24155" y="1484"/>
                </a:cubicBezTo>
                <a:lnTo>
                  <a:pt x="24449" y="1190"/>
                </a:lnTo>
                <a:cubicBezTo>
                  <a:pt x="24462" y="1178"/>
                  <a:pt x="24483" y="1178"/>
                  <a:pt x="24496" y="1190"/>
                </a:cubicBezTo>
                <a:cubicBezTo>
                  <a:pt x="24508" y="1203"/>
                  <a:pt x="24508" y="1224"/>
                  <a:pt x="24496" y="1237"/>
                </a:cubicBezTo>
                <a:lnTo>
                  <a:pt x="24202" y="1531"/>
                </a:lnTo>
                <a:cubicBezTo>
                  <a:pt x="24195" y="1537"/>
                  <a:pt x="24187" y="1542"/>
                  <a:pt x="24178" y="1542"/>
                </a:cubicBezTo>
                <a:close/>
                <a:moveTo>
                  <a:pt x="23001" y="1542"/>
                </a:moveTo>
                <a:cubicBezTo>
                  <a:pt x="22992" y="1542"/>
                  <a:pt x="22984" y="1537"/>
                  <a:pt x="22977" y="1531"/>
                </a:cubicBezTo>
                <a:cubicBezTo>
                  <a:pt x="22965" y="1518"/>
                  <a:pt x="22965" y="1497"/>
                  <a:pt x="22977" y="1484"/>
                </a:cubicBezTo>
                <a:lnTo>
                  <a:pt x="23271" y="1190"/>
                </a:lnTo>
                <a:cubicBezTo>
                  <a:pt x="23284" y="1178"/>
                  <a:pt x="23305" y="1178"/>
                  <a:pt x="23318" y="1190"/>
                </a:cubicBezTo>
                <a:cubicBezTo>
                  <a:pt x="23330" y="1203"/>
                  <a:pt x="23330" y="1224"/>
                  <a:pt x="23318" y="1237"/>
                </a:cubicBezTo>
                <a:lnTo>
                  <a:pt x="23024" y="1531"/>
                </a:lnTo>
                <a:cubicBezTo>
                  <a:pt x="23017" y="1537"/>
                  <a:pt x="23009" y="1542"/>
                  <a:pt x="23001" y="1542"/>
                </a:cubicBezTo>
                <a:close/>
                <a:moveTo>
                  <a:pt x="21823" y="1542"/>
                </a:moveTo>
                <a:cubicBezTo>
                  <a:pt x="21814" y="1542"/>
                  <a:pt x="21806" y="1537"/>
                  <a:pt x="21799" y="1531"/>
                </a:cubicBezTo>
                <a:cubicBezTo>
                  <a:pt x="21787" y="1518"/>
                  <a:pt x="21787" y="1497"/>
                  <a:pt x="21799" y="1484"/>
                </a:cubicBezTo>
                <a:lnTo>
                  <a:pt x="22093" y="1190"/>
                </a:lnTo>
                <a:cubicBezTo>
                  <a:pt x="22106" y="1178"/>
                  <a:pt x="22127" y="1178"/>
                  <a:pt x="22140" y="1190"/>
                </a:cubicBezTo>
                <a:cubicBezTo>
                  <a:pt x="22153" y="1203"/>
                  <a:pt x="22153" y="1224"/>
                  <a:pt x="22140" y="1237"/>
                </a:cubicBezTo>
                <a:lnTo>
                  <a:pt x="21846" y="1531"/>
                </a:lnTo>
                <a:cubicBezTo>
                  <a:pt x="21840" y="1537"/>
                  <a:pt x="21831" y="1542"/>
                  <a:pt x="21823" y="1542"/>
                </a:cubicBezTo>
                <a:close/>
                <a:moveTo>
                  <a:pt x="21233" y="1542"/>
                </a:moveTo>
                <a:cubicBezTo>
                  <a:pt x="21224" y="1542"/>
                  <a:pt x="21216" y="1537"/>
                  <a:pt x="21209" y="1531"/>
                </a:cubicBezTo>
                <a:cubicBezTo>
                  <a:pt x="21197" y="1518"/>
                  <a:pt x="21197" y="1497"/>
                  <a:pt x="21209" y="1484"/>
                </a:cubicBezTo>
                <a:lnTo>
                  <a:pt x="21503" y="1190"/>
                </a:lnTo>
                <a:cubicBezTo>
                  <a:pt x="21516" y="1178"/>
                  <a:pt x="21537" y="1178"/>
                  <a:pt x="21550" y="1190"/>
                </a:cubicBezTo>
                <a:cubicBezTo>
                  <a:pt x="21563" y="1203"/>
                  <a:pt x="21563" y="1224"/>
                  <a:pt x="21550" y="1237"/>
                </a:cubicBezTo>
                <a:lnTo>
                  <a:pt x="21256" y="1531"/>
                </a:lnTo>
                <a:cubicBezTo>
                  <a:pt x="21250" y="1537"/>
                  <a:pt x="21241" y="1542"/>
                  <a:pt x="21233" y="1542"/>
                </a:cubicBezTo>
                <a:close/>
                <a:moveTo>
                  <a:pt x="20645" y="1542"/>
                </a:moveTo>
                <a:cubicBezTo>
                  <a:pt x="20636" y="1542"/>
                  <a:pt x="20628" y="1537"/>
                  <a:pt x="20622" y="1531"/>
                </a:cubicBezTo>
                <a:cubicBezTo>
                  <a:pt x="20609" y="1518"/>
                  <a:pt x="20609" y="1497"/>
                  <a:pt x="20622" y="1484"/>
                </a:cubicBezTo>
                <a:lnTo>
                  <a:pt x="20915" y="1190"/>
                </a:lnTo>
                <a:cubicBezTo>
                  <a:pt x="20928" y="1178"/>
                  <a:pt x="20949" y="1178"/>
                  <a:pt x="20962" y="1190"/>
                </a:cubicBezTo>
                <a:cubicBezTo>
                  <a:pt x="20975" y="1203"/>
                  <a:pt x="20975" y="1224"/>
                  <a:pt x="20962" y="1237"/>
                </a:cubicBezTo>
                <a:lnTo>
                  <a:pt x="20668" y="1531"/>
                </a:lnTo>
                <a:cubicBezTo>
                  <a:pt x="20662" y="1537"/>
                  <a:pt x="20653" y="1542"/>
                  <a:pt x="20645" y="1542"/>
                </a:cubicBezTo>
                <a:close/>
                <a:moveTo>
                  <a:pt x="20055" y="1542"/>
                </a:moveTo>
                <a:cubicBezTo>
                  <a:pt x="20046" y="1542"/>
                  <a:pt x="20038" y="1537"/>
                  <a:pt x="20032" y="1531"/>
                </a:cubicBezTo>
                <a:cubicBezTo>
                  <a:pt x="20019" y="1518"/>
                  <a:pt x="20019" y="1497"/>
                  <a:pt x="20032" y="1484"/>
                </a:cubicBezTo>
                <a:lnTo>
                  <a:pt x="20326" y="1190"/>
                </a:lnTo>
                <a:cubicBezTo>
                  <a:pt x="20338" y="1178"/>
                  <a:pt x="20359" y="1178"/>
                  <a:pt x="20372" y="1190"/>
                </a:cubicBezTo>
                <a:cubicBezTo>
                  <a:pt x="20385" y="1203"/>
                  <a:pt x="20385" y="1224"/>
                  <a:pt x="20372" y="1237"/>
                </a:cubicBezTo>
                <a:lnTo>
                  <a:pt x="20078" y="1531"/>
                </a:lnTo>
                <a:cubicBezTo>
                  <a:pt x="20072" y="1537"/>
                  <a:pt x="20063" y="1542"/>
                  <a:pt x="20055" y="1542"/>
                </a:cubicBezTo>
                <a:close/>
                <a:moveTo>
                  <a:pt x="19467" y="1542"/>
                </a:moveTo>
                <a:cubicBezTo>
                  <a:pt x="19459" y="1542"/>
                  <a:pt x="19450" y="1537"/>
                  <a:pt x="19444" y="1531"/>
                </a:cubicBezTo>
                <a:cubicBezTo>
                  <a:pt x="19431" y="1518"/>
                  <a:pt x="19431" y="1497"/>
                  <a:pt x="19444" y="1484"/>
                </a:cubicBezTo>
                <a:lnTo>
                  <a:pt x="19738" y="1190"/>
                </a:lnTo>
                <a:cubicBezTo>
                  <a:pt x="19750" y="1178"/>
                  <a:pt x="19771" y="1178"/>
                  <a:pt x="19784" y="1190"/>
                </a:cubicBezTo>
                <a:cubicBezTo>
                  <a:pt x="19797" y="1203"/>
                  <a:pt x="19797" y="1224"/>
                  <a:pt x="19784" y="1237"/>
                </a:cubicBezTo>
                <a:lnTo>
                  <a:pt x="19490" y="1531"/>
                </a:lnTo>
                <a:cubicBezTo>
                  <a:pt x="19484" y="1537"/>
                  <a:pt x="19475" y="1542"/>
                  <a:pt x="19467" y="1542"/>
                </a:cubicBezTo>
                <a:close/>
                <a:moveTo>
                  <a:pt x="18879" y="1542"/>
                </a:moveTo>
                <a:cubicBezTo>
                  <a:pt x="18871" y="1542"/>
                  <a:pt x="18862" y="1537"/>
                  <a:pt x="18856" y="1531"/>
                </a:cubicBezTo>
                <a:cubicBezTo>
                  <a:pt x="18843" y="1518"/>
                  <a:pt x="18843" y="1497"/>
                  <a:pt x="18856" y="1484"/>
                </a:cubicBezTo>
                <a:lnTo>
                  <a:pt x="19150" y="1190"/>
                </a:lnTo>
                <a:cubicBezTo>
                  <a:pt x="19162" y="1178"/>
                  <a:pt x="19184" y="1178"/>
                  <a:pt x="19196" y="1190"/>
                </a:cubicBezTo>
                <a:cubicBezTo>
                  <a:pt x="19209" y="1203"/>
                  <a:pt x="19209" y="1224"/>
                  <a:pt x="19196" y="1237"/>
                </a:cubicBezTo>
                <a:lnTo>
                  <a:pt x="18902" y="1531"/>
                </a:lnTo>
                <a:cubicBezTo>
                  <a:pt x="18894" y="1537"/>
                  <a:pt x="18885" y="1542"/>
                  <a:pt x="18879" y="1542"/>
                </a:cubicBezTo>
                <a:close/>
                <a:moveTo>
                  <a:pt x="17702" y="1542"/>
                </a:moveTo>
                <a:cubicBezTo>
                  <a:pt x="17694" y="1542"/>
                  <a:pt x="17685" y="1537"/>
                  <a:pt x="17679" y="1531"/>
                </a:cubicBezTo>
                <a:cubicBezTo>
                  <a:pt x="17666" y="1518"/>
                  <a:pt x="17666" y="1497"/>
                  <a:pt x="17679" y="1484"/>
                </a:cubicBezTo>
                <a:lnTo>
                  <a:pt x="17973" y="1190"/>
                </a:lnTo>
                <a:cubicBezTo>
                  <a:pt x="17986" y="1178"/>
                  <a:pt x="18006" y="1178"/>
                  <a:pt x="18018" y="1190"/>
                </a:cubicBezTo>
                <a:cubicBezTo>
                  <a:pt x="18031" y="1203"/>
                  <a:pt x="18031" y="1224"/>
                  <a:pt x="18018" y="1237"/>
                </a:cubicBezTo>
                <a:lnTo>
                  <a:pt x="17726" y="1531"/>
                </a:lnTo>
                <a:cubicBezTo>
                  <a:pt x="17717" y="1537"/>
                  <a:pt x="17711" y="1542"/>
                  <a:pt x="17702" y="1542"/>
                </a:cubicBezTo>
                <a:close/>
                <a:moveTo>
                  <a:pt x="17112" y="1542"/>
                </a:moveTo>
                <a:cubicBezTo>
                  <a:pt x="17104" y="1542"/>
                  <a:pt x="17095" y="1537"/>
                  <a:pt x="17089" y="1531"/>
                </a:cubicBezTo>
                <a:cubicBezTo>
                  <a:pt x="17076" y="1518"/>
                  <a:pt x="17076" y="1497"/>
                  <a:pt x="17089" y="1484"/>
                </a:cubicBezTo>
                <a:lnTo>
                  <a:pt x="17383" y="1190"/>
                </a:lnTo>
                <a:cubicBezTo>
                  <a:pt x="17396" y="1178"/>
                  <a:pt x="17416" y="1178"/>
                  <a:pt x="17429" y="1190"/>
                </a:cubicBezTo>
                <a:cubicBezTo>
                  <a:pt x="17441" y="1203"/>
                  <a:pt x="17442" y="1224"/>
                  <a:pt x="17429" y="1237"/>
                </a:cubicBezTo>
                <a:lnTo>
                  <a:pt x="17136" y="1531"/>
                </a:lnTo>
                <a:cubicBezTo>
                  <a:pt x="17129" y="1537"/>
                  <a:pt x="17121" y="1542"/>
                  <a:pt x="17112" y="1542"/>
                </a:cubicBezTo>
                <a:close/>
                <a:moveTo>
                  <a:pt x="16524" y="1542"/>
                </a:moveTo>
                <a:cubicBezTo>
                  <a:pt x="16516" y="1542"/>
                  <a:pt x="16507" y="1537"/>
                  <a:pt x="16501" y="1531"/>
                </a:cubicBezTo>
                <a:cubicBezTo>
                  <a:pt x="16488" y="1518"/>
                  <a:pt x="16488" y="1497"/>
                  <a:pt x="16501" y="1484"/>
                </a:cubicBezTo>
                <a:lnTo>
                  <a:pt x="16795" y="1190"/>
                </a:lnTo>
                <a:cubicBezTo>
                  <a:pt x="16808" y="1178"/>
                  <a:pt x="16829" y="1178"/>
                  <a:pt x="16842" y="1190"/>
                </a:cubicBezTo>
                <a:cubicBezTo>
                  <a:pt x="16854" y="1203"/>
                  <a:pt x="16854" y="1224"/>
                  <a:pt x="16842" y="1237"/>
                </a:cubicBezTo>
                <a:lnTo>
                  <a:pt x="16548" y="1531"/>
                </a:lnTo>
                <a:cubicBezTo>
                  <a:pt x="16541" y="1537"/>
                  <a:pt x="16533" y="1542"/>
                  <a:pt x="16524" y="1542"/>
                </a:cubicBezTo>
                <a:close/>
                <a:moveTo>
                  <a:pt x="15934" y="1542"/>
                </a:moveTo>
                <a:cubicBezTo>
                  <a:pt x="15926" y="1542"/>
                  <a:pt x="15918" y="1537"/>
                  <a:pt x="15911" y="1531"/>
                </a:cubicBezTo>
                <a:cubicBezTo>
                  <a:pt x="15898" y="1518"/>
                  <a:pt x="15898" y="1497"/>
                  <a:pt x="15911" y="1484"/>
                </a:cubicBezTo>
                <a:lnTo>
                  <a:pt x="16205" y="1190"/>
                </a:lnTo>
                <a:cubicBezTo>
                  <a:pt x="16218" y="1178"/>
                  <a:pt x="16239" y="1178"/>
                  <a:pt x="16252" y="1190"/>
                </a:cubicBezTo>
                <a:cubicBezTo>
                  <a:pt x="16264" y="1203"/>
                  <a:pt x="16264" y="1224"/>
                  <a:pt x="16252" y="1237"/>
                </a:cubicBezTo>
                <a:lnTo>
                  <a:pt x="15958" y="1531"/>
                </a:lnTo>
                <a:cubicBezTo>
                  <a:pt x="15951" y="1537"/>
                  <a:pt x="15943" y="1542"/>
                  <a:pt x="15934" y="1542"/>
                </a:cubicBezTo>
                <a:close/>
                <a:moveTo>
                  <a:pt x="11813" y="1542"/>
                </a:moveTo>
                <a:cubicBezTo>
                  <a:pt x="11805" y="1542"/>
                  <a:pt x="11796" y="1537"/>
                  <a:pt x="11790" y="1531"/>
                </a:cubicBezTo>
                <a:cubicBezTo>
                  <a:pt x="11777" y="1518"/>
                  <a:pt x="11777" y="1497"/>
                  <a:pt x="11790" y="1484"/>
                </a:cubicBezTo>
                <a:lnTo>
                  <a:pt x="12084" y="1190"/>
                </a:lnTo>
                <a:cubicBezTo>
                  <a:pt x="12096" y="1178"/>
                  <a:pt x="12117" y="1178"/>
                  <a:pt x="12130" y="1190"/>
                </a:cubicBezTo>
                <a:cubicBezTo>
                  <a:pt x="12142" y="1203"/>
                  <a:pt x="12143" y="1224"/>
                  <a:pt x="12130" y="1237"/>
                </a:cubicBezTo>
                <a:lnTo>
                  <a:pt x="11836" y="1531"/>
                </a:lnTo>
                <a:cubicBezTo>
                  <a:pt x="11830" y="1537"/>
                  <a:pt x="11821" y="1542"/>
                  <a:pt x="11813" y="1542"/>
                </a:cubicBezTo>
                <a:close/>
                <a:moveTo>
                  <a:pt x="11225" y="1542"/>
                </a:moveTo>
                <a:cubicBezTo>
                  <a:pt x="11217" y="1542"/>
                  <a:pt x="11208" y="1537"/>
                  <a:pt x="11202" y="1531"/>
                </a:cubicBezTo>
                <a:cubicBezTo>
                  <a:pt x="11189" y="1518"/>
                  <a:pt x="11189" y="1497"/>
                  <a:pt x="11202" y="1484"/>
                </a:cubicBezTo>
                <a:lnTo>
                  <a:pt x="11496" y="1190"/>
                </a:lnTo>
                <a:cubicBezTo>
                  <a:pt x="11509" y="1178"/>
                  <a:pt x="11529" y="1178"/>
                  <a:pt x="11542" y="1190"/>
                </a:cubicBezTo>
                <a:cubicBezTo>
                  <a:pt x="11554" y="1203"/>
                  <a:pt x="11555" y="1224"/>
                  <a:pt x="11542" y="1237"/>
                </a:cubicBezTo>
                <a:lnTo>
                  <a:pt x="11248" y="1531"/>
                </a:lnTo>
                <a:cubicBezTo>
                  <a:pt x="11240" y="1537"/>
                  <a:pt x="11232" y="1542"/>
                  <a:pt x="11225" y="1542"/>
                </a:cubicBezTo>
                <a:close/>
                <a:moveTo>
                  <a:pt x="10635" y="1542"/>
                </a:moveTo>
                <a:cubicBezTo>
                  <a:pt x="10627" y="1542"/>
                  <a:pt x="10618" y="1537"/>
                  <a:pt x="10612" y="1531"/>
                </a:cubicBezTo>
                <a:cubicBezTo>
                  <a:pt x="10599" y="1518"/>
                  <a:pt x="10599" y="1497"/>
                  <a:pt x="10612" y="1484"/>
                </a:cubicBezTo>
                <a:lnTo>
                  <a:pt x="10906" y="1190"/>
                </a:lnTo>
                <a:cubicBezTo>
                  <a:pt x="10919" y="1178"/>
                  <a:pt x="10939" y="1178"/>
                  <a:pt x="10952" y="1190"/>
                </a:cubicBezTo>
                <a:cubicBezTo>
                  <a:pt x="10964" y="1203"/>
                  <a:pt x="10965" y="1224"/>
                  <a:pt x="10952" y="1237"/>
                </a:cubicBezTo>
                <a:lnTo>
                  <a:pt x="10658" y="1531"/>
                </a:lnTo>
                <a:cubicBezTo>
                  <a:pt x="10652" y="1537"/>
                  <a:pt x="10644" y="1542"/>
                  <a:pt x="10635" y="1542"/>
                </a:cubicBezTo>
                <a:close/>
                <a:moveTo>
                  <a:pt x="10047" y="1542"/>
                </a:moveTo>
                <a:cubicBezTo>
                  <a:pt x="10039" y="1542"/>
                  <a:pt x="10030" y="1537"/>
                  <a:pt x="10024" y="1531"/>
                </a:cubicBezTo>
                <a:cubicBezTo>
                  <a:pt x="10011" y="1518"/>
                  <a:pt x="10011" y="1497"/>
                  <a:pt x="10024" y="1484"/>
                </a:cubicBezTo>
                <a:lnTo>
                  <a:pt x="10318" y="1190"/>
                </a:lnTo>
                <a:cubicBezTo>
                  <a:pt x="10331" y="1178"/>
                  <a:pt x="10352" y="1178"/>
                  <a:pt x="10365" y="1190"/>
                </a:cubicBezTo>
                <a:cubicBezTo>
                  <a:pt x="10377" y="1203"/>
                  <a:pt x="10377" y="1224"/>
                  <a:pt x="10365" y="1237"/>
                </a:cubicBezTo>
                <a:lnTo>
                  <a:pt x="10071" y="1531"/>
                </a:lnTo>
                <a:cubicBezTo>
                  <a:pt x="10062" y="1537"/>
                  <a:pt x="10056" y="1542"/>
                  <a:pt x="10047" y="1542"/>
                </a:cubicBezTo>
                <a:close/>
                <a:moveTo>
                  <a:pt x="9457" y="1542"/>
                </a:moveTo>
                <a:cubicBezTo>
                  <a:pt x="9449" y="1542"/>
                  <a:pt x="9440" y="1537"/>
                  <a:pt x="9434" y="1531"/>
                </a:cubicBezTo>
                <a:cubicBezTo>
                  <a:pt x="9421" y="1518"/>
                  <a:pt x="9421" y="1497"/>
                  <a:pt x="9434" y="1484"/>
                </a:cubicBezTo>
                <a:lnTo>
                  <a:pt x="9728" y="1190"/>
                </a:lnTo>
                <a:cubicBezTo>
                  <a:pt x="9741" y="1178"/>
                  <a:pt x="9762" y="1178"/>
                  <a:pt x="9775" y="1190"/>
                </a:cubicBezTo>
                <a:cubicBezTo>
                  <a:pt x="9787" y="1203"/>
                  <a:pt x="9787" y="1224"/>
                  <a:pt x="9775" y="1237"/>
                </a:cubicBezTo>
                <a:lnTo>
                  <a:pt x="9481" y="1531"/>
                </a:lnTo>
                <a:cubicBezTo>
                  <a:pt x="9474" y="1537"/>
                  <a:pt x="9466" y="1542"/>
                  <a:pt x="9457" y="1542"/>
                </a:cubicBezTo>
                <a:close/>
                <a:moveTo>
                  <a:pt x="5336" y="1542"/>
                </a:moveTo>
                <a:cubicBezTo>
                  <a:pt x="5327" y="1542"/>
                  <a:pt x="5319" y="1537"/>
                  <a:pt x="5313" y="1531"/>
                </a:cubicBezTo>
                <a:cubicBezTo>
                  <a:pt x="5300" y="1518"/>
                  <a:pt x="5300" y="1497"/>
                  <a:pt x="5313" y="1484"/>
                </a:cubicBezTo>
                <a:lnTo>
                  <a:pt x="5607" y="1190"/>
                </a:lnTo>
                <a:cubicBezTo>
                  <a:pt x="5619" y="1178"/>
                  <a:pt x="5640" y="1178"/>
                  <a:pt x="5653" y="1190"/>
                </a:cubicBezTo>
                <a:cubicBezTo>
                  <a:pt x="5666" y="1203"/>
                  <a:pt x="5666" y="1224"/>
                  <a:pt x="5653" y="1237"/>
                </a:cubicBezTo>
                <a:lnTo>
                  <a:pt x="5359" y="1531"/>
                </a:lnTo>
                <a:cubicBezTo>
                  <a:pt x="5353" y="1537"/>
                  <a:pt x="5344" y="1542"/>
                  <a:pt x="5336" y="1542"/>
                </a:cubicBezTo>
                <a:close/>
                <a:moveTo>
                  <a:pt x="4746" y="1542"/>
                </a:moveTo>
                <a:cubicBezTo>
                  <a:pt x="4737" y="1542"/>
                  <a:pt x="4729" y="1537"/>
                  <a:pt x="4723" y="1531"/>
                </a:cubicBezTo>
                <a:cubicBezTo>
                  <a:pt x="4710" y="1518"/>
                  <a:pt x="4710" y="1497"/>
                  <a:pt x="4723" y="1484"/>
                </a:cubicBezTo>
                <a:lnTo>
                  <a:pt x="5017" y="1190"/>
                </a:lnTo>
                <a:cubicBezTo>
                  <a:pt x="5029" y="1178"/>
                  <a:pt x="5050" y="1178"/>
                  <a:pt x="5063" y="1190"/>
                </a:cubicBezTo>
                <a:cubicBezTo>
                  <a:pt x="5076" y="1203"/>
                  <a:pt x="5076" y="1224"/>
                  <a:pt x="5063" y="1237"/>
                </a:cubicBezTo>
                <a:lnTo>
                  <a:pt x="4769" y="1531"/>
                </a:lnTo>
                <a:cubicBezTo>
                  <a:pt x="4763" y="1537"/>
                  <a:pt x="4754" y="1542"/>
                  <a:pt x="4746" y="1542"/>
                </a:cubicBezTo>
                <a:close/>
                <a:moveTo>
                  <a:pt x="4158" y="1542"/>
                </a:moveTo>
                <a:cubicBezTo>
                  <a:pt x="4150" y="1542"/>
                  <a:pt x="4141" y="1537"/>
                  <a:pt x="4135" y="1531"/>
                </a:cubicBezTo>
                <a:cubicBezTo>
                  <a:pt x="4122" y="1518"/>
                  <a:pt x="4122" y="1497"/>
                  <a:pt x="4135" y="1484"/>
                </a:cubicBezTo>
                <a:lnTo>
                  <a:pt x="4429" y="1190"/>
                </a:lnTo>
                <a:cubicBezTo>
                  <a:pt x="4441" y="1178"/>
                  <a:pt x="4463" y="1178"/>
                  <a:pt x="4475" y="1190"/>
                </a:cubicBezTo>
                <a:cubicBezTo>
                  <a:pt x="4488" y="1203"/>
                  <a:pt x="4488" y="1224"/>
                  <a:pt x="4475" y="1237"/>
                </a:cubicBezTo>
                <a:lnTo>
                  <a:pt x="4181" y="1531"/>
                </a:lnTo>
                <a:cubicBezTo>
                  <a:pt x="4175" y="1537"/>
                  <a:pt x="4167" y="1542"/>
                  <a:pt x="4158" y="1542"/>
                </a:cubicBezTo>
                <a:close/>
                <a:moveTo>
                  <a:pt x="3570" y="1542"/>
                </a:moveTo>
                <a:cubicBezTo>
                  <a:pt x="3562" y="1542"/>
                  <a:pt x="3553" y="1537"/>
                  <a:pt x="3547" y="1531"/>
                </a:cubicBezTo>
                <a:cubicBezTo>
                  <a:pt x="3534" y="1518"/>
                  <a:pt x="3534" y="1497"/>
                  <a:pt x="3547" y="1484"/>
                </a:cubicBezTo>
                <a:lnTo>
                  <a:pt x="3841" y="1190"/>
                </a:lnTo>
                <a:cubicBezTo>
                  <a:pt x="3854" y="1178"/>
                  <a:pt x="3875" y="1178"/>
                  <a:pt x="3887" y="1190"/>
                </a:cubicBezTo>
                <a:cubicBezTo>
                  <a:pt x="3900" y="1203"/>
                  <a:pt x="3900" y="1224"/>
                  <a:pt x="3887" y="1237"/>
                </a:cubicBezTo>
                <a:lnTo>
                  <a:pt x="3593" y="1531"/>
                </a:lnTo>
                <a:cubicBezTo>
                  <a:pt x="3585" y="1537"/>
                  <a:pt x="3577" y="1542"/>
                  <a:pt x="3570" y="1542"/>
                </a:cubicBezTo>
                <a:close/>
                <a:moveTo>
                  <a:pt x="2980" y="1542"/>
                </a:moveTo>
                <a:cubicBezTo>
                  <a:pt x="2972" y="1542"/>
                  <a:pt x="2963" y="1537"/>
                  <a:pt x="2957" y="1531"/>
                </a:cubicBezTo>
                <a:cubicBezTo>
                  <a:pt x="2944" y="1518"/>
                  <a:pt x="2944" y="1497"/>
                  <a:pt x="2957" y="1484"/>
                </a:cubicBezTo>
                <a:lnTo>
                  <a:pt x="3251" y="1190"/>
                </a:lnTo>
                <a:cubicBezTo>
                  <a:pt x="3264" y="1178"/>
                  <a:pt x="3285" y="1178"/>
                  <a:pt x="3297" y="1190"/>
                </a:cubicBezTo>
                <a:cubicBezTo>
                  <a:pt x="3310" y="1203"/>
                  <a:pt x="3310" y="1224"/>
                  <a:pt x="3297" y="1237"/>
                </a:cubicBezTo>
                <a:lnTo>
                  <a:pt x="3003" y="1531"/>
                </a:lnTo>
                <a:cubicBezTo>
                  <a:pt x="2997" y="1537"/>
                  <a:pt x="2989" y="1542"/>
                  <a:pt x="2980" y="1542"/>
                </a:cubicBezTo>
                <a:close/>
                <a:moveTo>
                  <a:pt x="1215" y="1542"/>
                </a:moveTo>
                <a:cubicBezTo>
                  <a:pt x="1206" y="1542"/>
                  <a:pt x="1198" y="1537"/>
                  <a:pt x="1191" y="1531"/>
                </a:cubicBezTo>
                <a:cubicBezTo>
                  <a:pt x="1179" y="1518"/>
                  <a:pt x="1179" y="1497"/>
                  <a:pt x="1191" y="1484"/>
                </a:cubicBezTo>
                <a:lnTo>
                  <a:pt x="1485" y="1190"/>
                </a:lnTo>
                <a:cubicBezTo>
                  <a:pt x="1498" y="1178"/>
                  <a:pt x="1519" y="1178"/>
                  <a:pt x="1532" y="1190"/>
                </a:cubicBezTo>
                <a:cubicBezTo>
                  <a:pt x="1544" y="1203"/>
                  <a:pt x="1544" y="1224"/>
                  <a:pt x="1532" y="1237"/>
                </a:cubicBezTo>
                <a:lnTo>
                  <a:pt x="1238" y="1531"/>
                </a:lnTo>
                <a:cubicBezTo>
                  <a:pt x="1231" y="1537"/>
                  <a:pt x="1223" y="1542"/>
                  <a:pt x="1215" y="1542"/>
                </a:cubicBezTo>
                <a:close/>
                <a:moveTo>
                  <a:pt x="625" y="1542"/>
                </a:moveTo>
                <a:cubicBezTo>
                  <a:pt x="616" y="1542"/>
                  <a:pt x="608" y="1537"/>
                  <a:pt x="601" y="1531"/>
                </a:cubicBezTo>
                <a:cubicBezTo>
                  <a:pt x="589" y="1518"/>
                  <a:pt x="589" y="1497"/>
                  <a:pt x="601" y="1484"/>
                </a:cubicBezTo>
                <a:lnTo>
                  <a:pt x="895" y="1190"/>
                </a:lnTo>
                <a:cubicBezTo>
                  <a:pt x="908" y="1178"/>
                  <a:pt x="929" y="1178"/>
                  <a:pt x="942" y="1190"/>
                </a:cubicBezTo>
                <a:cubicBezTo>
                  <a:pt x="954" y="1203"/>
                  <a:pt x="954" y="1224"/>
                  <a:pt x="942" y="1237"/>
                </a:cubicBezTo>
                <a:lnTo>
                  <a:pt x="648" y="1531"/>
                </a:lnTo>
                <a:cubicBezTo>
                  <a:pt x="641" y="1537"/>
                  <a:pt x="633" y="1542"/>
                  <a:pt x="625" y="1542"/>
                </a:cubicBezTo>
                <a:close/>
                <a:moveTo>
                  <a:pt x="37" y="1542"/>
                </a:moveTo>
                <a:cubicBezTo>
                  <a:pt x="28" y="1542"/>
                  <a:pt x="20" y="1537"/>
                  <a:pt x="13" y="1531"/>
                </a:cubicBezTo>
                <a:cubicBezTo>
                  <a:pt x="1" y="1518"/>
                  <a:pt x="1" y="1497"/>
                  <a:pt x="13" y="1484"/>
                </a:cubicBezTo>
                <a:lnTo>
                  <a:pt x="307" y="1190"/>
                </a:lnTo>
                <a:cubicBezTo>
                  <a:pt x="320" y="1178"/>
                  <a:pt x="341" y="1178"/>
                  <a:pt x="354" y="1190"/>
                </a:cubicBezTo>
                <a:cubicBezTo>
                  <a:pt x="367" y="1203"/>
                  <a:pt x="367" y="1224"/>
                  <a:pt x="354" y="1237"/>
                </a:cubicBezTo>
                <a:lnTo>
                  <a:pt x="60" y="1531"/>
                </a:lnTo>
                <a:cubicBezTo>
                  <a:pt x="54" y="1537"/>
                  <a:pt x="45" y="1542"/>
                  <a:pt x="37" y="1542"/>
                </a:cubicBezTo>
                <a:close/>
                <a:moveTo>
                  <a:pt x="37133" y="952"/>
                </a:moveTo>
                <a:cubicBezTo>
                  <a:pt x="37124" y="952"/>
                  <a:pt x="37116" y="947"/>
                  <a:pt x="37109" y="943"/>
                </a:cubicBezTo>
                <a:cubicBezTo>
                  <a:pt x="37097" y="930"/>
                  <a:pt x="37097" y="909"/>
                  <a:pt x="37109" y="897"/>
                </a:cubicBezTo>
                <a:lnTo>
                  <a:pt x="37403" y="603"/>
                </a:lnTo>
                <a:cubicBezTo>
                  <a:pt x="37416" y="590"/>
                  <a:pt x="37437" y="590"/>
                  <a:pt x="37450" y="603"/>
                </a:cubicBezTo>
                <a:cubicBezTo>
                  <a:pt x="37462" y="615"/>
                  <a:pt x="37462" y="636"/>
                  <a:pt x="37450" y="649"/>
                </a:cubicBezTo>
                <a:lnTo>
                  <a:pt x="37156" y="943"/>
                </a:lnTo>
                <a:cubicBezTo>
                  <a:pt x="37149" y="949"/>
                  <a:pt x="37141" y="952"/>
                  <a:pt x="37133" y="952"/>
                </a:cubicBezTo>
                <a:close/>
                <a:moveTo>
                  <a:pt x="35955" y="952"/>
                </a:moveTo>
                <a:cubicBezTo>
                  <a:pt x="35946" y="952"/>
                  <a:pt x="35938" y="947"/>
                  <a:pt x="35931" y="943"/>
                </a:cubicBezTo>
                <a:cubicBezTo>
                  <a:pt x="35919" y="930"/>
                  <a:pt x="35919" y="909"/>
                  <a:pt x="35931" y="897"/>
                </a:cubicBezTo>
                <a:lnTo>
                  <a:pt x="36225" y="603"/>
                </a:lnTo>
                <a:cubicBezTo>
                  <a:pt x="36238" y="590"/>
                  <a:pt x="36259" y="590"/>
                  <a:pt x="36272" y="603"/>
                </a:cubicBezTo>
                <a:cubicBezTo>
                  <a:pt x="36285" y="615"/>
                  <a:pt x="36285" y="636"/>
                  <a:pt x="36272" y="649"/>
                </a:cubicBezTo>
                <a:lnTo>
                  <a:pt x="35978" y="943"/>
                </a:lnTo>
                <a:cubicBezTo>
                  <a:pt x="35972" y="949"/>
                  <a:pt x="35963" y="952"/>
                  <a:pt x="35955" y="952"/>
                </a:cubicBezTo>
                <a:close/>
                <a:moveTo>
                  <a:pt x="34777" y="952"/>
                </a:moveTo>
                <a:cubicBezTo>
                  <a:pt x="34768" y="952"/>
                  <a:pt x="34760" y="947"/>
                  <a:pt x="34754" y="943"/>
                </a:cubicBezTo>
                <a:cubicBezTo>
                  <a:pt x="34741" y="930"/>
                  <a:pt x="34741" y="909"/>
                  <a:pt x="34754" y="897"/>
                </a:cubicBezTo>
                <a:lnTo>
                  <a:pt x="35048" y="603"/>
                </a:lnTo>
                <a:cubicBezTo>
                  <a:pt x="35060" y="590"/>
                  <a:pt x="35081" y="590"/>
                  <a:pt x="35094" y="603"/>
                </a:cubicBezTo>
                <a:cubicBezTo>
                  <a:pt x="35107" y="615"/>
                  <a:pt x="35107" y="636"/>
                  <a:pt x="35094" y="649"/>
                </a:cubicBezTo>
                <a:lnTo>
                  <a:pt x="34800" y="943"/>
                </a:lnTo>
                <a:cubicBezTo>
                  <a:pt x="34794" y="949"/>
                  <a:pt x="34785" y="952"/>
                  <a:pt x="34777" y="952"/>
                </a:cubicBezTo>
                <a:close/>
                <a:moveTo>
                  <a:pt x="34189" y="952"/>
                </a:moveTo>
                <a:cubicBezTo>
                  <a:pt x="34181" y="952"/>
                  <a:pt x="34172" y="947"/>
                  <a:pt x="34166" y="943"/>
                </a:cubicBezTo>
                <a:cubicBezTo>
                  <a:pt x="34153" y="930"/>
                  <a:pt x="34153" y="909"/>
                  <a:pt x="34166" y="897"/>
                </a:cubicBezTo>
                <a:lnTo>
                  <a:pt x="34460" y="603"/>
                </a:lnTo>
                <a:cubicBezTo>
                  <a:pt x="34472" y="590"/>
                  <a:pt x="34494" y="590"/>
                  <a:pt x="34506" y="603"/>
                </a:cubicBezTo>
                <a:cubicBezTo>
                  <a:pt x="34519" y="615"/>
                  <a:pt x="34519" y="636"/>
                  <a:pt x="34506" y="649"/>
                </a:cubicBezTo>
                <a:lnTo>
                  <a:pt x="34212" y="943"/>
                </a:lnTo>
                <a:cubicBezTo>
                  <a:pt x="34204" y="949"/>
                  <a:pt x="34195" y="952"/>
                  <a:pt x="34189" y="952"/>
                </a:cubicBezTo>
                <a:close/>
                <a:moveTo>
                  <a:pt x="33599" y="952"/>
                </a:moveTo>
                <a:cubicBezTo>
                  <a:pt x="33591" y="952"/>
                  <a:pt x="33582" y="947"/>
                  <a:pt x="33576" y="943"/>
                </a:cubicBezTo>
                <a:cubicBezTo>
                  <a:pt x="33563" y="930"/>
                  <a:pt x="33563" y="909"/>
                  <a:pt x="33576" y="897"/>
                </a:cubicBezTo>
                <a:lnTo>
                  <a:pt x="33870" y="603"/>
                </a:lnTo>
                <a:cubicBezTo>
                  <a:pt x="33882" y="590"/>
                  <a:pt x="33904" y="590"/>
                  <a:pt x="33916" y="603"/>
                </a:cubicBezTo>
                <a:cubicBezTo>
                  <a:pt x="33929" y="615"/>
                  <a:pt x="33929" y="636"/>
                  <a:pt x="33916" y="649"/>
                </a:cubicBezTo>
                <a:lnTo>
                  <a:pt x="33622" y="943"/>
                </a:lnTo>
                <a:cubicBezTo>
                  <a:pt x="33616" y="949"/>
                  <a:pt x="33607" y="952"/>
                  <a:pt x="33599" y="952"/>
                </a:cubicBezTo>
                <a:close/>
                <a:moveTo>
                  <a:pt x="33011" y="952"/>
                </a:moveTo>
                <a:cubicBezTo>
                  <a:pt x="33003" y="952"/>
                  <a:pt x="32994" y="947"/>
                  <a:pt x="32988" y="943"/>
                </a:cubicBezTo>
                <a:cubicBezTo>
                  <a:pt x="32975" y="930"/>
                  <a:pt x="32975" y="909"/>
                  <a:pt x="32988" y="897"/>
                </a:cubicBezTo>
                <a:lnTo>
                  <a:pt x="33282" y="603"/>
                </a:lnTo>
                <a:cubicBezTo>
                  <a:pt x="33295" y="590"/>
                  <a:pt x="33316" y="590"/>
                  <a:pt x="33328" y="603"/>
                </a:cubicBezTo>
                <a:cubicBezTo>
                  <a:pt x="33341" y="615"/>
                  <a:pt x="33341" y="636"/>
                  <a:pt x="33328" y="649"/>
                </a:cubicBezTo>
                <a:lnTo>
                  <a:pt x="33034" y="943"/>
                </a:lnTo>
                <a:cubicBezTo>
                  <a:pt x="33026" y="949"/>
                  <a:pt x="33020" y="952"/>
                  <a:pt x="33011" y="952"/>
                </a:cubicBezTo>
                <a:close/>
                <a:moveTo>
                  <a:pt x="32421" y="952"/>
                </a:moveTo>
                <a:cubicBezTo>
                  <a:pt x="32413" y="952"/>
                  <a:pt x="32404" y="947"/>
                  <a:pt x="32398" y="943"/>
                </a:cubicBezTo>
                <a:cubicBezTo>
                  <a:pt x="32385" y="930"/>
                  <a:pt x="32385" y="909"/>
                  <a:pt x="32398" y="897"/>
                </a:cubicBezTo>
                <a:lnTo>
                  <a:pt x="32692" y="603"/>
                </a:lnTo>
                <a:cubicBezTo>
                  <a:pt x="32705" y="590"/>
                  <a:pt x="32726" y="590"/>
                  <a:pt x="32738" y="603"/>
                </a:cubicBezTo>
                <a:cubicBezTo>
                  <a:pt x="32751" y="615"/>
                  <a:pt x="32751" y="636"/>
                  <a:pt x="32738" y="649"/>
                </a:cubicBezTo>
                <a:lnTo>
                  <a:pt x="32444" y="943"/>
                </a:lnTo>
                <a:cubicBezTo>
                  <a:pt x="32438" y="949"/>
                  <a:pt x="32430" y="952"/>
                  <a:pt x="32421" y="952"/>
                </a:cubicBezTo>
                <a:close/>
                <a:moveTo>
                  <a:pt x="31833" y="952"/>
                </a:moveTo>
                <a:cubicBezTo>
                  <a:pt x="31825" y="952"/>
                  <a:pt x="31816" y="947"/>
                  <a:pt x="31810" y="943"/>
                </a:cubicBezTo>
                <a:cubicBezTo>
                  <a:pt x="31797" y="930"/>
                  <a:pt x="31797" y="909"/>
                  <a:pt x="31810" y="897"/>
                </a:cubicBezTo>
                <a:lnTo>
                  <a:pt x="32104" y="603"/>
                </a:lnTo>
                <a:cubicBezTo>
                  <a:pt x="32117" y="590"/>
                  <a:pt x="32138" y="590"/>
                  <a:pt x="32151" y="603"/>
                </a:cubicBezTo>
                <a:cubicBezTo>
                  <a:pt x="32163" y="615"/>
                  <a:pt x="32163" y="636"/>
                  <a:pt x="32151" y="649"/>
                </a:cubicBezTo>
                <a:lnTo>
                  <a:pt x="31857" y="943"/>
                </a:lnTo>
                <a:cubicBezTo>
                  <a:pt x="31850" y="949"/>
                  <a:pt x="31842" y="952"/>
                  <a:pt x="31833" y="952"/>
                </a:cubicBezTo>
                <a:close/>
                <a:moveTo>
                  <a:pt x="30655" y="952"/>
                </a:moveTo>
                <a:cubicBezTo>
                  <a:pt x="30647" y="952"/>
                  <a:pt x="30639" y="947"/>
                  <a:pt x="30632" y="943"/>
                </a:cubicBezTo>
                <a:cubicBezTo>
                  <a:pt x="30620" y="930"/>
                  <a:pt x="30620" y="909"/>
                  <a:pt x="30632" y="897"/>
                </a:cubicBezTo>
                <a:lnTo>
                  <a:pt x="30926" y="603"/>
                </a:lnTo>
                <a:cubicBezTo>
                  <a:pt x="30939" y="590"/>
                  <a:pt x="30960" y="590"/>
                  <a:pt x="30973" y="603"/>
                </a:cubicBezTo>
                <a:cubicBezTo>
                  <a:pt x="30985" y="615"/>
                  <a:pt x="30985" y="636"/>
                  <a:pt x="30973" y="649"/>
                </a:cubicBezTo>
                <a:lnTo>
                  <a:pt x="30679" y="943"/>
                </a:lnTo>
                <a:cubicBezTo>
                  <a:pt x="30672" y="949"/>
                  <a:pt x="30664" y="952"/>
                  <a:pt x="30655" y="952"/>
                </a:cubicBezTo>
                <a:close/>
                <a:moveTo>
                  <a:pt x="29478" y="952"/>
                </a:moveTo>
                <a:cubicBezTo>
                  <a:pt x="29469" y="952"/>
                  <a:pt x="29461" y="947"/>
                  <a:pt x="29454" y="943"/>
                </a:cubicBezTo>
                <a:cubicBezTo>
                  <a:pt x="29442" y="930"/>
                  <a:pt x="29442" y="909"/>
                  <a:pt x="29454" y="897"/>
                </a:cubicBezTo>
                <a:lnTo>
                  <a:pt x="29748" y="603"/>
                </a:lnTo>
                <a:cubicBezTo>
                  <a:pt x="29761" y="590"/>
                  <a:pt x="29782" y="590"/>
                  <a:pt x="29795" y="603"/>
                </a:cubicBezTo>
                <a:cubicBezTo>
                  <a:pt x="29808" y="615"/>
                  <a:pt x="29808" y="636"/>
                  <a:pt x="29795" y="649"/>
                </a:cubicBezTo>
                <a:lnTo>
                  <a:pt x="29501" y="943"/>
                </a:lnTo>
                <a:cubicBezTo>
                  <a:pt x="29495" y="949"/>
                  <a:pt x="29486" y="952"/>
                  <a:pt x="29478" y="952"/>
                </a:cubicBezTo>
                <a:close/>
                <a:moveTo>
                  <a:pt x="28300" y="952"/>
                </a:moveTo>
                <a:cubicBezTo>
                  <a:pt x="28291" y="952"/>
                  <a:pt x="28283" y="947"/>
                  <a:pt x="28277" y="943"/>
                </a:cubicBezTo>
                <a:cubicBezTo>
                  <a:pt x="28264" y="930"/>
                  <a:pt x="28264" y="909"/>
                  <a:pt x="28277" y="897"/>
                </a:cubicBezTo>
                <a:lnTo>
                  <a:pt x="28570" y="603"/>
                </a:lnTo>
                <a:cubicBezTo>
                  <a:pt x="28583" y="590"/>
                  <a:pt x="28604" y="590"/>
                  <a:pt x="28617" y="603"/>
                </a:cubicBezTo>
                <a:cubicBezTo>
                  <a:pt x="28630" y="615"/>
                  <a:pt x="28630" y="636"/>
                  <a:pt x="28617" y="649"/>
                </a:cubicBezTo>
                <a:lnTo>
                  <a:pt x="28323" y="943"/>
                </a:lnTo>
                <a:cubicBezTo>
                  <a:pt x="28317" y="949"/>
                  <a:pt x="28308" y="952"/>
                  <a:pt x="28300" y="952"/>
                </a:cubicBezTo>
                <a:close/>
                <a:moveTo>
                  <a:pt x="27710" y="952"/>
                </a:moveTo>
                <a:cubicBezTo>
                  <a:pt x="27701" y="952"/>
                  <a:pt x="27693" y="947"/>
                  <a:pt x="27687" y="943"/>
                </a:cubicBezTo>
                <a:cubicBezTo>
                  <a:pt x="27674" y="930"/>
                  <a:pt x="27674" y="909"/>
                  <a:pt x="27687" y="897"/>
                </a:cubicBezTo>
                <a:lnTo>
                  <a:pt x="27980" y="603"/>
                </a:lnTo>
                <a:cubicBezTo>
                  <a:pt x="27993" y="590"/>
                  <a:pt x="28014" y="590"/>
                  <a:pt x="28027" y="603"/>
                </a:cubicBezTo>
                <a:cubicBezTo>
                  <a:pt x="28040" y="615"/>
                  <a:pt x="28040" y="636"/>
                  <a:pt x="28027" y="649"/>
                </a:cubicBezTo>
                <a:lnTo>
                  <a:pt x="27733" y="943"/>
                </a:lnTo>
                <a:cubicBezTo>
                  <a:pt x="27727" y="949"/>
                  <a:pt x="27718" y="952"/>
                  <a:pt x="27710" y="952"/>
                </a:cubicBezTo>
                <a:close/>
                <a:moveTo>
                  <a:pt x="27122" y="952"/>
                </a:moveTo>
                <a:cubicBezTo>
                  <a:pt x="27113" y="952"/>
                  <a:pt x="27105" y="947"/>
                  <a:pt x="27099" y="943"/>
                </a:cubicBezTo>
                <a:cubicBezTo>
                  <a:pt x="27086" y="930"/>
                  <a:pt x="27086" y="909"/>
                  <a:pt x="27099" y="897"/>
                </a:cubicBezTo>
                <a:lnTo>
                  <a:pt x="27393" y="603"/>
                </a:lnTo>
                <a:cubicBezTo>
                  <a:pt x="27405" y="590"/>
                  <a:pt x="27426" y="590"/>
                  <a:pt x="27439" y="603"/>
                </a:cubicBezTo>
                <a:cubicBezTo>
                  <a:pt x="27452" y="615"/>
                  <a:pt x="27452" y="636"/>
                  <a:pt x="27439" y="649"/>
                </a:cubicBezTo>
                <a:lnTo>
                  <a:pt x="27145" y="943"/>
                </a:lnTo>
                <a:cubicBezTo>
                  <a:pt x="27139" y="949"/>
                  <a:pt x="27130" y="952"/>
                  <a:pt x="27122" y="952"/>
                </a:cubicBezTo>
                <a:close/>
                <a:moveTo>
                  <a:pt x="26534" y="952"/>
                </a:moveTo>
                <a:cubicBezTo>
                  <a:pt x="26526" y="952"/>
                  <a:pt x="26517" y="947"/>
                  <a:pt x="26511" y="943"/>
                </a:cubicBezTo>
                <a:cubicBezTo>
                  <a:pt x="26498" y="930"/>
                  <a:pt x="26498" y="909"/>
                  <a:pt x="26511" y="897"/>
                </a:cubicBezTo>
                <a:lnTo>
                  <a:pt x="26805" y="603"/>
                </a:lnTo>
                <a:cubicBezTo>
                  <a:pt x="26817" y="590"/>
                  <a:pt x="26839" y="590"/>
                  <a:pt x="26851" y="603"/>
                </a:cubicBezTo>
                <a:cubicBezTo>
                  <a:pt x="26864" y="615"/>
                  <a:pt x="26864" y="636"/>
                  <a:pt x="26851" y="649"/>
                </a:cubicBezTo>
                <a:lnTo>
                  <a:pt x="26557" y="943"/>
                </a:lnTo>
                <a:cubicBezTo>
                  <a:pt x="26549" y="949"/>
                  <a:pt x="26540" y="952"/>
                  <a:pt x="26534" y="952"/>
                </a:cubicBezTo>
                <a:close/>
                <a:moveTo>
                  <a:pt x="25944" y="952"/>
                </a:moveTo>
                <a:cubicBezTo>
                  <a:pt x="25936" y="952"/>
                  <a:pt x="25927" y="947"/>
                  <a:pt x="25921" y="943"/>
                </a:cubicBezTo>
                <a:cubicBezTo>
                  <a:pt x="25908" y="930"/>
                  <a:pt x="25908" y="909"/>
                  <a:pt x="25921" y="897"/>
                </a:cubicBezTo>
                <a:lnTo>
                  <a:pt x="26215" y="603"/>
                </a:lnTo>
                <a:cubicBezTo>
                  <a:pt x="26227" y="590"/>
                  <a:pt x="26249" y="590"/>
                  <a:pt x="26261" y="603"/>
                </a:cubicBezTo>
                <a:cubicBezTo>
                  <a:pt x="26274" y="615"/>
                  <a:pt x="26274" y="636"/>
                  <a:pt x="26261" y="649"/>
                </a:cubicBezTo>
                <a:lnTo>
                  <a:pt x="25967" y="943"/>
                </a:lnTo>
                <a:cubicBezTo>
                  <a:pt x="25961" y="949"/>
                  <a:pt x="25953" y="952"/>
                  <a:pt x="25944" y="952"/>
                </a:cubicBezTo>
                <a:close/>
                <a:moveTo>
                  <a:pt x="25356" y="952"/>
                </a:moveTo>
                <a:cubicBezTo>
                  <a:pt x="25348" y="952"/>
                  <a:pt x="25339" y="947"/>
                  <a:pt x="25333" y="943"/>
                </a:cubicBezTo>
                <a:cubicBezTo>
                  <a:pt x="25320" y="930"/>
                  <a:pt x="25320" y="909"/>
                  <a:pt x="25333" y="897"/>
                </a:cubicBezTo>
                <a:lnTo>
                  <a:pt x="25627" y="603"/>
                </a:lnTo>
                <a:cubicBezTo>
                  <a:pt x="25640" y="590"/>
                  <a:pt x="25661" y="590"/>
                  <a:pt x="25673" y="603"/>
                </a:cubicBezTo>
                <a:cubicBezTo>
                  <a:pt x="25686" y="615"/>
                  <a:pt x="25686" y="636"/>
                  <a:pt x="25673" y="649"/>
                </a:cubicBezTo>
                <a:lnTo>
                  <a:pt x="25379" y="943"/>
                </a:lnTo>
                <a:cubicBezTo>
                  <a:pt x="25371" y="949"/>
                  <a:pt x="25365" y="952"/>
                  <a:pt x="25356" y="952"/>
                </a:cubicBezTo>
                <a:close/>
                <a:moveTo>
                  <a:pt x="24178" y="952"/>
                </a:moveTo>
                <a:cubicBezTo>
                  <a:pt x="24170" y="952"/>
                  <a:pt x="24161" y="947"/>
                  <a:pt x="24155" y="943"/>
                </a:cubicBezTo>
                <a:cubicBezTo>
                  <a:pt x="24142" y="930"/>
                  <a:pt x="24142" y="909"/>
                  <a:pt x="24155" y="897"/>
                </a:cubicBezTo>
                <a:lnTo>
                  <a:pt x="24449" y="603"/>
                </a:lnTo>
                <a:cubicBezTo>
                  <a:pt x="24462" y="590"/>
                  <a:pt x="24483" y="590"/>
                  <a:pt x="24496" y="603"/>
                </a:cubicBezTo>
                <a:cubicBezTo>
                  <a:pt x="24508" y="615"/>
                  <a:pt x="24508" y="636"/>
                  <a:pt x="24496" y="649"/>
                </a:cubicBezTo>
                <a:lnTo>
                  <a:pt x="24202" y="943"/>
                </a:lnTo>
                <a:cubicBezTo>
                  <a:pt x="24195" y="949"/>
                  <a:pt x="24187" y="952"/>
                  <a:pt x="24178" y="952"/>
                </a:cubicBezTo>
                <a:close/>
                <a:moveTo>
                  <a:pt x="23001" y="952"/>
                </a:moveTo>
                <a:cubicBezTo>
                  <a:pt x="22992" y="952"/>
                  <a:pt x="22984" y="947"/>
                  <a:pt x="22977" y="943"/>
                </a:cubicBezTo>
                <a:cubicBezTo>
                  <a:pt x="22965" y="930"/>
                  <a:pt x="22965" y="909"/>
                  <a:pt x="22977" y="897"/>
                </a:cubicBezTo>
                <a:lnTo>
                  <a:pt x="23271" y="603"/>
                </a:lnTo>
                <a:cubicBezTo>
                  <a:pt x="23284" y="590"/>
                  <a:pt x="23305" y="590"/>
                  <a:pt x="23318" y="603"/>
                </a:cubicBezTo>
                <a:cubicBezTo>
                  <a:pt x="23330" y="615"/>
                  <a:pt x="23330" y="636"/>
                  <a:pt x="23318" y="649"/>
                </a:cubicBezTo>
                <a:lnTo>
                  <a:pt x="23024" y="943"/>
                </a:lnTo>
                <a:cubicBezTo>
                  <a:pt x="23017" y="949"/>
                  <a:pt x="23009" y="952"/>
                  <a:pt x="23001" y="952"/>
                </a:cubicBezTo>
                <a:close/>
                <a:moveTo>
                  <a:pt x="21823" y="952"/>
                </a:moveTo>
                <a:cubicBezTo>
                  <a:pt x="21814" y="952"/>
                  <a:pt x="21806" y="947"/>
                  <a:pt x="21799" y="943"/>
                </a:cubicBezTo>
                <a:cubicBezTo>
                  <a:pt x="21787" y="930"/>
                  <a:pt x="21787" y="909"/>
                  <a:pt x="21799" y="897"/>
                </a:cubicBezTo>
                <a:lnTo>
                  <a:pt x="22093" y="603"/>
                </a:lnTo>
                <a:cubicBezTo>
                  <a:pt x="22106" y="590"/>
                  <a:pt x="22127" y="590"/>
                  <a:pt x="22140" y="603"/>
                </a:cubicBezTo>
                <a:cubicBezTo>
                  <a:pt x="22153" y="615"/>
                  <a:pt x="22153" y="636"/>
                  <a:pt x="22140" y="649"/>
                </a:cubicBezTo>
                <a:lnTo>
                  <a:pt x="21846" y="943"/>
                </a:lnTo>
                <a:cubicBezTo>
                  <a:pt x="21840" y="949"/>
                  <a:pt x="21831" y="952"/>
                  <a:pt x="21823" y="952"/>
                </a:cubicBezTo>
                <a:close/>
                <a:moveTo>
                  <a:pt x="21233" y="952"/>
                </a:moveTo>
                <a:cubicBezTo>
                  <a:pt x="21224" y="952"/>
                  <a:pt x="21216" y="947"/>
                  <a:pt x="21209" y="943"/>
                </a:cubicBezTo>
                <a:cubicBezTo>
                  <a:pt x="21197" y="930"/>
                  <a:pt x="21197" y="909"/>
                  <a:pt x="21209" y="897"/>
                </a:cubicBezTo>
                <a:lnTo>
                  <a:pt x="21503" y="603"/>
                </a:lnTo>
                <a:cubicBezTo>
                  <a:pt x="21516" y="590"/>
                  <a:pt x="21537" y="590"/>
                  <a:pt x="21550" y="603"/>
                </a:cubicBezTo>
                <a:cubicBezTo>
                  <a:pt x="21563" y="615"/>
                  <a:pt x="21563" y="636"/>
                  <a:pt x="21550" y="649"/>
                </a:cubicBezTo>
                <a:lnTo>
                  <a:pt x="21256" y="943"/>
                </a:lnTo>
                <a:cubicBezTo>
                  <a:pt x="21250" y="949"/>
                  <a:pt x="21241" y="952"/>
                  <a:pt x="21233" y="952"/>
                </a:cubicBezTo>
                <a:close/>
                <a:moveTo>
                  <a:pt x="20645" y="952"/>
                </a:moveTo>
                <a:cubicBezTo>
                  <a:pt x="20636" y="952"/>
                  <a:pt x="20628" y="947"/>
                  <a:pt x="20622" y="943"/>
                </a:cubicBezTo>
                <a:cubicBezTo>
                  <a:pt x="20609" y="930"/>
                  <a:pt x="20609" y="909"/>
                  <a:pt x="20622" y="897"/>
                </a:cubicBezTo>
                <a:lnTo>
                  <a:pt x="20915" y="603"/>
                </a:lnTo>
                <a:cubicBezTo>
                  <a:pt x="20928" y="590"/>
                  <a:pt x="20949" y="590"/>
                  <a:pt x="20962" y="603"/>
                </a:cubicBezTo>
                <a:cubicBezTo>
                  <a:pt x="20975" y="615"/>
                  <a:pt x="20975" y="636"/>
                  <a:pt x="20962" y="649"/>
                </a:cubicBezTo>
                <a:lnTo>
                  <a:pt x="20668" y="943"/>
                </a:lnTo>
                <a:cubicBezTo>
                  <a:pt x="20662" y="949"/>
                  <a:pt x="20653" y="952"/>
                  <a:pt x="20645" y="952"/>
                </a:cubicBezTo>
                <a:close/>
                <a:moveTo>
                  <a:pt x="20055" y="952"/>
                </a:moveTo>
                <a:cubicBezTo>
                  <a:pt x="20046" y="952"/>
                  <a:pt x="20038" y="947"/>
                  <a:pt x="20032" y="943"/>
                </a:cubicBezTo>
                <a:cubicBezTo>
                  <a:pt x="20019" y="930"/>
                  <a:pt x="20019" y="909"/>
                  <a:pt x="20032" y="897"/>
                </a:cubicBezTo>
                <a:lnTo>
                  <a:pt x="20326" y="603"/>
                </a:lnTo>
                <a:cubicBezTo>
                  <a:pt x="20338" y="590"/>
                  <a:pt x="20359" y="590"/>
                  <a:pt x="20372" y="603"/>
                </a:cubicBezTo>
                <a:cubicBezTo>
                  <a:pt x="20385" y="615"/>
                  <a:pt x="20385" y="636"/>
                  <a:pt x="20372" y="649"/>
                </a:cubicBezTo>
                <a:lnTo>
                  <a:pt x="20078" y="943"/>
                </a:lnTo>
                <a:cubicBezTo>
                  <a:pt x="20072" y="949"/>
                  <a:pt x="20063" y="952"/>
                  <a:pt x="20055" y="952"/>
                </a:cubicBezTo>
                <a:close/>
                <a:moveTo>
                  <a:pt x="19467" y="952"/>
                </a:moveTo>
                <a:cubicBezTo>
                  <a:pt x="19459" y="952"/>
                  <a:pt x="19450" y="947"/>
                  <a:pt x="19444" y="943"/>
                </a:cubicBezTo>
                <a:cubicBezTo>
                  <a:pt x="19431" y="930"/>
                  <a:pt x="19431" y="909"/>
                  <a:pt x="19444" y="897"/>
                </a:cubicBezTo>
                <a:lnTo>
                  <a:pt x="19738" y="603"/>
                </a:lnTo>
                <a:cubicBezTo>
                  <a:pt x="19750" y="590"/>
                  <a:pt x="19771" y="590"/>
                  <a:pt x="19784" y="603"/>
                </a:cubicBezTo>
                <a:cubicBezTo>
                  <a:pt x="19797" y="615"/>
                  <a:pt x="19797" y="636"/>
                  <a:pt x="19784" y="649"/>
                </a:cubicBezTo>
                <a:lnTo>
                  <a:pt x="19490" y="943"/>
                </a:lnTo>
                <a:cubicBezTo>
                  <a:pt x="19484" y="949"/>
                  <a:pt x="19475" y="952"/>
                  <a:pt x="19467" y="952"/>
                </a:cubicBezTo>
                <a:close/>
                <a:moveTo>
                  <a:pt x="18879" y="952"/>
                </a:moveTo>
                <a:cubicBezTo>
                  <a:pt x="18871" y="952"/>
                  <a:pt x="18862" y="947"/>
                  <a:pt x="18856" y="943"/>
                </a:cubicBezTo>
                <a:cubicBezTo>
                  <a:pt x="18843" y="930"/>
                  <a:pt x="18843" y="909"/>
                  <a:pt x="18856" y="897"/>
                </a:cubicBezTo>
                <a:lnTo>
                  <a:pt x="19150" y="603"/>
                </a:lnTo>
                <a:cubicBezTo>
                  <a:pt x="19162" y="590"/>
                  <a:pt x="19184" y="591"/>
                  <a:pt x="19196" y="603"/>
                </a:cubicBezTo>
                <a:cubicBezTo>
                  <a:pt x="19209" y="616"/>
                  <a:pt x="19209" y="636"/>
                  <a:pt x="19196" y="649"/>
                </a:cubicBezTo>
                <a:lnTo>
                  <a:pt x="18902" y="943"/>
                </a:lnTo>
                <a:cubicBezTo>
                  <a:pt x="18894" y="949"/>
                  <a:pt x="18885" y="952"/>
                  <a:pt x="18879" y="952"/>
                </a:cubicBezTo>
                <a:close/>
                <a:moveTo>
                  <a:pt x="17702" y="952"/>
                </a:moveTo>
                <a:cubicBezTo>
                  <a:pt x="17694" y="952"/>
                  <a:pt x="17685" y="947"/>
                  <a:pt x="17679" y="943"/>
                </a:cubicBezTo>
                <a:cubicBezTo>
                  <a:pt x="17666" y="930"/>
                  <a:pt x="17666" y="909"/>
                  <a:pt x="17679" y="897"/>
                </a:cubicBezTo>
                <a:lnTo>
                  <a:pt x="17973" y="603"/>
                </a:lnTo>
                <a:cubicBezTo>
                  <a:pt x="17986" y="590"/>
                  <a:pt x="18006" y="591"/>
                  <a:pt x="18018" y="603"/>
                </a:cubicBezTo>
                <a:cubicBezTo>
                  <a:pt x="18031" y="616"/>
                  <a:pt x="18031" y="636"/>
                  <a:pt x="18018" y="649"/>
                </a:cubicBezTo>
                <a:lnTo>
                  <a:pt x="17726" y="943"/>
                </a:lnTo>
                <a:cubicBezTo>
                  <a:pt x="17717" y="949"/>
                  <a:pt x="17711" y="952"/>
                  <a:pt x="17702" y="952"/>
                </a:cubicBezTo>
                <a:close/>
                <a:moveTo>
                  <a:pt x="17112" y="952"/>
                </a:moveTo>
                <a:cubicBezTo>
                  <a:pt x="17104" y="952"/>
                  <a:pt x="17095" y="947"/>
                  <a:pt x="17089" y="943"/>
                </a:cubicBezTo>
                <a:cubicBezTo>
                  <a:pt x="17076" y="930"/>
                  <a:pt x="17076" y="909"/>
                  <a:pt x="17089" y="897"/>
                </a:cubicBezTo>
                <a:lnTo>
                  <a:pt x="17383" y="603"/>
                </a:lnTo>
                <a:cubicBezTo>
                  <a:pt x="17396" y="590"/>
                  <a:pt x="17416" y="591"/>
                  <a:pt x="17429" y="603"/>
                </a:cubicBezTo>
                <a:cubicBezTo>
                  <a:pt x="17441" y="616"/>
                  <a:pt x="17442" y="636"/>
                  <a:pt x="17429" y="649"/>
                </a:cubicBezTo>
                <a:lnTo>
                  <a:pt x="17136" y="943"/>
                </a:lnTo>
                <a:cubicBezTo>
                  <a:pt x="17129" y="949"/>
                  <a:pt x="17121" y="952"/>
                  <a:pt x="17112" y="952"/>
                </a:cubicBezTo>
                <a:close/>
                <a:moveTo>
                  <a:pt x="16524" y="952"/>
                </a:moveTo>
                <a:cubicBezTo>
                  <a:pt x="16516" y="952"/>
                  <a:pt x="16507" y="947"/>
                  <a:pt x="16501" y="943"/>
                </a:cubicBezTo>
                <a:cubicBezTo>
                  <a:pt x="16488" y="930"/>
                  <a:pt x="16488" y="909"/>
                  <a:pt x="16501" y="897"/>
                </a:cubicBezTo>
                <a:lnTo>
                  <a:pt x="16795" y="603"/>
                </a:lnTo>
                <a:cubicBezTo>
                  <a:pt x="16808" y="590"/>
                  <a:pt x="16829" y="591"/>
                  <a:pt x="16842" y="603"/>
                </a:cubicBezTo>
                <a:cubicBezTo>
                  <a:pt x="16854" y="616"/>
                  <a:pt x="16854" y="636"/>
                  <a:pt x="16842" y="649"/>
                </a:cubicBezTo>
                <a:lnTo>
                  <a:pt x="16548" y="943"/>
                </a:lnTo>
                <a:cubicBezTo>
                  <a:pt x="16541" y="949"/>
                  <a:pt x="16533" y="952"/>
                  <a:pt x="16524" y="952"/>
                </a:cubicBezTo>
                <a:close/>
                <a:moveTo>
                  <a:pt x="15934" y="952"/>
                </a:moveTo>
                <a:cubicBezTo>
                  <a:pt x="15926" y="952"/>
                  <a:pt x="15918" y="947"/>
                  <a:pt x="15911" y="943"/>
                </a:cubicBezTo>
                <a:cubicBezTo>
                  <a:pt x="15898" y="930"/>
                  <a:pt x="15898" y="909"/>
                  <a:pt x="15911" y="897"/>
                </a:cubicBezTo>
                <a:lnTo>
                  <a:pt x="16205" y="603"/>
                </a:lnTo>
                <a:cubicBezTo>
                  <a:pt x="16218" y="590"/>
                  <a:pt x="16239" y="591"/>
                  <a:pt x="16252" y="603"/>
                </a:cubicBezTo>
                <a:cubicBezTo>
                  <a:pt x="16264" y="616"/>
                  <a:pt x="16264" y="636"/>
                  <a:pt x="16252" y="649"/>
                </a:cubicBezTo>
                <a:lnTo>
                  <a:pt x="15958" y="943"/>
                </a:lnTo>
                <a:cubicBezTo>
                  <a:pt x="15951" y="949"/>
                  <a:pt x="15943" y="952"/>
                  <a:pt x="15934" y="952"/>
                </a:cubicBezTo>
                <a:close/>
                <a:moveTo>
                  <a:pt x="11813" y="952"/>
                </a:moveTo>
                <a:cubicBezTo>
                  <a:pt x="11805" y="952"/>
                  <a:pt x="11796" y="947"/>
                  <a:pt x="11790" y="943"/>
                </a:cubicBezTo>
                <a:cubicBezTo>
                  <a:pt x="11777" y="930"/>
                  <a:pt x="11777" y="909"/>
                  <a:pt x="11790" y="897"/>
                </a:cubicBezTo>
                <a:lnTo>
                  <a:pt x="12084" y="603"/>
                </a:lnTo>
                <a:cubicBezTo>
                  <a:pt x="12096" y="590"/>
                  <a:pt x="12117" y="591"/>
                  <a:pt x="12130" y="603"/>
                </a:cubicBezTo>
                <a:cubicBezTo>
                  <a:pt x="12142" y="616"/>
                  <a:pt x="12143" y="636"/>
                  <a:pt x="12130" y="649"/>
                </a:cubicBezTo>
                <a:lnTo>
                  <a:pt x="11836" y="943"/>
                </a:lnTo>
                <a:cubicBezTo>
                  <a:pt x="11830" y="949"/>
                  <a:pt x="11821" y="952"/>
                  <a:pt x="11813" y="952"/>
                </a:cubicBezTo>
                <a:close/>
                <a:moveTo>
                  <a:pt x="11225" y="952"/>
                </a:moveTo>
                <a:cubicBezTo>
                  <a:pt x="11217" y="952"/>
                  <a:pt x="11208" y="947"/>
                  <a:pt x="11202" y="943"/>
                </a:cubicBezTo>
                <a:cubicBezTo>
                  <a:pt x="11189" y="930"/>
                  <a:pt x="11189" y="909"/>
                  <a:pt x="11202" y="897"/>
                </a:cubicBezTo>
                <a:lnTo>
                  <a:pt x="11496" y="603"/>
                </a:lnTo>
                <a:cubicBezTo>
                  <a:pt x="11509" y="590"/>
                  <a:pt x="11529" y="591"/>
                  <a:pt x="11542" y="603"/>
                </a:cubicBezTo>
                <a:cubicBezTo>
                  <a:pt x="11554" y="616"/>
                  <a:pt x="11555" y="636"/>
                  <a:pt x="11542" y="649"/>
                </a:cubicBezTo>
                <a:lnTo>
                  <a:pt x="11248" y="943"/>
                </a:lnTo>
                <a:cubicBezTo>
                  <a:pt x="11240" y="949"/>
                  <a:pt x="11232" y="952"/>
                  <a:pt x="11225" y="952"/>
                </a:cubicBezTo>
                <a:close/>
                <a:moveTo>
                  <a:pt x="10635" y="952"/>
                </a:moveTo>
                <a:cubicBezTo>
                  <a:pt x="10627" y="952"/>
                  <a:pt x="10618" y="947"/>
                  <a:pt x="10612" y="943"/>
                </a:cubicBezTo>
                <a:cubicBezTo>
                  <a:pt x="10599" y="930"/>
                  <a:pt x="10599" y="909"/>
                  <a:pt x="10612" y="897"/>
                </a:cubicBezTo>
                <a:lnTo>
                  <a:pt x="10906" y="603"/>
                </a:lnTo>
                <a:cubicBezTo>
                  <a:pt x="10919" y="590"/>
                  <a:pt x="10939" y="591"/>
                  <a:pt x="10952" y="603"/>
                </a:cubicBezTo>
                <a:cubicBezTo>
                  <a:pt x="10964" y="616"/>
                  <a:pt x="10965" y="636"/>
                  <a:pt x="10952" y="649"/>
                </a:cubicBezTo>
                <a:lnTo>
                  <a:pt x="10658" y="943"/>
                </a:lnTo>
                <a:cubicBezTo>
                  <a:pt x="10652" y="949"/>
                  <a:pt x="10644" y="952"/>
                  <a:pt x="10635" y="952"/>
                </a:cubicBezTo>
                <a:close/>
                <a:moveTo>
                  <a:pt x="10047" y="952"/>
                </a:moveTo>
                <a:cubicBezTo>
                  <a:pt x="10039" y="952"/>
                  <a:pt x="10030" y="947"/>
                  <a:pt x="10024" y="943"/>
                </a:cubicBezTo>
                <a:cubicBezTo>
                  <a:pt x="10011" y="930"/>
                  <a:pt x="10011" y="909"/>
                  <a:pt x="10024" y="897"/>
                </a:cubicBezTo>
                <a:lnTo>
                  <a:pt x="10318" y="603"/>
                </a:lnTo>
                <a:cubicBezTo>
                  <a:pt x="10331" y="590"/>
                  <a:pt x="10352" y="591"/>
                  <a:pt x="10365" y="603"/>
                </a:cubicBezTo>
                <a:cubicBezTo>
                  <a:pt x="10377" y="616"/>
                  <a:pt x="10377" y="636"/>
                  <a:pt x="10365" y="649"/>
                </a:cubicBezTo>
                <a:lnTo>
                  <a:pt x="10071" y="943"/>
                </a:lnTo>
                <a:cubicBezTo>
                  <a:pt x="10062" y="949"/>
                  <a:pt x="10056" y="952"/>
                  <a:pt x="10047" y="952"/>
                </a:cubicBezTo>
                <a:close/>
                <a:moveTo>
                  <a:pt x="9457" y="952"/>
                </a:moveTo>
                <a:cubicBezTo>
                  <a:pt x="9449" y="952"/>
                  <a:pt x="9440" y="947"/>
                  <a:pt x="9434" y="943"/>
                </a:cubicBezTo>
                <a:cubicBezTo>
                  <a:pt x="9421" y="930"/>
                  <a:pt x="9421" y="909"/>
                  <a:pt x="9434" y="897"/>
                </a:cubicBezTo>
                <a:lnTo>
                  <a:pt x="9728" y="603"/>
                </a:lnTo>
                <a:cubicBezTo>
                  <a:pt x="9741" y="590"/>
                  <a:pt x="9762" y="591"/>
                  <a:pt x="9775" y="603"/>
                </a:cubicBezTo>
                <a:cubicBezTo>
                  <a:pt x="9787" y="616"/>
                  <a:pt x="9787" y="636"/>
                  <a:pt x="9775" y="649"/>
                </a:cubicBezTo>
                <a:lnTo>
                  <a:pt x="9481" y="943"/>
                </a:lnTo>
                <a:cubicBezTo>
                  <a:pt x="9474" y="949"/>
                  <a:pt x="9466" y="952"/>
                  <a:pt x="9457" y="952"/>
                </a:cubicBezTo>
                <a:close/>
                <a:moveTo>
                  <a:pt x="5336" y="952"/>
                </a:moveTo>
                <a:cubicBezTo>
                  <a:pt x="5327" y="952"/>
                  <a:pt x="5319" y="947"/>
                  <a:pt x="5313" y="943"/>
                </a:cubicBezTo>
                <a:cubicBezTo>
                  <a:pt x="5300" y="930"/>
                  <a:pt x="5300" y="909"/>
                  <a:pt x="5313" y="897"/>
                </a:cubicBezTo>
                <a:lnTo>
                  <a:pt x="5607" y="603"/>
                </a:lnTo>
                <a:cubicBezTo>
                  <a:pt x="5619" y="590"/>
                  <a:pt x="5640" y="590"/>
                  <a:pt x="5653" y="603"/>
                </a:cubicBezTo>
                <a:cubicBezTo>
                  <a:pt x="5666" y="615"/>
                  <a:pt x="5666" y="636"/>
                  <a:pt x="5653" y="649"/>
                </a:cubicBezTo>
                <a:lnTo>
                  <a:pt x="5359" y="943"/>
                </a:lnTo>
                <a:cubicBezTo>
                  <a:pt x="5353" y="949"/>
                  <a:pt x="5344" y="952"/>
                  <a:pt x="5336" y="952"/>
                </a:cubicBezTo>
                <a:close/>
                <a:moveTo>
                  <a:pt x="4746" y="952"/>
                </a:moveTo>
                <a:cubicBezTo>
                  <a:pt x="4737" y="952"/>
                  <a:pt x="4729" y="947"/>
                  <a:pt x="4723" y="943"/>
                </a:cubicBezTo>
                <a:cubicBezTo>
                  <a:pt x="4710" y="930"/>
                  <a:pt x="4710" y="909"/>
                  <a:pt x="4723" y="897"/>
                </a:cubicBezTo>
                <a:lnTo>
                  <a:pt x="5017" y="603"/>
                </a:lnTo>
                <a:cubicBezTo>
                  <a:pt x="5029" y="590"/>
                  <a:pt x="5050" y="590"/>
                  <a:pt x="5063" y="603"/>
                </a:cubicBezTo>
                <a:cubicBezTo>
                  <a:pt x="5076" y="615"/>
                  <a:pt x="5076" y="636"/>
                  <a:pt x="5063" y="649"/>
                </a:cubicBezTo>
                <a:lnTo>
                  <a:pt x="4769" y="943"/>
                </a:lnTo>
                <a:cubicBezTo>
                  <a:pt x="4763" y="949"/>
                  <a:pt x="4754" y="952"/>
                  <a:pt x="4746" y="952"/>
                </a:cubicBezTo>
                <a:close/>
                <a:moveTo>
                  <a:pt x="4158" y="952"/>
                </a:moveTo>
                <a:cubicBezTo>
                  <a:pt x="4150" y="952"/>
                  <a:pt x="4141" y="947"/>
                  <a:pt x="4135" y="943"/>
                </a:cubicBezTo>
                <a:cubicBezTo>
                  <a:pt x="4122" y="930"/>
                  <a:pt x="4122" y="909"/>
                  <a:pt x="4135" y="897"/>
                </a:cubicBezTo>
                <a:lnTo>
                  <a:pt x="4429" y="603"/>
                </a:lnTo>
                <a:cubicBezTo>
                  <a:pt x="4441" y="590"/>
                  <a:pt x="4463" y="590"/>
                  <a:pt x="4475" y="603"/>
                </a:cubicBezTo>
                <a:cubicBezTo>
                  <a:pt x="4488" y="615"/>
                  <a:pt x="4488" y="636"/>
                  <a:pt x="4475" y="649"/>
                </a:cubicBezTo>
                <a:lnTo>
                  <a:pt x="4181" y="943"/>
                </a:lnTo>
                <a:cubicBezTo>
                  <a:pt x="4175" y="949"/>
                  <a:pt x="4167" y="952"/>
                  <a:pt x="4158" y="952"/>
                </a:cubicBezTo>
                <a:close/>
                <a:moveTo>
                  <a:pt x="3570" y="952"/>
                </a:moveTo>
                <a:cubicBezTo>
                  <a:pt x="3562" y="952"/>
                  <a:pt x="3553" y="947"/>
                  <a:pt x="3547" y="943"/>
                </a:cubicBezTo>
                <a:cubicBezTo>
                  <a:pt x="3534" y="930"/>
                  <a:pt x="3534" y="909"/>
                  <a:pt x="3547" y="897"/>
                </a:cubicBezTo>
                <a:lnTo>
                  <a:pt x="3841" y="603"/>
                </a:lnTo>
                <a:cubicBezTo>
                  <a:pt x="3854" y="590"/>
                  <a:pt x="3875" y="590"/>
                  <a:pt x="3887" y="603"/>
                </a:cubicBezTo>
                <a:cubicBezTo>
                  <a:pt x="3900" y="615"/>
                  <a:pt x="3900" y="636"/>
                  <a:pt x="3887" y="649"/>
                </a:cubicBezTo>
                <a:lnTo>
                  <a:pt x="3593" y="943"/>
                </a:lnTo>
                <a:cubicBezTo>
                  <a:pt x="3585" y="949"/>
                  <a:pt x="3577" y="952"/>
                  <a:pt x="3570" y="952"/>
                </a:cubicBezTo>
                <a:close/>
                <a:moveTo>
                  <a:pt x="2980" y="952"/>
                </a:moveTo>
                <a:cubicBezTo>
                  <a:pt x="2972" y="952"/>
                  <a:pt x="2963" y="947"/>
                  <a:pt x="2957" y="943"/>
                </a:cubicBezTo>
                <a:cubicBezTo>
                  <a:pt x="2944" y="930"/>
                  <a:pt x="2944" y="909"/>
                  <a:pt x="2957" y="897"/>
                </a:cubicBezTo>
                <a:lnTo>
                  <a:pt x="3251" y="603"/>
                </a:lnTo>
                <a:cubicBezTo>
                  <a:pt x="3264" y="590"/>
                  <a:pt x="3285" y="590"/>
                  <a:pt x="3297" y="603"/>
                </a:cubicBezTo>
                <a:cubicBezTo>
                  <a:pt x="3310" y="615"/>
                  <a:pt x="3310" y="636"/>
                  <a:pt x="3297" y="649"/>
                </a:cubicBezTo>
                <a:lnTo>
                  <a:pt x="3003" y="943"/>
                </a:lnTo>
                <a:cubicBezTo>
                  <a:pt x="2997" y="949"/>
                  <a:pt x="2989" y="952"/>
                  <a:pt x="2980" y="952"/>
                </a:cubicBezTo>
                <a:close/>
                <a:moveTo>
                  <a:pt x="1215" y="952"/>
                </a:moveTo>
                <a:cubicBezTo>
                  <a:pt x="1206" y="952"/>
                  <a:pt x="1198" y="947"/>
                  <a:pt x="1191" y="943"/>
                </a:cubicBezTo>
                <a:cubicBezTo>
                  <a:pt x="1179" y="930"/>
                  <a:pt x="1179" y="909"/>
                  <a:pt x="1191" y="897"/>
                </a:cubicBezTo>
                <a:lnTo>
                  <a:pt x="1485" y="603"/>
                </a:lnTo>
                <a:cubicBezTo>
                  <a:pt x="1498" y="590"/>
                  <a:pt x="1519" y="591"/>
                  <a:pt x="1532" y="603"/>
                </a:cubicBezTo>
                <a:cubicBezTo>
                  <a:pt x="1544" y="616"/>
                  <a:pt x="1544" y="636"/>
                  <a:pt x="1532" y="649"/>
                </a:cubicBezTo>
                <a:lnTo>
                  <a:pt x="1238" y="943"/>
                </a:lnTo>
                <a:cubicBezTo>
                  <a:pt x="1231" y="949"/>
                  <a:pt x="1223" y="952"/>
                  <a:pt x="1215" y="952"/>
                </a:cubicBezTo>
                <a:close/>
                <a:moveTo>
                  <a:pt x="625" y="952"/>
                </a:moveTo>
                <a:cubicBezTo>
                  <a:pt x="616" y="952"/>
                  <a:pt x="608" y="947"/>
                  <a:pt x="601" y="943"/>
                </a:cubicBezTo>
                <a:cubicBezTo>
                  <a:pt x="589" y="930"/>
                  <a:pt x="589" y="909"/>
                  <a:pt x="601" y="897"/>
                </a:cubicBezTo>
                <a:lnTo>
                  <a:pt x="895" y="603"/>
                </a:lnTo>
                <a:cubicBezTo>
                  <a:pt x="908" y="590"/>
                  <a:pt x="929" y="591"/>
                  <a:pt x="942" y="603"/>
                </a:cubicBezTo>
                <a:cubicBezTo>
                  <a:pt x="954" y="616"/>
                  <a:pt x="954" y="636"/>
                  <a:pt x="942" y="649"/>
                </a:cubicBezTo>
                <a:lnTo>
                  <a:pt x="648" y="943"/>
                </a:lnTo>
                <a:cubicBezTo>
                  <a:pt x="641" y="949"/>
                  <a:pt x="633" y="952"/>
                  <a:pt x="625" y="952"/>
                </a:cubicBezTo>
                <a:close/>
                <a:moveTo>
                  <a:pt x="37" y="952"/>
                </a:moveTo>
                <a:cubicBezTo>
                  <a:pt x="28" y="952"/>
                  <a:pt x="20" y="947"/>
                  <a:pt x="13" y="943"/>
                </a:cubicBezTo>
                <a:cubicBezTo>
                  <a:pt x="1" y="930"/>
                  <a:pt x="1" y="909"/>
                  <a:pt x="13" y="897"/>
                </a:cubicBezTo>
                <a:lnTo>
                  <a:pt x="307" y="603"/>
                </a:lnTo>
                <a:cubicBezTo>
                  <a:pt x="320" y="590"/>
                  <a:pt x="341" y="590"/>
                  <a:pt x="354" y="603"/>
                </a:cubicBezTo>
                <a:cubicBezTo>
                  <a:pt x="367" y="615"/>
                  <a:pt x="367" y="636"/>
                  <a:pt x="354" y="649"/>
                </a:cubicBezTo>
                <a:lnTo>
                  <a:pt x="60" y="943"/>
                </a:lnTo>
                <a:cubicBezTo>
                  <a:pt x="54" y="949"/>
                  <a:pt x="45" y="952"/>
                  <a:pt x="37" y="952"/>
                </a:cubicBezTo>
                <a:close/>
                <a:moveTo>
                  <a:pt x="37720" y="952"/>
                </a:moveTo>
                <a:cubicBezTo>
                  <a:pt x="37712" y="952"/>
                  <a:pt x="37704" y="947"/>
                  <a:pt x="37697" y="941"/>
                </a:cubicBezTo>
                <a:cubicBezTo>
                  <a:pt x="37684" y="928"/>
                  <a:pt x="37684" y="907"/>
                  <a:pt x="37697" y="894"/>
                </a:cubicBezTo>
                <a:lnTo>
                  <a:pt x="37991" y="601"/>
                </a:lnTo>
                <a:cubicBezTo>
                  <a:pt x="38004" y="588"/>
                  <a:pt x="38025" y="588"/>
                  <a:pt x="38038" y="601"/>
                </a:cubicBezTo>
                <a:cubicBezTo>
                  <a:pt x="38050" y="613"/>
                  <a:pt x="38050" y="634"/>
                  <a:pt x="38038" y="647"/>
                </a:cubicBezTo>
                <a:lnTo>
                  <a:pt x="37744" y="941"/>
                </a:lnTo>
                <a:cubicBezTo>
                  <a:pt x="37737" y="949"/>
                  <a:pt x="37729" y="952"/>
                  <a:pt x="37720" y="952"/>
                </a:cubicBezTo>
                <a:close/>
                <a:moveTo>
                  <a:pt x="36543" y="952"/>
                </a:moveTo>
                <a:cubicBezTo>
                  <a:pt x="36534" y="952"/>
                  <a:pt x="36526" y="947"/>
                  <a:pt x="36519" y="941"/>
                </a:cubicBezTo>
                <a:cubicBezTo>
                  <a:pt x="36507" y="928"/>
                  <a:pt x="36507" y="907"/>
                  <a:pt x="36519" y="894"/>
                </a:cubicBezTo>
                <a:lnTo>
                  <a:pt x="36813" y="601"/>
                </a:lnTo>
                <a:cubicBezTo>
                  <a:pt x="36826" y="588"/>
                  <a:pt x="36847" y="588"/>
                  <a:pt x="36860" y="601"/>
                </a:cubicBezTo>
                <a:cubicBezTo>
                  <a:pt x="36872" y="613"/>
                  <a:pt x="36872" y="634"/>
                  <a:pt x="36860" y="647"/>
                </a:cubicBezTo>
                <a:lnTo>
                  <a:pt x="36566" y="941"/>
                </a:lnTo>
                <a:cubicBezTo>
                  <a:pt x="36560" y="949"/>
                  <a:pt x="36551" y="952"/>
                  <a:pt x="36543" y="952"/>
                </a:cubicBezTo>
                <a:close/>
                <a:moveTo>
                  <a:pt x="35365" y="952"/>
                </a:moveTo>
                <a:cubicBezTo>
                  <a:pt x="35356" y="952"/>
                  <a:pt x="35348" y="947"/>
                  <a:pt x="35341" y="941"/>
                </a:cubicBezTo>
                <a:cubicBezTo>
                  <a:pt x="35329" y="928"/>
                  <a:pt x="35329" y="907"/>
                  <a:pt x="35341" y="894"/>
                </a:cubicBezTo>
                <a:lnTo>
                  <a:pt x="35635" y="601"/>
                </a:lnTo>
                <a:cubicBezTo>
                  <a:pt x="35648" y="588"/>
                  <a:pt x="35669" y="588"/>
                  <a:pt x="35682" y="601"/>
                </a:cubicBezTo>
                <a:cubicBezTo>
                  <a:pt x="35695" y="613"/>
                  <a:pt x="35695" y="634"/>
                  <a:pt x="35682" y="647"/>
                </a:cubicBezTo>
                <a:lnTo>
                  <a:pt x="35388" y="941"/>
                </a:lnTo>
                <a:cubicBezTo>
                  <a:pt x="35382" y="949"/>
                  <a:pt x="35373" y="952"/>
                  <a:pt x="35365" y="952"/>
                </a:cubicBezTo>
                <a:close/>
                <a:moveTo>
                  <a:pt x="31243" y="952"/>
                </a:moveTo>
                <a:cubicBezTo>
                  <a:pt x="31235" y="952"/>
                  <a:pt x="31226" y="947"/>
                  <a:pt x="31220" y="941"/>
                </a:cubicBezTo>
                <a:cubicBezTo>
                  <a:pt x="31207" y="928"/>
                  <a:pt x="31207" y="907"/>
                  <a:pt x="31220" y="894"/>
                </a:cubicBezTo>
                <a:lnTo>
                  <a:pt x="31514" y="601"/>
                </a:lnTo>
                <a:cubicBezTo>
                  <a:pt x="31527" y="588"/>
                  <a:pt x="31548" y="588"/>
                  <a:pt x="31561" y="601"/>
                </a:cubicBezTo>
                <a:cubicBezTo>
                  <a:pt x="31573" y="613"/>
                  <a:pt x="31573" y="634"/>
                  <a:pt x="31561" y="647"/>
                </a:cubicBezTo>
                <a:lnTo>
                  <a:pt x="31267" y="941"/>
                </a:lnTo>
                <a:cubicBezTo>
                  <a:pt x="31260" y="949"/>
                  <a:pt x="31252" y="952"/>
                  <a:pt x="31243" y="952"/>
                </a:cubicBezTo>
                <a:close/>
                <a:moveTo>
                  <a:pt x="30065" y="952"/>
                </a:moveTo>
                <a:cubicBezTo>
                  <a:pt x="30057" y="952"/>
                  <a:pt x="30049" y="947"/>
                  <a:pt x="30042" y="941"/>
                </a:cubicBezTo>
                <a:cubicBezTo>
                  <a:pt x="30030" y="928"/>
                  <a:pt x="30030" y="907"/>
                  <a:pt x="30042" y="894"/>
                </a:cubicBezTo>
                <a:lnTo>
                  <a:pt x="30336" y="601"/>
                </a:lnTo>
                <a:cubicBezTo>
                  <a:pt x="30349" y="588"/>
                  <a:pt x="30370" y="588"/>
                  <a:pt x="30383" y="601"/>
                </a:cubicBezTo>
                <a:cubicBezTo>
                  <a:pt x="30395" y="613"/>
                  <a:pt x="30395" y="634"/>
                  <a:pt x="30383" y="647"/>
                </a:cubicBezTo>
                <a:lnTo>
                  <a:pt x="30089" y="941"/>
                </a:lnTo>
                <a:cubicBezTo>
                  <a:pt x="30082" y="949"/>
                  <a:pt x="30074" y="952"/>
                  <a:pt x="30065" y="952"/>
                </a:cubicBezTo>
                <a:close/>
                <a:moveTo>
                  <a:pt x="28888" y="952"/>
                </a:moveTo>
                <a:cubicBezTo>
                  <a:pt x="28879" y="952"/>
                  <a:pt x="28871" y="947"/>
                  <a:pt x="28864" y="941"/>
                </a:cubicBezTo>
                <a:cubicBezTo>
                  <a:pt x="28852" y="928"/>
                  <a:pt x="28852" y="907"/>
                  <a:pt x="28864" y="894"/>
                </a:cubicBezTo>
                <a:lnTo>
                  <a:pt x="29158" y="601"/>
                </a:lnTo>
                <a:cubicBezTo>
                  <a:pt x="29171" y="588"/>
                  <a:pt x="29192" y="588"/>
                  <a:pt x="29205" y="601"/>
                </a:cubicBezTo>
                <a:cubicBezTo>
                  <a:pt x="29218" y="613"/>
                  <a:pt x="29218" y="634"/>
                  <a:pt x="29205" y="647"/>
                </a:cubicBezTo>
                <a:lnTo>
                  <a:pt x="28911" y="941"/>
                </a:lnTo>
                <a:cubicBezTo>
                  <a:pt x="28905" y="949"/>
                  <a:pt x="28896" y="952"/>
                  <a:pt x="28888" y="952"/>
                </a:cubicBezTo>
                <a:close/>
                <a:moveTo>
                  <a:pt x="24766" y="952"/>
                </a:moveTo>
                <a:cubicBezTo>
                  <a:pt x="24758" y="952"/>
                  <a:pt x="24749" y="947"/>
                  <a:pt x="24743" y="941"/>
                </a:cubicBezTo>
                <a:cubicBezTo>
                  <a:pt x="24730" y="928"/>
                  <a:pt x="24730" y="907"/>
                  <a:pt x="24743" y="894"/>
                </a:cubicBezTo>
                <a:lnTo>
                  <a:pt x="25037" y="601"/>
                </a:lnTo>
                <a:cubicBezTo>
                  <a:pt x="25050" y="588"/>
                  <a:pt x="25071" y="588"/>
                  <a:pt x="25083" y="601"/>
                </a:cubicBezTo>
                <a:cubicBezTo>
                  <a:pt x="25096" y="613"/>
                  <a:pt x="25096" y="634"/>
                  <a:pt x="25083" y="647"/>
                </a:cubicBezTo>
                <a:lnTo>
                  <a:pt x="24789" y="941"/>
                </a:lnTo>
                <a:cubicBezTo>
                  <a:pt x="24783" y="949"/>
                  <a:pt x="24775" y="952"/>
                  <a:pt x="24766" y="952"/>
                </a:cubicBezTo>
                <a:close/>
                <a:moveTo>
                  <a:pt x="23588" y="952"/>
                </a:moveTo>
                <a:cubicBezTo>
                  <a:pt x="23580" y="952"/>
                  <a:pt x="23571" y="947"/>
                  <a:pt x="23565" y="941"/>
                </a:cubicBezTo>
                <a:cubicBezTo>
                  <a:pt x="23552" y="928"/>
                  <a:pt x="23552" y="907"/>
                  <a:pt x="23565" y="894"/>
                </a:cubicBezTo>
                <a:lnTo>
                  <a:pt x="23859" y="601"/>
                </a:lnTo>
                <a:cubicBezTo>
                  <a:pt x="23872" y="588"/>
                  <a:pt x="23893" y="588"/>
                  <a:pt x="23906" y="601"/>
                </a:cubicBezTo>
                <a:cubicBezTo>
                  <a:pt x="23918" y="613"/>
                  <a:pt x="23918" y="634"/>
                  <a:pt x="23906" y="647"/>
                </a:cubicBezTo>
                <a:lnTo>
                  <a:pt x="23612" y="941"/>
                </a:lnTo>
                <a:cubicBezTo>
                  <a:pt x="23605" y="949"/>
                  <a:pt x="23597" y="952"/>
                  <a:pt x="23588" y="952"/>
                </a:cubicBezTo>
                <a:close/>
                <a:moveTo>
                  <a:pt x="22411" y="952"/>
                </a:moveTo>
                <a:cubicBezTo>
                  <a:pt x="22402" y="952"/>
                  <a:pt x="22394" y="947"/>
                  <a:pt x="22387" y="941"/>
                </a:cubicBezTo>
                <a:cubicBezTo>
                  <a:pt x="22375" y="928"/>
                  <a:pt x="22375" y="907"/>
                  <a:pt x="22387" y="894"/>
                </a:cubicBezTo>
                <a:lnTo>
                  <a:pt x="22681" y="601"/>
                </a:lnTo>
                <a:cubicBezTo>
                  <a:pt x="22694" y="588"/>
                  <a:pt x="22715" y="588"/>
                  <a:pt x="22728" y="601"/>
                </a:cubicBezTo>
                <a:cubicBezTo>
                  <a:pt x="22740" y="613"/>
                  <a:pt x="22740" y="634"/>
                  <a:pt x="22728" y="647"/>
                </a:cubicBezTo>
                <a:lnTo>
                  <a:pt x="22434" y="941"/>
                </a:lnTo>
                <a:cubicBezTo>
                  <a:pt x="22427" y="949"/>
                  <a:pt x="22419" y="952"/>
                  <a:pt x="22411" y="952"/>
                </a:cubicBezTo>
                <a:close/>
                <a:moveTo>
                  <a:pt x="18289" y="952"/>
                </a:moveTo>
                <a:cubicBezTo>
                  <a:pt x="18281" y="952"/>
                  <a:pt x="18272" y="947"/>
                  <a:pt x="18266" y="941"/>
                </a:cubicBezTo>
                <a:cubicBezTo>
                  <a:pt x="18253" y="928"/>
                  <a:pt x="18253" y="907"/>
                  <a:pt x="18266" y="894"/>
                </a:cubicBezTo>
                <a:lnTo>
                  <a:pt x="18560" y="601"/>
                </a:lnTo>
                <a:cubicBezTo>
                  <a:pt x="18572" y="588"/>
                  <a:pt x="18594" y="589"/>
                  <a:pt x="18606" y="601"/>
                </a:cubicBezTo>
                <a:cubicBezTo>
                  <a:pt x="18619" y="614"/>
                  <a:pt x="18619" y="634"/>
                  <a:pt x="18606" y="647"/>
                </a:cubicBezTo>
                <a:lnTo>
                  <a:pt x="18312" y="941"/>
                </a:lnTo>
                <a:cubicBezTo>
                  <a:pt x="18306" y="949"/>
                  <a:pt x="18298" y="952"/>
                  <a:pt x="18289" y="952"/>
                </a:cubicBezTo>
                <a:close/>
                <a:moveTo>
                  <a:pt x="15347" y="952"/>
                </a:moveTo>
                <a:cubicBezTo>
                  <a:pt x="15338" y="952"/>
                  <a:pt x="15330" y="947"/>
                  <a:pt x="15323" y="941"/>
                </a:cubicBezTo>
                <a:cubicBezTo>
                  <a:pt x="15311" y="928"/>
                  <a:pt x="15311" y="907"/>
                  <a:pt x="15323" y="894"/>
                </a:cubicBezTo>
                <a:lnTo>
                  <a:pt x="15617" y="601"/>
                </a:lnTo>
                <a:cubicBezTo>
                  <a:pt x="15630" y="588"/>
                  <a:pt x="15651" y="589"/>
                  <a:pt x="15664" y="601"/>
                </a:cubicBezTo>
                <a:cubicBezTo>
                  <a:pt x="15676" y="614"/>
                  <a:pt x="15676" y="634"/>
                  <a:pt x="15664" y="647"/>
                </a:cubicBezTo>
                <a:lnTo>
                  <a:pt x="15370" y="941"/>
                </a:lnTo>
                <a:cubicBezTo>
                  <a:pt x="15363" y="949"/>
                  <a:pt x="15355" y="952"/>
                  <a:pt x="15347" y="952"/>
                </a:cubicBezTo>
                <a:close/>
                <a:moveTo>
                  <a:pt x="14757" y="952"/>
                </a:moveTo>
                <a:cubicBezTo>
                  <a:pt x="14748" y="952"/>
                  <a:pt x="14740" y="947"/>
                  <a:pt x="14733" y="941"/>
                </a:cubicBezTo>
                <a:cubicBezTo>
                  <a:pt x="14721" y="928"/>
                  <a:pt x="14721" y="907"/>
                  <a:pt x="14733" y="894"/>
                </a:cubicBezTo>
                <a:lnTo>
                  <a:pt x="15027" y="601"/>
                </a:lnTo>
                <a:cubicBezTo>
                  <a:pt x="15040" y="588"/>
                  <a:pt x="15061" y="589"/>
                  <a:pt x="15074" y="601"/>
                </a:cubicBezTo>
                <a:cubicBezTo>
                  <a:pt x="15086" y="614"/>
                  <a:pt x="15086" y="634"/>
                  <a:pt x="15074" y="647"/>
                </a:cubicBezTo>
                <a:lnTo>
                  <a:pt x="14780" y="941"/>
                </a:lnTo>
                <a:cubicBezTo>
                  <a:pt x="14774" y="949"/>
                  <a:pt x="14765" y="952"/>
                  <a:pt x="14757" y="952"/>
                </a:cubicBezTo>
                <a:close/>
                <a:moveTo>
                  <a:pt x="14169" y="952"/>
                </a:moveTo>
                <a:cubicBezTo>
                  <a:pt x="14160" y="952"/>
                  <a:pt x="14152" y="947"/>
                  <a:pt x="14145" y="941"/>
                </a:cubicBezTo>
                <a:cubicBezTo>
                  <a:pt x="14133" y="928"/>
                  <a:pt x="14133" y="907"/>
                  <a:pt x="14145" y="894"/>
                </a:cubicBezTo>
                <a:lnTo>
                  <a:pt x="14439" y="601"/>
                </a:lnTo>
                <a:cubicBezTo>
                  <a:pt x="14452" y="588"/>
                  <a:pt x="14473" y="589"/>
                  <a:pt x="14486" y="601"/>
                </a:cubicBezTo>
                <a:cubicBezTo>
                  <a:pt x="14499" y="614"/>
                  <a:pt x="14499" y="634"/>
                  <a:pt x="14486" y="647"/>
                </a:cubicBezTo>
                <a:lnTo>
                  <a:pt x="14192" y="941"/>
                </a:lnTo>
                <a:cubicBezTo>
                  <a:pt x="14186" y="949"/>
                  <a:pt x="14177" y="952"/>
                  <a:pt x="14169" y="952"/>
                </a:cubicBezTo>
                <a:close/>
                <a:moveTo>
                  <a:pt x="13579" y="952"/>
                </a:moveTo>
                <a:cubicBezTo>
                  <a:pt x="13570" y="952"/>
                  <a:pt x="13562" y="947"/>
                  <a:pt x="13555" y="941"/>
                </a:cubicBezTo>
                <a:cubicBezTo>
                  <a:pt x="13543" y="928"/>
                  <a:pt x="13543" y="907"/>
                  <a:pt x="13555" y="894"/>
                </a:cubicBezTo>
                <a:lnTo>
                  <a:pt x="13849" y="601"/>
                </a:lnTo>
                <a:cubicBezTo>
                  <a:pt x="13862" y="588"/>
                  <a:pt x="13883" y="589"/>
                  <a:pt x="13896" y="601"/>
                </a:cubicBezTo>
                <a:cubicBezTo>
                  <a:pt x="13909" y="614"/>
                  <a:pt x="13909" y="634"/>
                  <a:pt x="13896" y="647"/>
                </a:cubicBezTo>
                <a:lnTo>
                  <a:pt x="13602" y="941"/>
                </a:lnTo>
                <a:cubicBezTo>
                  <a:pt x="13596" y="949"/>
                  <a:pt x="13587" y="952"/>
                  <a:pt x="13579" y="952"/>
                </a:cubicBezTo>
                <a:close/>
                <a:moveTo>
                  <a:pt x="12991" y="952"/>
                </a:moveTo>
                <a:cubicBezTo>
                  <a:pt x="12982" y="952"/>
                  <a:pt x="12974" y="947"/>
                  <a:pt x="12968" y="941"/>
                </a:cubicBezTo>
                <a:cubicBezTo>
                  <a:pt x="12955" y="928"/>
                  <a:pt x="12955" y="907"/>
                  <a:pt x="12968" y="894"/>
                </a:cubicBezTo>
                <a:lnTo>
                  <a:pt x="13262" y="601"/>
                </a:lnTo>
                <a:cubicBezTo>
                  <a:pt x="13274" y="588"/>
                  <a:pt x="13295" y="589"/>
                  <a:pt x="13308" y="601"/>
                </a:cubicBezTo>
                <a:cubicBezTo>
                  <a:pt x="13321" y="614"/>
                  <a:pt x="13321" y="634"/>
                  <a:pt x="13308" y="647"/>
                </a:cubicBezTo>
                <a:lnTo>
                  <a:pt x="13014" y="941"/>
                </a:lnTo>
                <a:cubicBezTo>
                  <a:pt x="13008" y="949"/>
                  <a:pt x="12999" y="952"/>
                  <a:pt x="12991" y="952"/>
                </a:cubicBezTo>
                <a:close/>
                <a:moveTo>
                  <a:pt x="12401" y="952"/>
                </a:moveTo>
                <a:cubicBezTo>
                  <a:pt x="12392" y="952"/>
                  <a:pt x="12384" y="947"/>
                  <a:pt x="12378" y="941"/>
                </a:cubicBezTo>
                <a:cubicBezTo>
                  <a:pt x="12365" y="928"/>
                  <a:pt x="12365" y="907"/>
                  <a:pt x="12378" y="894"/>
                </a:cubicBezTo>
                <a:lnTo>
                  <a:pt x="12672" y="601"/>
                </a:lnTo>
                <a:cubicBezTo>
                  <a:pt x="12684" y="588"/>
                  <a:pt x="12705" y="589"/>
                  <a:pt x="12718" y="601"/>
                </a:cubicBezTo>
                <a:cubicBezTo>
                  <a:pt x="12731" y="614"/>
                  <a:pt x="12731" y="634"/>
                  <a:pt x="12718" y="647"/>
                </a:cubicBezTo>
                <a:lnTo>
                  <a:pt x="12424" y="941"/>
                </a:lnTo>
                <a:cubicBezTo>
                  <a:pt x="12418" y="949"/>
                  <a:pt x="12409" y="952"/>
                  <a:pt x="12401" y="952"/>
                </a:cubicBezTo>
                <a:close/>
                <a:moveTo>
                  <a:pt x="8869" y="952"/>
                </a:moveTo>
                <a:cubicBezTo>
                  <a:pt x="8861" y="952"/>
                  <a:pt x="8853" y="947"/>
                  <a:pt x="8846" y="941"/>
                </a:cubicBezTo>
                <a:cubicBezTo>
                  <a:pt x="8834" y="928"/>
                  <a:pt x="8834" y="907"/>
                  <a:pt x="8846" y="894"/>
                </a:cubicBezTo>
                <a:lnTo>
                  <a:pt x="9140" y="601"/>
                </a:lnTo>
                <a:cubicBezTo>
                  <a:pt x="9153" y="588"/>
                  <a:pt x="9174" y="589"/>
                  <a:pt x="9187" y="601"/>
                </a:cubicBezTo>
                <a:cubicBezTo>
                  <a:pt x="9199" y="614"/>
                  <a:pt x="9199" y="634"/>
                  <a:pt x="9187" y="647"/>
                </a:cubicBezTo>
                <a:lnTo>
                  <a:pt x="8893" y="941"/>
                </a:lnTo>
                <a:cubicBezTo>
                  <a:pt x="8886" y="949"/>
                  <a:pt x="8878" y="952"/>
                  <a:pt x="8869" y="952"/>
                </a:cubicBezTo>
                <a:close/>
                <a:moveTo>
                  <a:pt x="8279" y="952"/>
                </a:moveTo>
                <a:cubicBezTo>
                  <a:pt x="8271" y="952"/>
                  <a:pt x="8263" y="947"/>
                  <a:pt x="8256" y="941"/>
                </a:cubicBezTo>
                <a:cubicBezTo>
                  <a:pt x="8244" y="928"/>
                  <a:pt x="8244" y="907"/>
                  <a:pt x="8256" y="894"/>
                </a:cubicBezTo>
                <a:lnTo>
                  <a:pt x="8550" y="601"/>
                </a:lnTo>
                <a:cubicBezTo>
                  <a:pt x="8563" y="588"/>
                  <a:pt x="8584" y="589"/>
                  <a:pt x="8597" y="601"/>
                </a:cubicBezTo>
                <a:cubicBezTo>
                  <a:pt x="8609" y="614"/>
                  <a:pt x="8609" y="634"/>
                  <a:pt x="8597" y="647"/>
                </a:cubicBezTo>
                <a:lnTo>
                  <a:pt x="8303" y="941"/>
                </a:lnTo>
                <a:cubicBezTo>
                  <a:pt x="8296" y="949"/>
                  <a:pt x="8288" y="952"/>
                  <a:pt x="8279" y="952"/>
                </a:cubicBezTo>
                <a:close/>
                <a:moveTo>
                  <a:pt x="7692" y="952"/>
                </a:moveTo>
                <a:cubicBezTo>
                  <a:pt x="7683" y="952"/>
                  <a:pt x="7675" y="947"/>
                  <a:pt x="7668" y="941"/>
                </a:cubicBezTo>
                <a:cubicBezTo>
                  <a:pt x="7656" y="928"/>
                  <a:pt x="7656" y="907"/>
                  <a:pt x="7668" y="894"/>
                </a:cubicBezTo>
                <a:lnTo>
                  <a:pt x="7962" y="601"/>
                </a:lnTo>
                <a:cubicBezTo>
                  <a:pt x="7975" y="588"/>
                  <a:pt x="7996" y="588"/>
                  <a:pt x="8009" y="601"/>
                </a:cubicBezTo>
                <a:cubicBezTo>
                  <a:pt x="8021" y="613"/>
                  <a:pt x="8021" y="634"/>
                  <a:pt x="8009" y="647"/>
                </a:cubicBezTo>
                <a:lnTo>
                  <a:pt x="7715" y="941"/>
                </a:lnTo>
                <a:cubicBezTo>
                  <a:pt x="7709" y="949"/>
                  <a:pt x="7700" y="952"/>
                  <a:pt x="7692" y="952"/>
                </a:cubicBezTo>
                <a:close/>
                <a:moveTo>
                  <a:pt x="7102" y="952"/>
                </a:moveTo>
                <a:cubicBezTo>
                  <a:pt x="7093" y="952"/>
                  <a:pt x="7085" y="947"/>
                  <a:pt x="7078" y="941"/>
                </a:cubicBezTo>
                <a:cubicBezTo>
                  <a:pt x="7066" y="928"/>
                  <a:pt x="7066" y="907"/>
                  <a:pt x="7078" y="894"/>
                </a:cubicBezTo>
                <a:lnTo>
                  <a:pt x="7372" y="601"/>
                </a:lnTo>
                <a:cubicBezTo>
                  <a:pt x="7385" y="588"/>
                  <a:pt x="7406" y="588"/>
                  <a:pt x="7419" y="601"/>
                </a:cubicBezTo>
                <a:cubicBezTo>
                  <a:pt x="7432" y="613"/>
                  <a:pt x="7432" y="634"/>
                  <a:pt x="7419" y="647"/>
                </a:cubicBezTo>
                <a:lnTo>
                  <a:pt x="7125" y="941"/>
                </a:lnTo>
                <a:cubicBezTo>
                  <a:pt x="7119" y="949"/>
                  <a:pt x="7110" y="952"/>
                  <a:pt x="7102" y="952"/>
                </a:cubicBezTo>
                <a:close/>
                <a:moveTo>
                  <a:pt x="6514" y="952"/>
                </a:moveTo>
                <a:cubicBezTo>
                  <a:pt x="6505" y="952"/>
                  <a:pt x="6497" y="947"/>
                  <a:pt x="6491" y="941"/>
                </a:cubicBezTo>
                <a:cubicBezTo>
                  <a:pt x="6478" y="928"/>
                  <a:pt x="6478" y="907"/>
                  <a:pt x="6491" y="894"/>
                </a:cubicBezTo>
                <a:lnTo>
                  <a:pt x="6784" y="601"/>
                </a:lnTo>
                <a:cubicBezTo>
                  <a:pt x="6797" y="588"/>
                  <a:pt x="6818" y="588"/>
                  <a:pt x="6831" y="601"/>
                </a:cubicBezTo>
                <a:cubicBezTo>
                  <a:pt x="6844" y="613"/>
                  <a:pt x="6844" y="634"/>
                  <a:pt x="6831" y="647"/>
                </a:cubicBezTo>
                <a:lnTo>
                  <a:pt x="6537" y="941"/>
                </a:lnTo>
                <a:cubicBezTo>
                  <a:pt x="6531" y="949"/>
                  <a:pt x="6522" y="952"/>
                  <a:pt x="6514" y="952"/>
                </a:cubicBezTo>
                <a:close/>
                <a:moveTo>
                  <a:pt x="5924" y="952"/>
                </a:moveTo>
                <a:cubicBezTo>
                  <a:pt x="5915" y="952"/>
                  <a:pt x="5907" y="947"/>
                  <a:pt x="5901" y="941"/>
                </a:cubicBezTo>
                <a:cubicBezTo>
                  <a:pt x="5888" y="928"/>
                  <a:pt x="5888" y="907"/>
                  <a:pt x="5901" y="894"/>
                </a:cubicBezTo>
                <a:lnTo>
                  <a:pt x="6194" y="601"/>
                </a:lnTo>
                <a:cubicBezTo>
                  <a:pt x="6207" y="588"/>
                  <a:pt x="6228" y="588"/>
                  <a:pt x="6241" y="601"/>
                </a:cubicBezTo>
                <a:cubicBezTo>
                  <a:pt x="6254" y="613"/>
                  <a:pt x="6254" y="634"/>
                  <a:pt x="6241" y="647"/>
                </a:cubicBezTo>
                <a:lnTo>
                  <a:pt x="5947" y="941"/>
                </a:lnTo>
                <a:cubicBezTo>
                  <a:pt x="5941" y="949"/>
                  <a:pt x="5932" y="952"/>
                  <a:pt x="5924" y="952"/>
                </a:cubicBezTo>
                <a:close/>
                <a:moveTo>
                  <a:pt x="2392" y="952"/>
                </a:moveTo>
                <a:cubicBezTo>
                  <a:pt x="2384" y="952"/>
                  <a:pt x="2375" y="947"/>
                  <a:pt x="2369" y="941"/>
                </a:cubicBezTo>
                <a:cubicBezTo>
                  <a:pt x="2356" y="928"/>
                  <a:pt x="2356" y="907"/>
                  <a:pt x="2369" y="894"/>
                </a:cubicBezTo>
                <a:lnTo>
                  <a:pt x="2663" y="601"/>
                </a:lnTo>
                <a:cubicBezTo>
                  <a:pt x="2676" y="588"/>
                  <a:pt x="2697" y="589"/>
                  <a:pt x="2710" y="601"/>
                </a:cubicBezTo>
                <a:cubicBezTo>
                  <a:pt x="2722" y="614"/>
                  <a:pt x="2722" y="634"/>
                  <a:pt x="2710" y="647"/>
                </a:cubicBezTo>
                <a:lnTo>
                  <a:pt x="2416" y="941"/>
                </a:lnTo>
                <a:cubicBezTo>
                  <a:pt x="2407" y="949"/>
                  <a:pt x="2401" y="952"/>
                  <a:pt x="2392" y="952"/>
                </a:cubicBezTo>
                <a:close/>
                <a:moveTo>
                  <a:pt x="1802" y="952"/>
                </a:moveTo>
                <a:cubicBezTo>
                  <a:pt x="1794" y="952"/>
                  <a:pt x="1785" y="947"/>
                  <a:pt x="1779" y="941"/>
                </a:cubicBezTo>
                <a:cubicBezTo>
                  <a:pt x="1766" y="928"/>
                  <a:pt x="1766" y="907"/>
                  <a:pt x="1779" y="894"/>
                </a:cubicBezTo>
                <a:lnTo>
                  <a:pt x="2073" y="601"/>
                </a:lnTo>
                <a:cubicBezTo>
                  <a:pt x="2086" y="588"/>
                  <a:pt x="2107" y="589"/>
                  <a:pt x="2120" y="601"/>
                </a:cubicBezTo>
                <a:cubicBezTo>
                  <a:pt x="2132" y="614"/>
                  <a:pt x="2132" y="634"/>
                  <a:pt x="2120" y="647"/>
                </a:cubicBezTo>
                <a:lnTo>
                  <a:pt x="1826" y="941"/>
                </a:lnTo>
                <a:cubicBezTo>
                  <a:pt x="1819" y="949"/>
                  <a:pt x="1811" y="952"/>
                  <a:pt x="1802" y="952"/>
                </a:cubicBezTo>
                <a:close/>
                <a:moveTo>
                  <a:pt x="37720" y="364"/>
                </a:moveTo>
                <a:cubicBezTo>
                  <a:pt x="37712" y="364"/>
                  <a:pt x="37704" y="359"/>
                  <a:pt x="37697" y="353"/>
                </a:cubicBezTo>
                <a:cubicBezTo>
                  <a:pt x="37684" y="340"/>
                  <a:pt x="37684" y="319"/>
                  <a:pt x="37697" y="307"/>
                </a:cubicBezTo>
                <a:lnTo>
                  <a:pt x="37991" y="13"/>
                </a:lnTo>
                <a:cubicBezTo>
                  <a:pt x="38004" y="0"/>
                  <a:pt x="38025" y="0"/>
                  <a:pt x="38038" y="13"/>
                </a:cubicBezTo>
                <a:cubicBezTo>
                  <a:pt x="38050" y="25"/>
                  <a:pt x="38050" y="46"/>
                  <a:pt x="38038" y="59"/>
                </a:cubicBezTo>
                <a:lnTo>
                  <a:pt x="37744" y="353"/>
                </a:lnTo>
                <a:cubicBezTo>
                  <a:pt x="37737" y="359"/>
                  <a:pt x="37729" y="364"/>
                  <a:pt x="37720" y="364"/>
                </a:cubicBezTo>
                <a:close/>
                <a:moveTo>
                  <a:pt x="37133" y="364"/>
                </a:moveTo>
                <a:cubicBezTo>
                  <a:pt x="37124" y="364"/>
                  <a:pt x="37116" y="359"/>
                  <a:pt x="37109" y="353"/>
                </a:cubicBezTo>
                <a:cubicBezTo>
                  <a:pt x="37097" y="340"/>
                  <a:pt x="37097" y="319"/>
                  <a:pt x="37109" y="307"/>
                </a:cubicBezTo>
                <a:lnTo>
                  <a:pt x="37403" y="13"/>
                </a:lnTo>
                <a:cubicBezTo>
                  <a:pt x="37416" y="0"/>
                  <a:pt x="37437" y="0"/>
                  <a:pt x="37450" y="13"/>
                </a:cubicBezTo>
                <a:cubicBezTo>
                  <a:pt x="37462" y="25"/>
                  <a:pt x="37462" y="46"/>
                  <a:pt x="37450" y="59"/>
                </a:cubicBezTo>
                <a:lnTo>
                  <a:pt x="37156" y="353"/>
                </a:lnTo>
                <a:cubicBezTo>
                  <a:pt x="37149" y="359"/>
                  <a:pt x="37141" y="364"/>
                  <a:pt x="37133" y="364"/>
                </a:cubicBezTo>
                <a:close/>
                <a:moveTo>
                  <a:pt x="36543" y="364"/>
                </a:moveTo>
                <a:cubicBezTo>
                  <a:pt x="36534" y="364"/>
                  <a:pt x="36526" y="359"/>
                  <a:pt x="36519" y="353"/>
                </a:cubicBezTo>
                <a:cubicBezTo>
                  <a:pt x="36507" y="340"/>
                  <a:pt x="36507" y="319"/>
                  <a:pt x="36519" y="307"/>
                </a:cubicBezTo>
                <a:lnTo>
                  <a:pt x="36813" y="13"/>
                </a:lnTo>
                <a:cubicBezTo>
                  <a:pt x="36826" y="0"/>
                  <a:pt x="36847" y="0"/>
                  <a:pt x="36860" y="13"/>
                </a:cubicBezTo>
                <a:cubicBezTo>
                  <a:pt x="36872" y="25"/>
                  <a:pt x="36872" y="46"/>
                  <a:pt x="36860" y="59"/>
                </a:cubicBezTo>
                <a:lnTo>
                  <a:pt x="36566" y="353"/>
                </a:lnTo>
                <a:cubicBezTo>
                  <a:pt x="36560" y="359"/>
                  <a:pt x="36551" y="364"/>
                  <a:pt x="36543" y="364"/>
                </a:cubicBezTo>
                <a:close/>
                <a:moveTo>
                  <a:pt x="35955" y="364"/>
                </a:moveTo>
                <a:cubicBezTo>
                  <a:pt x="35946" y="364"/>
                  <a:pt x="35938" y="359"/>
                  <a:pt x="35931" y="353"/>
                </a:cubicBezTo>
                <a:cubicBezTo>
                  <a:pt x="35919" y="340"/>
                  <a:pt x="35919" y="319"/>
                  <a:pt x="35931" y="307"/>
                </a:cubicBezTo>
                <a:lnTo>
                  <a:pt x="36225" y="13"/>
                </a:lnTo>
                <a:cubicBezTo>
                  <a:pt x="36238" y="0"/>
                  <a:pt x="36259" y="0"/>
                  <a:pt x="36272" y="13"/>
                </a:cubicBezTo>
                <a:cubicBezTo>
                  <a:pt x="36285" y="25"/>
                  <a:pt x="36285" y="46"/>
                  <a:pt x="36272" y="59"/>
                </a:cubicBezTo>
                <a:lnTo>
                  <a:pt x="35978" y="353"/>
                </a:lnTo>
                <a:cubicBezTo>
                  <a:pt x="35972" y="359"/>
                  <a:pt x="35963" y="364"/>
                  <a:pt x="35955" y="364"/>
                </a:cubicBezTo>
                <a:close/>
                <a:moveTo>
                  <a:pt x="35365" y="364"/>
                </a:moveTo>
                <a:cubicBezTo>
                  <a:pt x="35356" y="364"/>
                  <a:pt x="35348" y="359"/>
                  <a:pt x="35341" y="353"/>
                </a:cubicBezTo>
                <a:cubicBezTo>
                  <a:pt x="35329" y="340"/>
                  <a:pt x="35329" y="319"/>
                  <a:pt x="35341" y="307"/>
                </a:cubicBezTo>
                <a:lnTo>
                  <a:pt x="35635" y="13"/>
                </a:lnTo>
                <a:cubicBezTo>
                  <a:pt x="35648" y="0"/>
                  <a:pt x="35669" y="0"/>
                  <a:pt x="35682" y="13"/>
                </a:cubicBezTo>
                <a:cubicBezTo>
                  <a:pt x="35695" y="25"/>
                  <a:pt x="35695" y="46"/>
                  <a:pt x="35682" y="59"/>
                </a:cubicBezTo>
                <a:lnTo>
                  <a:pt x="35388" y="353"/>
                </a:lnTo>
                <a:cubicBezTo>
                  <a:pt x="35382" y="359"/>
                  <a:pt x="35373" y="364"/>
                  <a:pt x="35365" y="364"/>
                </a:cubicBezTo>
                <a:close/>
                <a:moveTo>
                  <a:pt x="34777" y="364"/>
                </a:moveTo>
                <a:cubicBezTo>
                  <a:pt x="34768" y="364"/>
                  <a:pt x="34760" y="359"/>
                  <a:pt x="34754" y="353"/>
                </a:cubicBezTo>
                <a:cubicBezTo>
                  <a:pt x="34741" y="340"/>
                  <a:pt x="34741" y="319"/>
                  <a:pt x="34754" y="307"/>
                </a:cubicBezTo>
                <a:lnTo>
                  <a:pt x="35048" y="13"/>
                </a:lnTo>
                <a:cubicBezTo>
                  <a:pt x="35060" y="0"/>
                  <a:pt x="35081" y="0"/>
                  <a:pt x="35094" y="13"/>
                </a:cubicBezTo>
                <a:cubicBezTo>
                  <a:pt x="35107" y="25"/>
                  <a:pt x="35107" y="46"/>
                  <a:pt x="35094" y="59"/>
                </a:cubicBezTo>
                <a:lnTo>
                  <a:pt x="34800" y="353"/>
                </a:lnTo>
                <a:cubicBezTo>
                  <a:pt x="34794" y="359"/>
                  <a:pt x="34785" y="364"/>
                  <a:pt x="34777" y="364"/>
                </a:cubicBezTo>
                <a:close/>
                <a:moveTo>
                  <a:pt x="34189" y="364"/>
                </a:moveTo>
                <a:cubicBezTo>
                  <a:pt x="34181" y="364"/>
                  <a:pt x="34172" y="359"/>
                  <a:pt x="34166" y="353"/>
                </a:cubicBezTo>
                <a:cubicBezTo>
                  <a:pt x="34153" y="340"/>
                  <a:pt x="34153" y="319"/>
                  <a:pt x="34166" y="307"/>
                </a:cubicBezTo>
                <a:lnTo>
                  <a:pt x="34460" y="13"/>
                </a:lnTo>
                <a:cubicBezTo>
                  <a:pt x="34472" y="0"/>
                  <a:pt x="34494" y="0"/>
                  <a:pt x="34506" y="13"/>
                </a:cubicBezTo>
                <a:cubicBezTo>
                  <a:pt x="34519" y="25"/>
                  <a:pt x="34519" y="46"/>
                  <a:pt x="34506" y="59"/>
                </a:cubicBezTo>
                <a:lnTo>
                  <a:pt x="34212" y="353"/>
                </a:lnTo>
                <a:cubicBezTo>
                  <a:pt x="34204" y="359"/>
                  <a:pt x="34195" y="364"/>
                  <a:pt x="34189" y="364"/>
                </a:cubicBezTo>
                <a:close/>
                <a:moveTo>
                  <a:pt x="33599" y="364"/>
                </a:moveTo>
                <a:cubicBezTo>
                  <a:pt x="33591" y="364"/>
                  <a:pt x="33582" y="359"/>
                  <a:pt x="33576" y="353"/>
                </a:cubicBezTo>
                <a:cubicBezTo>
                  <a:pt x="33563" y="340"/>
                  <a:pt x="33563" y="319"/>
                  <a:pt x="33576" y="307"/>
                </a:cubicBezTo>
                <a:lnTo>
                  <a:pt x="33870" y="13"/>
                </a:lnTo>
                <a:cubicBezTo>
                  <a:pt x="33882" y="0"/>
                  <a:pt x="33904" y="0"/>
                  <a:pt x="33916" y="13"/>
                </a:cubicBezTo>
                <a:cubicBezTo>
                  <a:pt x="33929" y="25"/>
                  <a:pt x="33929" y="46"/>
                  <a:pt x="33916" y="59"/>
                </a:cubicBezTo>
                <a:lnTo>
                  <a:pt x="33622" y="353"/>
                </a:lnTo>
                <a:cubicBezTo>
                  <a:pt x="33616" y="359"/>
                  <a:pt x="33607" y="364"/>
                  <a:pt x="33599" y="364"/>
                </a:cubicBezTo>
                <a:close/>
                <a:moveTo>
                  <a:pt x="33011" y="364"/>
                </a:moveTo>
                <a:cubicBezTo>
                  <a:pt x="33003" y="364"/>
                  <a:pt x="32994" y="359"/>
                  <a:pt x="32988" y="353"/>
                </a:cubicBezTo>
                <a:cubicBezTo>
                  <a:pt x="32975" y="340"/>
                  <a:pt x="32975" y="319"/>
                  <a:pt x="32988" y="307"/>
                </a:cubicBezTo>
                <a:lnTo>
                  <a:pt x="33282" y="13"/>
                </a:lnTo>
                <a:cubicBezTo>
                  <a:pt x="33295" y="0"/>
                  <a:pt x="33316" y="0"/>
                  <a:pt x="33328" y="13"/>
                </a:cubicBezTo>
                <a:cubicBezTo>
                  <a:pt x="33341" y="25"/>
                  <a:pt x="33341" y="46"/>
                  <a:pt x="33328" y="59"/>
                </a:cubicBezTo>
                <a:lnTo>
                  <a:pt x="33034" y="353"/>
                </a:lnTo>
                <a:cubicBezTo>
                  <a:pt x="33026" y="359"/>
                  <a:pt x="33020" y="364"/>
                  <a:pt x="33011" y="364"/>
                </a:cubicBezTo>
                <a:close/>
                <a:moveTo>
                  <a:pt x="32421" y="364"/>
                </a:moveTo>
                <a:cubicBezTo>
                  <a:pt x="32413" y="364"/>
                  <a:pt x="32404" y="359"/>
                  <a:pt x="32398" y="353"/>
                </a:cubicBezTo>
                <a:cubicBezTo>
                  <a:pt x="32385" y="340"/>
                  <a:pt x="32385" y="319"/>
                  <a:pt x="32398" y="307"/>
                </a:cubicBezTo>
                <a:lnTo>
                  <a:pt x="32692" y="13"/>
                </a:lnTo>
                <a:cubicBezTo>
                  <a:pt x="32705" y="0"/>
                  <a:pt x="32726" y="0"/>
                  <a:pt x="32738" y="13"/>
                </a:cubicBezTo>
                <a:cubicBezTo>
                  <a:pt x="32751" y="25"/>
                  <a:pt x="32751" y="46"/>
                  <a:pt x="32738" y="59"/>
                </a:cubicBezTo>
                <a:lnTo>
                  <a:pt x="32444" y="353"/>
                </a:lnTo>
                <a:cubicBezTo>
                  <a:pt x="32438" y="359"/>
                  <a:pt x="32430" y="364"/>
                  <a:pt x="32421" y="364"/>
                </a:cubicBezTo>
                <a:close/>
                <a:moveTo>
                  <a:pt x="31833" y="364"/>
                </a:moveTo>
                <a:cubicBezTo>
                  <a:pt x="31825" y="364"/>
                  <a:pt x="31816" y="359"/>
                  <a:pt x="31810" y="353"/>
                </a:cubicBezTo>
                <a:cubicBezTo>
                  <a:pt x="31797" y="340"/>
                  <a:pt x="31797" y="319"/>
                  <a:pt x="31810" y="307"/>
                </a:cubicBezTo>
                <a:lnTo>
                  <a:pt x="32104" y="13"/>
                </a:lnTo>
                <a:cubicBezTo>
                  <a:pt x="32117" y="0"/>
                  <a:pt x="32138" y="0"/>
                  <a:pt x="32151" y="13"/>
                </a:cubicBezTo>
                <a:cubicBezTo>
                  <a:pt x="32163" y="25"/>
                  <a:pt x="32163" y="46"/>
                  <a:pt x="32151" y="59"/>
                </a:cubicBezTo>
                <a:lnTo>
                  <a:pt x="31857" y="353"/>
                </a:lnTo>
                <a:cubicBezTo>
                  <a:pt x="31850" y="359"/>
                  <a:pt x="31842" y="364"/>
                  <a:pt x="31833" y="364"/>
                </a:cubicBezTo>
                <a:close/>
                <a:moveTo>
                  <a:pt x="31243" y="364"/>
                </a:moveTo>
                <a:cubicBezTo>
                  <a:pt x="31235" y="364"/>
                  <a:pt x="31226" y="359"/>
                  <a:pt x="31220" y="353"/>
                </a:cubicBezTo>
                <a:cubicBezTo>
                  <a:pt x="31207" y="340"/>
                  <a:pt x="31207" y="319"/>
                  <a:pt x="31220" y="307"/>
                </a:cubicBezTo>
                <a:lnTo>
                  <a:pt x="31514" y="13"/>
                </a:lnTo>
                <a:cubicBezTo>
                  <a:pt x="31527" y="0"/>
                  <a:pt x="31548" y="0"/>
                  <a:pt x="31561" y="13"/>
                </a:cubicBezTo>
                <a:cubicBezTo>
                  <a:pt x="31573" y="25"/>
                  <a:pt x="31573" y="46"/>
                  <a:pt x="31561" y="59"/>
                </a:cubicBezTo>
                <a:lnTo>
                  <a:pt x="31267" y="353"/>
                </a:lnTo>
                <a:cubicBezTo>
                  <a:pt x="31260" y="359"/>
                  <a:pt x="31252" y="364"/>
                  <a:pt x="31243" y="364"/>
                </a:cubicBezTo>
                <a:close/>
                <a:moveTo>
                  <a:pt x="30655" y="364"/>
                </a:moveTo>
                <a:cubicBezTo>
                  <a:pt x="30647" y="364"/>
                  <a:pt x="30639" y="359"/>
                  <a:pt x="30632" y="353"/>
                </a:cubicBezTo>
                <a:cubicBezTo>
                  <a:pt x="30620" y="340"/>
                  <a:pt x="30620" y="319"/>
                  <a:pt x="30632" y="307"/>
                </a:cubicBezTo>
                <a:lnTo>
                  <a:pt x="30926" y="13"/>
                </a:lnTo>
                <a:cubicBezTo>
                  <a:pt x="30939" y="0"/>
                  <a:pt x="30960" y="0"/>
                  <a:pt x="30973" y="13"/>
                </a:cubicBezTo>
                <a:cubicBezTo>
                  <a:pt x="30985" y="25"/>
                  <a:pt x="30985" y="46"/>
                  <a:pt x="30973" y="59"/>
                </a:cubicBezTo>
                <a:lnTo>
                  <a:pt x="30679" y="353"/>
                </a:lnTo>
                <a:cubicBezTo>
                  <a:pt x="30672" y="359"/>
                  <a:pt x="30664" y="364"/>
                  <a:pt x="30655" y="364"/>
                </a:cubicBezTo>
                <a:close/>
                <a:moveTo>
                  <a:pt x="30065" y="364"/>
                </a:moveTo>
                <a:cubicBezTo>
                  <a:pt x="30057" y="364"/>
                  <a:pt x="30049" y="359"/>
                  <a:pt x="30042" y="353"/>
                </a:cubicBezTo>
                <a:cubicBezTo>
                  <a:pt x="30030" y="340"/>
                  <a:pt x="30030" y="319"/>
                  <a:pt x="30042" y="307"/>
                </a:cubicBezTo>
                <a:lnTo>
                  <a:pt x="30336" y="13"/>
                </a:lnTo>
                <a:cubicBezTo>
                  <a:pt x="30349" y="0"/>
                  <a:pt x="30370" y="0"/>
                  <a:pt x="30383" y="13"/>
                </a:cubicBezTo>
                <a:cubicBezTo>
                  <a:pt x="30395" y="25"/>
                  <a:pt x="30395" y="46"/>
                  <a:pt x="30383" y="59"/>
                </a:cubicBezTo>
                <a:lnTo>
                  <a:pt x="30089" y="353"/>
                </a:lnTo>
                <a:cubicBezTo>
                  <a:pt x="30082" y="359"/>
                  <a:pt x="30074" y="364"/>
                  <a:pt x="30065" y="364"/>
                </a:cubicBezTo>
                <a:close/>
                <a:moveTo>
                  <a:pt x="29478" y="364"/>
                </a:moveTo>
                <a:cubicBezTo>
                  <a:pt x="29469" y="364"/>
                  <a:pt x="29461" y="359"/>
                  <a:pt x="29454" y="353"/>
                </a:cubicBezTo>
                <a:cubicBezTo>
                  <a:pt x="29442" y="340"/>
                  <a:pt x="29442" y="319"/>
                  <a:pt x="29454" y="307"/>
                </a:cubicBezTo>
                <a:lnTo>
                  <a:pt x="29748" y="13"/>
                </a:lnTo>
                <a:cubicBezTo>
                  <a:pt x="29761" y="0"/>
                  <a:pt x="29782" y="0"/>
                  <a:pt x="29795" y="13"/>
                </a:cubicBezTo>
                <a:cubicBezTo>
                  <a:pt x="29808" y="25"/>
                  <a:pt x="29808" y="46"/>
                  <a:pt x="29795" y="59"/>
                </a:cubicBezTo>
                <a:lnTo>
                  <a:pt x="29501" y="353"/>
                </a:lnTo>
                <a:cubicBezTo>
                  <a:pt x="29495" y="359"/>
                  <a:pt x="29486" y="364"/>
                  <a:pt x="29478" y="364"/>
                </a:cubicBezTo>
                <a:close/>
                <a:moveTo>
                  <a:pt x="28888" y="364"/>
                </a:moveTo>
                <a:cubicBezTo>
                  <a:pt x="28879" y="364"/>
                  <a:pt x="28871" y="359"/>
                  <a:pt x="28864" y="353"/>
                </a:cubicBezTo>
                <a:cubicBezTo>
                  <a:pt x="28852" y="340"/>
                  <a:pt x="28852" y="319"/>
                  <a:pt x="28864" y="307"/>
                </a:cubicBezTo>
                <a:lnTo>
                  <a:pt x="29158" y="13"/>
                </a:lnTo>
                <a:cubicBezTo>
                  <a:pt x="29171" y="0"/>
                  <a:pt x="29192" y="0"/>
                  <a:pt x="29205" y="13"/>
                </a:cubicBezTo>
                <a:cubicBezTo>
                  <a:pt x="29218" y="25"/>
                  <a:pt x="29218" y="46"/>
                  <a:pt x="29205" y="59"/>
                </a:cubicBezTo>
                <a:lnTo>
                  <a:pt x="28911" y="353"/>
                </a:lnTo>
                <a:cubicBezTo>
                  <a:pt x="28905" y="359"/>
                  <a:pt x="28896" y="364"/>
                  <a:pt x="28888" y="364"/>
                </a:cubicBezTo>
                <a:close/>
                <a:moveTo>
                  <a:pt x="28300" y="364"/>
                </a:moveTo>
                <a:cubicBezTo>
                  <a:pt x="28291" y="364"/>
                  <a:pt x="28283" y="359"/>
                  <a:pt x="28277" y="353"/>
                </a:cubicBezTo>
                <a:cubicBezTo>
                  <a:pt x="28264" y="340"/>
                  <a:pt x="28264" y="319"/>
                  <a:pt x="28277" y="307"/>
                </a:cubicBezTo>
                <a:lnTo>
                  <a:pt x="28570" y="13"/>
                </a:lnTo>
                <a:cubicBezTo>
                  <a:pt x="28583" y="0"/>
                  <a:pt x="28604" y="0"/>
                  <a:pt x="28617" y="13"/>
                </a:cubicBezTo>
                <a:cubicBezTo>
                  <a:pt x="28630" y="25"/>
                  <a:pt x="28630" y="46"/>
                  <a:pt x="28617" y="59"/>
                </a:cubicBezTo>
                <a:lnTo>
                  <a:pt x="28323" y="353"/>
                </a:lnTo>
                <a:cubicBezTo>
                  <a:pt x="28317" y="359"/>
                  <a:pt x="28308" y="364"/>
                  <a:pt x="28300" y="364"/>
                </a:cubicBezTo>
                <a:close/>
                <a:moveTo>
                  <a:pt x="27710" y="364"/>
                </a:moveTo>
                <a:cubicBezTo>
                  <a:pt x="27701" y="364"/>
                  <a:pt x="27693" y="359"/>
                  <a:pt x="27687" y="353"/>
                </a:cubicBezTo>
                <a:cubicBezTo>
                  <a:pt x="27674" y="340"/>
                  <a:pt x="27674" y="319"/>
                  <a:pt x="27687" y="307"/>
                </a:cubicBezTo>
                <a:lnTo>
                  <a:pt x="27980" y="13"/>
                </a:lnTo>
                <a:cubicBezTo>
                  <a:pt x="27993" y="0"/>
                  <a:pt x="28014" y="0"/>
                  <a:pt x="28027" y="13"/>
                </a:cubicBezTo>
                <a:cubicBezTo>
                  <a:pt x="28040" y="25"/>
                  <a:pt x="28040" y="46"/>
                  <a:pt x="28027" y="59"/>
                </a:cubicBezTo>
                <a:lnTo>
                  <a:pt x="27733" y="353"/>
                </a:lnTo>
                <a:cubicBezTo>
                  <a:pt x="27727" y="359"/>
                  <a:pt x="27718" y="364"/>
                  <a:pt x="27710" y="364"/>
                </a:cubicBezTo>
                <a:close/>
                <a:moveTo>
                  <a:pt x="27122" y="364"/>
                </a:moveTo>
                <a:cubicBezTo>
                  <a:pt x="27113" y="364"/>
                  <a:pt x="27105" y="359"/>
                  <a:pt x="27099" y="353"/>
                </a:cubicBezTo>
                <a:cubicBezTo>
                  <a:pt x="27086" y="340"/>
                  <a:pt x="27086" y="319"/>
                  <a:pt x="27099" y="307"/>
                </a:cubicBezTo>
                <a:lnTo>
                  <a:pt x="27393" y="13"/>
                </a:lnTo>
                <a:cubicBezTo>
                  <a:pt x="27405" y="0"/>
                  <a:pt x="27426" y="0"/>
                  <a:pt x="27439" y="13"/>
                </a:cubicBezTo>
                <a:cubicBezTo>
                  <a:pt x="27452" y="25"/>
                  <a:pt x="27452" y="46"/>
                  <a:pt x="27439" y="59"/>
                </a:cubicBezTo>
                <a:lnTo>
                  <a:pt x="27145" y="353"/>
                </a:lnTo>
                <a:cubicBezTo>
                  <a:pt x="27139" y="359"/>
                  <a:pt x="27130" y="364"/>
                  <a:pt x="27122" y="364"/>
                </a:cubicBezTo>
                <a:close/>
                <a:moveTo>
                  <a:pt x="26534" y="364"/>
                </a:moveTo>
                <a:cubicBezTo>
                  <a:pt x="26526" y="364"/>
                  <a:pt x="26517" y="359"/>
                  <a:pt x="26511" y="353"/>
                </a:cubicBezTo>
                <a:cubicBezTo>
                  <a:pt x="26498" y="340"/>
                  <a:pt x="26498" y="319"/>
                  <a:pt x="26511" y="307"/>
                </a:cubicBezTo>
                <a:lnTo>
                  <a:pt x="26805" y="13"/>
                </a:lnTo>
                <a:cubicBezTo>
                  <a:pt x="26817" y="0"/>
                  <a:pt x="26839" y="0"/>
                  <a:pt x="26851" y="13"/>
                </a:cubicBezTo>
                <a:cubicBezTo>
                  <a:pt x="26864" y="25"/>
                  <a:pt x="26864" y="46"/>
                  <a:pt x="26851" y="59"/>
                </a:cubicBezTo>
                <a:lnTo>
                  <a:pt x="26557" y="353"/>
                </a:lnTo>
                <a:cubicBezTo>
                  <a:pt x="26549" y="359"/>
                  <a:pt x="26540" y="364"/>
                  <a:pt x="26534" y="364"/>
                </a:cubicBezTo>
                <a:close/>
                <a:moveTo>
                  <a:pt x="25944" y="364"/>
                </a:moveTo>
                <a:cubicBezTo>
                  <a:pt x="25936" y="364"/>
                  <a:pt x="25927" y="359"/>
                  <a:pt x="25921" y="353"/>
                </a:cubicBezTo>
                <a:cubicBezTo>
                  <a:pt x="25908" y="340"/>
                  <a:pt x="25908" y="319"/>
                  <a:pt x="25921" y="307"/>
                </a:cubicBezTo>
                <a:lnTo>
                  <a:pt x="26215" y="13"/>
                </a:lnTo>
                <a:cubicBezTo>
                  <a:pt x="26227" y="0"/>
                  <a:pt x="26249" y="0"/>
                  <a:pt x="26261" y="13"/>
                </a:cubicBezTo>
                <a:cubicBezTo>
                  <a:pt x="26274" y="25"/>
                  <a:pt x="26274" y="46"/>
                  <a:pt x="26261" y="59"/>
                </a:cubicBezTo>
                <a:lnTo>
                  <a:pt x="25967" y="353"/>
                </a:lnTo>
                <a:cubicBezTo>
                  <a:pt x="25961" y="359"/>
                  <a:pt x="25953" y="364"/>
                  <a:pt x="25944" y="364"/>
                </a:cubicBezTo>
                <a:close/>
                <a:moveTo>
                  <a:pt x="25356" y="364"/>
                </a:moveTo>
                <a:cubicBezTo>
                  <a:pt x="25348" y="364"/>
                  <a:pt x="25339" y="359"/>
                  <a:pt x="25333" y="353"/>
                </a:cubicBezTo>
                <a:cubicBezTo>
                  <a:pt x="25320" y="340"/>
                  <a:pt x="25320" y="319"/>
                  <a:pt x="25333" y="307"/>
                </a:cubicBezTo>
                <a:lnTo>
                  <a:pt x="25627" y="13"/>
                </a:lnTo>
                <a:cubicBezTo>
                  <a:pt x="25640" y="0"/>
                  <a:pt x="25661" y="0"/>
                  <a:pt x="25673" y="13"/>
                </a:cubicBezTo>
                <a:cubicBezTo>
                  <a:pt x="25686" y="25"/>
                  <a:pt x="25686" y="46"/>
                  <a:pt x="25673" y="59"/>
                </a:cubicBezTo>
                <a:lnTo>
                  <a:pt x="25379" y="353"/>
                </a:lnTo>
                <a:cubicBezTo>
                  <a:pt x="25371" y="359"/>
                  <a:pt x="25365" y="364"/>
                  <a:pt x="25356" y="364"/>
                </a:cubicBezTo>
                <a:close/>
                <a:moveTo>
                  <a:pt x="24766" y="364"/>
                </a:moveTo>
                <a:cubicBezTo>
                  <a:pt x="24758" y="364"/>
                  <a:pt x="24749" y="359"/>
                  <a:pt x="24743" y="353"/>
                </a:cubicBezTo>
                <a:cubicBezTo>
                  <a:pt x="24730" y="340"/>
                  <a:pt x="24730" y="319"/>
                  <a:pt x="24743" y="307"/>
                </a:cubicBezTo>
                <a:lnTo>
                  <a:pt x="25037" y="13"/>
                </a:lnTo>
                <a:cubicBezTo>
                  <a:pt x="25050" y="0"/>
                  <a:pt x="25071" y="0"/>
                  <a:pt x="25083" y="13"/>
                </a:cubicBezTo>
                <a:cubicBezTo>
                  <a:pt x="25096" y="25"/>
                  <a:pt x="25096" y="46"/>
                  <a:pt x="25083" y="59"/>
                </a:cubicBezTo>
                <a:lnTo>
                  <a:pt x="24789" y="353"/>
                </a:lnTo>
                <a:cubicBezTo>
                  <a:pt x="24783" y="359"/>
                  <a:pt x="24775" y="364"/>
                  <a:pt x="24766" y="364"/>
                </a:cubicBezTo>
                <a:close/>
                <a:moveTo>
                  <a:pt x="24178" y="364"/>
                </a:moveTo>
                <a:cubicBezTo>
                  <a:pt x="24170" y="364"/>
                  <a:pt x="24161" y="359"/>
                  <a:pt x="24155" y="353"/>
                </a:cubicBezTo>
                <a:cubicBezTo>
                  <a:pt x="24142" y="340"/>
                  <a:pt x="24142" y="319"/>
                  <a:pt x="24155" y="307"/>
                </a:cubicBezTo>
                <a:lnTo>
                  <a:pt x="24449" y="13"/>
                </a:lnTo>
                <a:cubicBezTo>
                  <a:pt x="24462" y="0"/>
                  <a:pt x="24483" y="0"/>
                  <a:pt x="24496" y="13"/>
                </a:cubicBezTo>
                <a:cubicBezTo>
                  <a:pt x="24508" y="25"/>
                  <a:pt x="24508" y="46"/>
                  <a:pt x="24496" y="59"/>
                </a:cubicBezTo>
                <a:lnTo>
                  <a:pt x="24202" y="353"/>
                </a:lnTo>
                <a:cubicBezTo>
                  <a:pt x="24195" y="359"/>
                  <a:pt x="24187" y="364"/>
                  <a:pt x="24178" y="364"/>
                </a:cubicBezTo>
                <a:close/>
                <a:moveTo>
                  <a:pt x="23588" y="364"/>
                </a:moveTo>
                <a:cubicBezTo>
                  <a:pt x="23580" y="364"/>
                  <a:pt x="23571" y="359"/>
                  <a:pt x="23565" y="353"/>
                </a:cubicBezTo>
                <a:cubicBezTo>
                  <a:pt x="23552" y="340"/>
                  <a:pt x="23552" y="319"/>
                  <a:pt x="23565" y="307"/>
                </a:cubicBezTo>
                <a:lnTo>
                  <a:pt x="23859" y="13"/>
                </a:lnTo>
                <a:cubicBezTo>
                  <a:pt x="23872" y="0"/>
                  <a:pt x="23893" y="0"/>
                  <a:pt x="23906" y="13"/>
                </a:cubicBezTo>
                <a:cubicBezTo>
                  <a:pt x="23918" y="25"/>
                  <a:pt x="23918" y="46"/>
                  <a:pt x="23906" y="59"/>
                </a:cubicBezTo>
                <a:lnTo>
                  <a:pt x="23612" y="353"/>
                </a:lnTo>
                <a:cubicBezTo>
                  <a:pt x="23605" y="359"/>
                  <a:pt x="23597" y="364"/>
                  <a:pt x="23588" y="364"/>
                </a:cubicBezTo>
                <a:close/>
                <a:moveTo>
                  <a:pt x="23001" y="364"/>
                </a:moveTo>
                <a:cubicBezTo>
                  <a:pt x="22992" y="364"/>
                  <a:pt x="22984" y="359"/>
                  <a:pt x="22977" y="353"/>
                </a:cubicBezTo>
                <a:cubicBezTo>
                  <a:pt x="22965" y="340"/>
                  <a:pt x="22965" y="319"/>
                  <a:pt x="22977" y="307"/>
                </a:cubicBezTo>
                <a:lnTo>
                  <a:pt x="23271" y="13"/>
                </a:lnTo>
                <a:cubicBezTo>
                  <a:pt x="23284" y="0"/>
                  <a:pt x="23305" y="0"/>
                  <a:pt x="23318" y="13"/>
                </a:cubicBezTo>
                <a:cubicBezTo>
                  <a:pt x="23330" y="25"/>
                  <a:pt x="23330" y="46"/>
                  <a:pt x="23318" y="59"/>
                </a:cubicBezTo>
                <a:lnTo>
                  <a:pt x="23024" y="353"/>
                </a:lnTo>
                <a:cubicBezTo>
                  <a:pt x="23017" y="359"/>
                  <a:pt x="23009" y="364"/>
                  <a:pt x="23001" y="364"/>
                </a:cubicBezTo>
                <a:close/>
                <a:moveTo>
                  <a:pt x="22411" y="364"/>
                </a:moveTo>
                <a:cubicBezTo>
                  <a:pt x="22402" y="364"/>
                  <a:pt x="22394" y="359"/>
                  <a:pt x="22387" y="353"/>
                </a:cubicBezTo>
                <a:cubicBezTo>
                  <a:pt x="22375" y="340"/>
                  <a:pt x="22375" y="319"/>
                  <a:pt x="22387" y="307"/>
                </a:cubicBezTo>
                <a:lnTo>
                  <a:pt x="22681" y="13"/>
                </a:lnTo>
                <a:cubicBezTo>
                  <a:pt x="22694" y="0"/>
                  <a:pt x="22715" y="0"/>
                  <a:pt x="22728" y="13"/>
                </a:cubicBezTo>
                <a:cubicBezTo>
                  <a:pt x="22740" y="25"/>
                  <a:pt x="22740" y="46"/>
                  <a:pt x="22728" y="59"/>
                </a:cubicBezTo>
                <a:lnTo>
                  <a:pt x="22434" y="353"/>
                </a:lnTo>
                <a:cubicBezTo>
                  <a:pt x="22427" y="359"/>
                  <a:pt x="22419" y="364"/>
                  <a:pt x="22411" y="364"/>
                </a:cubicBezTo>
                <a:close/>
                <a:moveTo>
                  <a:pt x="21823" y="364"/>
                </a:moveTo>
                <a:cubicBezTo>
                  <a:pt x="21814" y="364"/>
                  <a:pt x="21806" y="359"/>
                  <a:pt x="21799" y="353"/>
                </a:cubicBezTo>
                <a:cubicBezTo>
                  <a:pt x="21787" y="340"/>
                  <a:pt x="21787" y="319"/>
                  <a:pt x="21799" y="307"/>
                </a:cubicBezTo>
                <a:lnTo>
                  <a:pt x="22093" y="13"/>
                </a:lnTo>
                <a:cubicBezTo>
                  <a:pt x="22106" y="0"/>
                  <a:pt x="22127" y="0"/>
                  <a:pt x="22140" y="13"/>
                </a:cubicBezTo>
                <a:cubicBezTo>
                  <a:pt x="22153" y="25"/>
                  <a:pt x="22153" y="46"/>
                  <a:pt x="22140" y="59"/>
                </a:cubicBezTo>
                <a:lnTo>
                  <a:pt x="21846" y="353"/>
                </a:lnTo>
                <a:cubicBezTo>
                  <a:pt x="21840" y="359"/>
                  <a:pt x="21831" y="364"/>
                  <a:pt x="21823" y="364"/>
                </a:cubicBezTo>
                <a:close/>
                <a:moveTo>
                  <a:pt x="21233" y="364"/>
                </a:moveTo>
                <a:cubicBezTo>
                  <a:pt x="21224" y="364"/>
                  <a:pt x="21216" y="359"/>
                  <a:pt x="21209" y="353"/>
                </a:cubicBezTo>
                <a:cubicBezTo>
                  <a:pt x="21197" y="340"/>
                  <a:pt x="21197" y="319"/>
                  <a:pt x="21209" y="307"/>
                </a:cubicBezTo>
                <a:lnTo>
                  <a:pt x="21503" y="13"/>
                </a:lnTo>
                <a:cubicBezTo>
                  <a:pt x="21516" y="0"/>
                  <a:pt x="21537" y="0"/>
                  <a:pt x="21550" y="13"/>
                </a:cubicBezTo>
                <a:cubicBezTo>
                  <a:pt x="21563" y="25"/>
                  <a:pt x="21563" y="46"/>
                  <a:pt x="21550" y="59"/>
                </a:cubicBezTo>
                <a:lnTo>
                  <a:pt x="21256" y="353"/>
                </a:lnTo>
                <a:cubicBezTo>
                  <a:pt x="21250" y="359"/>
                  <a:pt x="21241" y="364"/>
                  <a:pt x="21233" y="364"/>
                </a:cubicBezTo>
                <a:close/>
                <a:moveTo>
                  <a:pt x="20645" y="364"/>
                </a:moveTo>
                <a:cubicBezTo>
                  <a:pt x="20636" y="364"/>
                  <a:pt x="20628" y="359"/>
                  <a:pt x="20622" y="353"/>
                </a:cubicBezTo>
                <a:cubicBezTo>
                  <a:pt x="20609" y="340"/>
                  <a:pt x="20609" y="319"/>
                  <a:pt x="20622" y="307"/>
                </a:cubicBezTo>
                <a:lnTo>
                  <a:pt x="20915" y="13"/>
                </a:lnTo>
                <a:cubicBezTo>
                  <a:pt x="20928" y="0"/>
                  <a:pt x="20949" y="0"/>
                  <a:pt x="20962" y="13"/>
                </a:cubicBezTo>
                <a:cubicBezTo>
                  <a:pt x="20975" y="25"/>
                  <a:pt x="20975" y="46"/>
                  <a:pt x="20962" y="59"/>
                </a:cubicBezTo>
                <a:lnTo>
                  <a:pt x="20668" y="353"/>
                </a:lnTo>
                <a:cubicBezTo>
                  <a:pt x="20662" y="359"/>
                  <a:pt x="20653" y="364"/>
                  <a:pt x="20645" y="364"/>
                </a:cubicBezTo>
                <a:close/>
                <a:moveTo>
                  <a:pt x="20055" y="364"/>
                </a:moveTo>
                <a:cubicBezTo>
                  <a:pt x="20046" y="364"/>
                  <a:pt x="20038" y="359"/>
                  <a:pt x="20032" y="353"/>
                </a:cubicBezTo>
                <a:cubicBezTo>
                  <a:pt x="20019" y="340"/>
                  <a:pt x="20019" y="319"/>
                  <a:pt x="20032" y="307"/>
                </a:cubicBezTo>
                <a:lnTo>
                  <a:pt x="20326" y="13"/>
                </a:lnTo>
                <a:cubicBezTo>
                  <a:pt x="20338" y="0"/>
                  <a:pt x="20359" y="0"/>
                  <a:pt x="20372" y="13"/>
                </a:cubicBezTo>
                <a:cubicBezTo>
                  <a:pt x="20385" y="25"/>
                  <a:pt x="20385" y="46"/>
                  <a:pt x="20372" y="59"/>
                </a:cubicBezTo>
                <a:lnTo>
                  <a:pt x="20078" y="353"/>
                </a:lnTo>
                <a:cubicBezTo>
                  <a:pt x="20072" y="359"/>
                  <a:pt x="20063" y="364"/>
                  <a:pt x="20055" y="364"/>
                </a:cubicBezTo>
                <a:close/>
                <a:moveTo>
                  <a:pt x="19467" y="364"/>
                </a:moveTo>
                <a:cubicBezTo>
                  <a:pt x="19459" y="364"/>
                  <a:pt x="19450" y="359"/>
                  <a:pt x="19444" y="353"/>
                </a:cubicBezTo>
                <a:cubicBezTo>
                  <a:pt x="19431" y="340"/>
                  <a:pt x="19431" y="319"/>
                  <a:pt x="19444" y="307"/>
                </a:cubicBezTo>
                <a:lnTo>
                  <a:pt x="19738" y="13"/>
                </a:lnTo>
                <a:cubicBezTo>
                  <a:pt x="19750" y="0"/>
                  <a:pt x="19771" y="0"/>
                  <a:pt x="19784" y="13"/>
                </a:cubicBezTo>
                <a:cubicBezTo>
                  <a:pt x="19797" y="25"/>
                  <a:pt x="19797" y="46"/>
                  <a:pt x="19784" y="59"/>
                </a:cubicBezTo>
                <a:lnTo>
                  <a:pt x="19490" y="353"/>
                </a:lnTo>
                <a:cubicBezTo>
                  <a:pt x="19484" y="359"/>
                  <a:pt x="19475" y="364"/>
                  <a:pt x="19467" y="364"/>
                </a:cubicBezTo>
                <a:close/>
                <a:moveTo>
                  <a:pt x="18879" y="364"/>
                </a:moveTo>
                <a:cubicBezTo>
                  <a:pt x="18871" y="364"/>
                  <a:pt x="18862" y="359"/>
                  <a:pt x="18856" y="353"/>
                </a:cubicBezTo>
                <a:cubicBezTo>
                  <a:pt x="18843" y="340"/>
                  <a:pt x="18843" y="319"/>
                  <a:pt x="18856" y="307"/>
                </a:cubicBezTo>
                <a:lnTo>
                  <a:pt x="19150" y="13"/>
                </a:lnTo>
                <a:cubicBezTo>
                  <a:pt x="19162" y="0"/>
                  <a:pt x="19184" y="1"/>
                  <a:pt x="19196" y="13"/>
                </a:cubicBezTo>
                <a:cubicBezTo>
                  <a:pt x="19209" y="26"/>
                  <a:pt x="19209" y="46"/>
                  <a:pt x="19196" y="59"/>
                </a:cubicBezTo>
                <a:lnTo>
                  <a:pt x="18902" y="353"/>
                </a:lnTo>
                <a:cubicBezTo>
                  <a:pt x="18894" y="359"/>
                  <a:pt x="18885" y="364"/>
                  <a:pt x="18879" y="364"/>
                </a:cubicBezTo>
                <a:close/>
                <a:moveTo>
                  <a:pt x="18289" y="364"/>
                </a:moveTo>
                <a:cubicBezTo>
                  <a:pt x="18281" y="364"/>
                  <a:pt x="18272" y="359"/>
                  <a:pt x="18266" y="353"/>
                </a:cubicBezTo>
                <a:cubicBezTo>
                  <a:pt x="18253" y="340"/>
                  <a:pt x="18253" y="319"/>
                  <a:pt x="18266" y="307"/>
                </a:cubicBezTo>
                <a:lnTo>
                  <a:pt x="18560" y="13"/>
                </a:lnTo>
                <a:cubicBezTo>
                  <a:pt x="18572" y="0"/>
                  <a:pt x="18594" y="1"/>
                  <a:pt x="18606" y="13"/>
                </a:cubicBezTo>
                <a:cubicBezTo>
                  <a:pt x="18619" y="26"/>
                  <a:pt x="18619" y="46"/>
                  <a:pt x="18606" y="59"/>
                </a:cubicBezTo>
                <a:lnTo>
                  <a:pt x="18312" y="353"/>
                </a:lnTo>
                <a:cubicBezTo>
                  <a:pt x="18306" y="359"/>
                  <a:pt x="18298" y="364"/>
                  <a:pt x="18289" y="364"/>
                </a:cubicBezTo>
                <a:close/>
                <a:moveTo>
                  <a:pt x="17702" y="364"/>
                </a:moveTo>
                <a:cubicBezTo>
                  <a:pt x="17694" y="364"/>
                  <a:pt x="17685" y="359"/>
                  <a:pt x="17679" y="353"/>
                </a:cubicBezTo>
                <a:cubicBezTo>
                  <a:pt x="17666" y="340"/>
                  <a:pt x="17666" y="319"/>
                  <a:pt x="17679" y="307"/>
                </a:cubicBezTo>
                <a:lnTo>
                  <a:pt x="17973" y="13"/>
                </a:lnTo>
                <a:cubicBezTo>
                  <a:pt x="17986" y="0"/>
                  <a:pt x="18006" y="1"/>
                  <a:pt x="18018" y="13"/>
                </a:cubicBezTo>
                <a:cubicBezTo>
                  <a:pt x="18031" y="26"/>
                  <a:pt x="18031" y="46"/>
                  <a:pt x="18018" y="59"/>
                </a:cubicBezTo>
                <a:lnTo>
                  <a:pt x="17726" y="353"/>
                </a:lnTo>
                <a:cubicBezTo>
                  <a:pt x="17717" y="359"/>
                  <a:pt x="17711" y="364"/>
                  <a:pt x="17702" y="364"/>
                </a:cubicBezTo>
                <a:close/>
                <a:moveTo>
                  <a:pt x="17112" y="364"/>
                </a:moveTo>
                <a:cubicBezTo>
                  <a:pt x="17104" y="364"/>
                  <a:pt x="17095" y="359"/>
                  <a:pt x="17089" y="353"/>
                </a:cubicBezTo>
                <a:cubicBezTo>
                  <a:pt x="17076" y="340"/>
                  <a:pt x="17076" y="319"/>
                  <a:pt x="17089" y="307"/>
                </a:cubicBezTo>
                <a:lnTo>
                  <a:pt x="17383" y="13"/>
                </a:lnTo>
                <a:cubicBezTo>
                  <a:pt x="17396" y="0"/>
                  <a:pt x="17416" y="1"/>
                  <a:pt x="17429" y="13"/>
                </a:cubicBezTo>
                <a:cubicBezTo>
                  <a:pt x="17441" y="26"/>
                  <a:pt x="17442" y="46"/>
                  <a:pt x="17429" y="59"/>
                </a:cubicBezTo>
                <a:lnTo>
                  <a:pt x="17136" y="353"/>
                </a:lnTo>
                <a:cubicBezTo>
                  <a:pt x="17129" y="359"/>
                  <a:pt x="17121" y="364"/>
                  <a:pt x="17112" y="364"/>
                </a:cubicBezTo>
                <a:close/>
                <a:moveTo>
                  <a:pt x="16524" y="364"/>
                </a:moveTo>
                <a:cubicBezTo>
                  <a:pt x="16516" y="364"/>
                  <a:pt x="16507" y="359"/>
                  <a:pt x="16501" y="353"/>
                </a:cubicBezTo>
                <a:cubicBezTo>
                  <a:pt x="16488" y="340"/>
                  <a:pt x="16488" y="319"/>
                  <a:pt x="16501" y="307"/>
                </a:cubicBezTo>
                <a:lnTo>
                  <a:pt x="16795" y="13"/>
                </a:lnTo>
                <a:cubicBezTo>
                  <a:pt x="16808" y="0"/>
                  <a:pt x="16829" y="1"/>
                  <a:pt x="16842" y="13"/>
                </a:cubicBezTo>
                <a:cubicBezTo>
                  <a:pt x="16854" y="26"/>
                  <a:pt x="16854" y="46"/>
                  <a:pt x="16842" y="59"/>
                </a:cubicBezTo>
                <a:lnTo>
                  <a:pt x="16548" y="353"/>
                </a:lnTo>
                <a:cubicBezTo>
                  <a:pt x="16541" y="359"/>
                  <a:pt x="16533" y="364"/>
                  <a:pt x="16524" y="364"/>
                </a:cubicBezTo>
                <a:close/>
                <a:moveTo>
                  <a:pt x="15934" y="364"/>
                </a:moveTo>
                <a:cubicBezTo>
                  <a:pt x="15926" y="364"/>
                  <a:pt x="15918" y="359"/>
                  <a:pt x="15911" y="353"/>
                </a:cubicBezTo>
                <a:cubicBezTo>
                  <a:pt x="15898" y="340"/>
                  <a:pt x="15898" y="319"/>
                  <a:pt x="15911" y="307"/>
                </a:cubicBezTo>
                <a:lnTo>
                  <a:pt x="16205" y="13"/>
                </a:lnTo>
                <a:cubicBezTo>
                  <a:pt x="16218" y="0"/>
                  <a:pt x="16239" y="1"/>
                  <a:pt x="16252" y="13"/>
                </a:cubicBezTo>
                <a:cubicBezTo>
                  <a:pt x="16264" y="26"/>
                  <a:pt x="16264" y="46"/>
                  <a:pt x="16252" y="59"/>
                </a:cubicBezTo>
                <a:lnTo>
                  <a:pt x="15958" y="353"/>
                </a:lnTo>
                <a:cubicBezTo>
                  <a:pt x="15951" y="359"/>
                  <a:pt x="15943" y="364"/>
                  <a:pt x="15934" y="364"/>
                </a:cubicBezTo>
                <a:close/>
                <a:moveTo>
                  <a:pt x="15347" y="364"/>
                </a:moveTo>
                <a:cubicBezTo>
                  <a:pt x="15338" y="364"/>
                  <a:pt x="15330" y="359"/>
                  <a:pt x="15323" y="353"/>
                </a:cubicBezTo>
                <a:cubicBezTo>
                  <a:pt x="15311" y="340"/>
                  <a:pt x="15311" y="319"/>
                  <a:pt x="15323" y="307"/>
                </a:cubicBezTo>
                <a:lnTo>
                  <a:pt x="15617" y="13"/>
                </a:lnTo>
                <a:cubicBezTo>
                  <a:pt x="15630" y="0"/>
                  <a:pt x="15651" y="1"/>
                  <a:pt x="15664" y="13"/>
                </a:cubicBezTo>
                <a:cubicBezTo>
                  <a:pt x="15676" y="26"/>
                  <a:pt x="15676" y="46"/>
                  <a:pt x="15664" y="59"/>
                </a:cubicBezTo>
                <a:lnTo>
                  <a:pt x="15370" y="353"/>
                </a:lnTo>
                <a:cubicBezTo>
                  <a:pt x="15363" y="359"/>
                  <a:pt x="15355" y="364"/>
                  <a:pt x="15347" y="364"/>
                </a:cubicBezTo>
                <a:close/>
                <a:moveTo>
                  <a:pt x="14757" y="364"/>
                </a:moveTo>
                <a:cubicBezTo>
                  <a:pt x="14748" y="364"/>
                  <a:pt x="14740" y="359"/>
                  <a:pt x="14733" y="353"/>
                </a:cubicBezTo>
                <a:cubicBezTo>
                  <a:pt x="14721" y="340"/>
                  <a:pt x="14721" y="319"/>
                  <a:pt x="14733" y="307"/>
                </a:cubicBezTo>
                <a:lnTo>
                  <a:pt x="15027" y="13"/>
                </a:lnTo>
                <a:cubicBezTo>
                  <a:pt x="15040" y="0"/>
                  <a:pt x="15061" y="1"/>
                  <a:pt x="15074" y="13"/>
                </a:cubicBezTo>
                <a:cubicBezTo>
                  <a:pt x="15086" y="26"/>
                  <a:pt x="15086" y="46"/>
                  <a:pt x="15074" y="59"/>
                </a:cubicBezTo>
                <a:lnTo>
                  <a:pt x="14780" y="353"/>
                </a:lnTo>
                <a:cubicBezTo>
                  <a:pt x="14774" y="359"/>
                  <a:pt x="14765" y="364"/>
                  <a:pt x="14757" y="364"/>
                </a:cubicBezTo>
                <a:close/>
                <a:moveTo>
                  <a:pt x="14169" y="364"/>
                </a:moveTo>
                <a:cubicBezTo>
                  <a:pt x="14160" y="364"/>
                  <a:pt x="14152" y="359"/>
                  <a:pt x="14145" y="353"/>
                </a:cubicBezTo>
                <a:cubicBezTo>
                  <a:pt x="14133" y="340"/>
                  <a:pt x="14133" y="319"/>
                  <a:pt x="14145" y="307"/>
                </a:cubicBezTo>
                <a:lnTo>
                  <a:pt x="14439" y="13"/>
                </a:lnTo>
                <a:cubicBezTo>
                  <a:pt x="14452" y="0"/>
                  <a:pt x="14473" y="1"/>
                  <a:pt x="14486" y="13"/>
                </a:cubicBezTo>
                <a:cubicBezTo>
                  <a:pt x="14499" y="26"/>
                  <a:pt x="14499" y="46"/>
                  <a:pt x="14486" y="59"/>
                </a:cubicBezTo>
                <a:lnTo>
                  <a:pt x="14192" y="353"/>
                </a:lnTo>
                <a:cubicBezTo>
                  <a:pt x="14186" y="359"/>
                  <a:pt x="14177" y="364"/>
                  <a:pt x="14169" y="364"/>
                </a:cubicBezTo>
                <a:close/>
                <a:moveTo>
                  <a:pt x="13579" y="364"/>
                </a:moveTo>
                <a:cubicBezTo>
                  <a:pt x="13570" y="364"/>
                  <a:pt x="13562" y="359"/>
                  <a:pt x="13555" y="353"/>
                </a:cubicBezTo>
                <a:cubicBezTo>
                  <a:pt x="13543" y="340"/>
                  <a:pt x="13543" y="319"/>
                  <a:pt x="13555" y="307"/>
                </a:cubicBezTo>
                <a:lnTo>
                  <a:pt x="13849" y="13"/>
                </a:lnTo>
                <a:cubicBezTo>
                  <a:pt x="13862" y="0"/>
                  <a:pt x="13883" y="1"/>
                  <a:pt x="13896" y="13"/>
                </a:cubicBezTo>
                <a:cubicBezTo>
                  <a:pt x="13909" y="26"/>
                  <a:pt x="13909" y="46"/>
                  <a:pt x="13896" y="59"/>
                </a:cubicBezTo>
                <a:lnTo>
                  <a:pt x="13602" y="353"/>
                </a:lnTo>
                <a:cubicBezTo>
                  <a:pt x="13596" y="359"/>
                  <a:pt x="13587" y="364"/>
                  <a:pt x="13579" y="364"/>
                </a:cubicBezTo>
                <a:close/>
                <a:moveTo>
                  <a:pt x="12991" y="364"/>
                </a:moveTo>
                <a:cubicBezTo>
                  <a:pt x="12982" y="364"/>
                  <a:pt x="12974" y="359"/>
                  <a:pt x="12968" y="353"/>
                </a:cubicBezTo>
                <a:cubicBezTo>
                  <a:pt x="12955" y="340"/>
                  <a:pt x="12955" y="319"/>
                  <a:pt x="12968" y="307"/>
                </a:cubicBezTo>
                <a:lnTo>
                  <a:pt x="13262" y="13"/>
                </a:lnTo>
                <a:cubicBezTo>
                  <a:pt x="13274" y="0"/>
                  <a:pt x="13295" y="1"/>
                  <a:pt x="13308" y="13"/>
                </a:cubicBezTo>
                <a:cubicBezTo>
                  <a:pt x="13321" y="26"/>
                  <a:pt x="13321" y="46"/>
                  <a:pt x="13308" y="59"/>
                </a:cubicBezTo>
                <a:lnTo>
                  <a:pt x="13014" y="353"/>
                </a:lnTo>
                <a:cubicBezTo>
                  <a:pt x="13008" y="359"/>
                  <a:pt x="12999" y="364"/>
                  <a:pt x="12991" y="364"/>
                </a:cubicBezTo>
                <a:close/>
                <a:moveTo>
                  <a:pt x="12401" y="364"/>
                </a:moveTo>
                <a:cubicBezTo>
                  <a:pt x="12392" y="364"/>
                  <a:pt x="12384" y="359"/>
                  <a:pt x="12378" y="353"/>
                </a:cubicBezTo>
                <a:cubicBezTo>
                  <a:pt x="12365" y="340"/>
                  <a:pt x="12365" y="319"/>
                  <a:pt x="12378" y="307"/>
                </a:cubicBezTo>
                <a:lnTo>
                  <a:pt x="12672" y="13"/>
                </a:lnTo>
                <a:cubicBezTo>
                  <a:pt x="12684" y="0"/>
                  <a:pt x="12705" y="1"/>
                  <a:pt x="12718" y="13"/>
                </a:cubicBezTo>
                <a:cubicBezTo>
                  <a:pt x="12731" y="26"/>
                  <a:pt x="12731" y="46"/>
                  <a:pt x="12718" y="59"/>
                </a:cubicBezTo>
                <a:lnTo>
                  <a:pt x="12424" y="353"/>
                </a:lnTo>
                <a:cubicBezTo>
                  <a:pt x="12418" y="359"/>
                  <a:pt x="12409" y="364"/>
                  <a:pt x="12401" y="364"/>
                </a:cubicBezTo>
                <a:close/>
                <a:moveTo>
                  <a:pt x="11813" y="364"/>
                </a:moveTo>
                <a:cubicBezTo>
                  <a:pt x="11805" y="364"/>
                  <a:pt x="11796" y="359"/>
                  <a:pt x="11790" y="353"/>
                </a:cubicBezTo>
                <a:cubicBezTo>
                  <a:pt x="11777" y="340"/>
                  <a:pt x="11777" y="319"/>
                  <a:pt x="11790" y="307"/>
                </a:cubicBezTo>
                <a:lnTo>
                  <a:pt x="12084" y="13"/>
                </a:lnTo>
                <a:cubicBezTo>
                  <a:pt x="12096" y="0"/>
                  <a:pt x="12117" y="1"/>
                  <a:pt x="12130" y="13"/>
                </a:cubicBezTo>
                <a:cubicBezTo>
                  <a:pt x="12142" y="26"/>
                  <a:pt x="12143" y="46"/>
                  <a:pt x="12130" y="59"/>
                </a:cubicBezTo>
                <a:lnTo>
                  <a:pt x="11836" y="353"/>
                </a:lnTo>
                <a:cubicBezTo>
                  <a:pt x="11830" y="359"/>
                  <a:pt x="11821" y="364"/>
                  <a:pt x="11813" y="364"/>
                </a:cubicBezTo>
                <a:close/>
                <a:moveTo>
                  <a:pt x="11225" y="364"/>
                </a:moveTo>
                <a:cubicBezTo>
                  <a:pt x="11217" y="364"/>
                  <a:pt x="11208" y="359"/>
                  <a:pt x="11202" y="353"/>
                </a:cubicBezTo>
                <a:cubicBezTo>
                  <a:pt x="11189" y="340"/>
                  <a:pt x="11189" y="319"/>
                  <a:pt x="11202" y="307"/>
                </a:cubicBezTo>
                <a:lnTo>
                  <a:pt x="11496" y="13"/>
                </a:lnTo>
                <a:cubicBezTo>
                  <a:pt x="11509" y="0"/>
                  <a:pt x="11529" y="1"/>
                  <a:pt x="11542" y="13"/>
                </a:cubicBezTo>
                <a:cubicBezTo>
                  <a:pt x="11554" y="26"/>
                  <a:pt x="11555" y="46"/>
                  <a:pt x="11542" y="59"/>
                </a:cubicBezTo>
                <a:lnTo>
                  <a:pt x="11248" y="353"/>
                </a:lnTo>
                <a:cubicBezTo>
                  <a:pt x="11240" y="359"/>
                  <a:pt x="11232" y="364"/>
                  <a:pt x="11225" y="364"/>
                </a:cubicBezTo>
                <a:close/>
                <a:moveTo>
                  <a:pt x="10635" y="364"/>
                </a:moveTo>
                <a:cubicBezTo>
                  <a:pt x="10627" y="364"/>
                  <a:pt x="10618" y="359"/>
                  <a:pt x="10612" y="353"/>
                </a:cubicBezTo>
                <a:cubicBezTo>
                  <a:pt x="10599" y="340"/>
                  <a:pt x="10599" y="319"/>
                  <a:pt x="10612" y="307"/>
                </a:cubicBezTo>
                <a:lnTo>
                  <a:pt x="10906" y="13"/>
                </a:lnTo>
                <a:cubicBezTo>
                  <a:pt x="10919" y="0"/>
                  <a:pt x="10939" y="1"/>
                  <a:pt x="10952" y="13"/>
                </a:cubicBezTo>
                <a:cubicBezTo>
                  <a:pt x="10964" y="26"/>
                  <a:pt x="10965" y="46"/>
                  <a:pt x="10952" y="59"/>
                </a:cubicBezTo>
                <a:lnTo>
                  <a:pt x="10658" y="353"/>
                </a:lnTo>
                <a:cubicBezTo>
                  <a:pt x="10652" y="359"/>
                  <a:pt x="10644" y="364"/>
                  <a:pt x="10635" y="364"/>
                </a:cubicBezTo>
                <a:close/>
                <a:moveTo>
                  <a:pt x="10047" y="364"/>
                </a:moveTo>
                <a:cubicBezTo>
                  <a:pt x="10039" y="364"/>
                  <a:pt x="10030" y="359"/>
                  <a:pt x="10024" y="353"/>
                </a:cubicBezTo>
                <a:cubicBezTo>
                  <a:pt x="10011" y="340"/>
                  <a:pt x="10011" y="319"/>
                  <a:pt x="10024" y="307"/>
                </a:cubicBezTo>
                <a:lnTo>
                  <a:pt x="10318" y="13"/>
                </a:lnTo>
                <a:cubicBezTo>
                  <a:pt x="10331" y="0"/>
                  <a:pt x="10352" y="1"/>
                  <a:pt x="10365" y="13"/>
                </a:cubicBezTo>
                <a:cubicBezTo>
                  <a:pt x="10377" y="26"/>
                  <a:pt x="10377" y="46"/>
                  <a:pt x="10365" y="59"/>
                </a:cubicBezTo>
                <a:lnTo>
                  <a:pt x="10071" y="353"/>
                </a:lnTo>
                <a:cubicBezTo>
                  <a:pt x="10062" y="359"/>
                  <a:pt x="10056" y="364"/>
                  <a:pt x="10047" y="364"/>
                </a:cubicBezTo>
                <a:close/>
                <a:moveTo>
                  <a:pt x="9457" y="364"/>
                </a:moveTo>
                <a:cubicBezTo>
                  <a:pt x="9449" y="364"/>
                  <a:pt x="9440" y="359"/>
                  <a:pt x="9434" y="353"/>
                </a:cubicBezTo>
                <a:cubicBezTo>
                  <a:pt x="9421" y="340"/>
                  <a:pt x="9421" y="319"/>
                  <a:pt x="9434" y="307"/>
                </a:cubicBezTo>
                <a:lnTo>
                  <a:pt x="9728" y="13"/>
                </a:lnTo>
                <a:cubicBezTo>
                  <a:pt x="9741" y="0"/>
                  <a:pt x="9762" y="1"/>
                  <a:pt x="9775" y="13"/>
                </a:cubicBezTo>
                <a:cubicBezTo>
                  <a:pt x="9787" y="26"/>
                  <a:pt x="9787" y="46"/>
                  <a:pt x="9775" y="59"/>
                </a:cubicBezTo>
                <a:lnTo>
                  <a:pt x="9481" y="353"/>
                </a:lnTo>
                <a:cubicBezTo>
                  <a:pt x="9474" y="359"/>
                  <a:pt x="9466" y="364"/>
                  <a:pt x="9457" y="364"/>
                </a:cubicBezTo>
                <a:close/>
                <a:moveTo>
                  <a:pt x="8869" y="364"/>
                </a:moveTo>
                <a:cubicBezTo>
                  <a:pt x="8861" y="364"/>
                  <a:pt x="8853" y="359"/>
                  <a:pt x="8846" y="353"/>
                </a:cubicBezTo>
                <a:cubicBezTo>
                  <a:pt x="8834" y="340"/>
                  <a:pt x="8834" y="319"/>
                  <a:pt x="8846" y="307"/>
                </a:cubicBezTo>
                <a:lnTo>
                  <a:pt x="9140" y="13"/>
                </a:lnTo>
                <a:cubicBezTo>
                  <a:pt x="9153" y="0"/>
                  <a:pt x="9174" y="1"/>
                  <a:pt x="9187" y="13"/>
                </a:cubicBezTo>
                <a:cubicBezTo>
                  <a:pt x="9199" y="26"/>
                  <a:pt x="9199" y="46"/>
                  <a:pt x="9187" y="59"/>
                </a:cubicBezTo>
                <a:lnTo>
                  <a:pt x="8893" y="353"/>
                </a:lnTo>
                <a:cubicBezTo>
                  <a:pt x="8886" y="359"/>
                  <a:pt x="8878" y="364"/>
                  <a:pt x="8869" y="364"/>
                </a:cubicBezTo>
                <a:close/>
                <a:moveTo>
                  <a:pt x="8279" y="364"/>
                </a:moveTo>
                <a:cubicBezTo>
                  <a:pt x="8271" y="364"/>
                  <a:pt x="8263" y="359"/>
                  <a:pt x="8256" y="353"/>
                </a:cubicBezTo>
                <a:cubicBezTo>
                  <a:pt x="8244" y="340"/>
                  <a:pt x="8244" y="319"/>
                  <a:pt x="8256" y="307"/>
                </a:cubicBezTo>
                <a:lnTo>
                  <a:pt x="8550" y="13"/>
                </a:lnTo>
                <a:cubicBezTo>
                  <a:pt x="8563" y="0"/>
                  <a:pt x="8584" y="1"/>
                  <a:pt x="8597" y="13"/>
                </a:cubicBezTo>
                <a:cubicBezTo>
                  <a:pt x="8609" y="26"/>
                  <a:pt x="8609" y="46"/>
                  <a:pt x="8597" y="59"/>
                </a:cubicBezTo>
                <a:lnTo>
                  <a:pt x="8303" y="353"/>
                </a:lnTo>
                <a:cubicBezTo>
                  <a:pt x="8296" y="359"/>
                  <a:pt x="8288" y="364"/>
                  <a:pt x="8279" y="364"/>
                </a:cubicBezTo>
                <a:close/>
                <a:moveTo>
                  <a:pt x="7692" y="364"/>
                </a:moveTo>
                <a:cubicBezTo>
                  <a:pt x="7683" y="364"/>
                  <a:pt x="7675" y="359"/>
                  <a:pt x="7668" y="353"/>
                </a:cubicBezTo>
                <a:cubicBezTo>
                  <a:pt x="7656" y="340"/>
                  <a:pt x="7656" y="319"/>
                  <a:pt x="7668" y="307"/>
                </a:cubicBezTo>
                <a:lnTo>
                  <a:pt x="7962" y="13"/>
                </a:lnTo>
                <a:cubicBezTo>
                  <a:pt x="7975" y="0"/>
                  <a:pt x="7996" y="0"/>
                  <a:pt x="8009" y="13"/>
                </a:cubicBezTo>
                <a:cubicBezTo>
                  <a:pt x="8021" y="25"/>
                  <a:pt x="8021" y="46"/>
                  <a:pt x="8009" y="59"/>
                </a:cubicBezTo>
                <a:lnTo>
                  <a:pt x="7715" y="353"/>
                </a:lnTo>
                <a:cubicBezTo>
                  <a:pt x="7709" y="359"/>
                  <a:pt x="7700" y="364"/>
                  <a:pt x="7692" y="364"/>
                </a:cubicBezTo>
                <a:close/>
                <a:moveTo>
                  <a:pt x="7102" y="364"/>
                </a:moveTo>
                <a:cubicBezTo>
                  <a:pt x="7093" y="364"/>
                  <a:pt x="7085" y="359"/>
                  <a:pt x="7078" y="353"/>
                </a:cubicBezTo>
                <a:cubicBezTo>
                  <a:pt x="7066" y="340"/>
                  <a:pt x="7066" y="319"/>
                  <a:pt x="7078" y="307"/>
                </a:cubicBezTo>
                <a:lnTo>
                  <a:pt x="7372" y="13"/>
                </a:lnTo>
                <a:cubicBezTo>
                  <a:pt x="7385" y="0"/>
                  <a:pt x="7406" y="0"/>
                  <a:pt x="7419" y="13"/>
                </a:cubicBezTo>
                <a:cubicBezTo>
                  <a:pt x="7432" y="25"/>
                  <a:pt x="7432" y="46"/>
                  <a:pt x="7419" y="59"/>
                </a:cubicBezTo>
                <a:lnTo>
                  <a:pt x="7125" y="353"/>
                </a:lnTo>
                <a:cubicBezTo>
                  <a:pt x="7119" y="359"/>
                  <a:pt x="7110" y="364"/>
                  <a:pt x="7102" y="364"/>
                </a:cubicBezTo>
                <a:close/>
                <a:moveTo>
                  <a:pt x="6514" y="364"/>
                </a:moveTo>
                <a:cubicBezTo>
                  <a:pt x="6505" y="364"/>
                  <a:pt x="6497" y="359"/>
                  <a:pt x="6491" y="353"/>
                </a:cubicBezTo>
                <a:cubicBezTo>
                  <a:pt x="6478" y="340"/>
                  <a:pt x="6478" y="319"/>
                  <a:pt x="6491" y="307"/>
                </a:cubicBezTo>
                <a:lnTo>
                  <a:pt x="6784" y="13"/>
                </a:lnTo>
                <a:cubicBezTo>
                  <a:pt x="6797" y="0"/>
                  <a:pt x="6818" y="0"/>
                  <a:pt x="6831" y="13"/>
                </a:cubicBezTo>
                <a:cubicBezTo>
                  <a:pt x="6844" y="25"/>
                  <a:pt x="6844" y="46"/>
                  <a:pt x="6831" y="59"/>
                </a:cubicBezTo>
                <a:lnTo>
                  <a:pt x="6537" y="353"/>
                </a:lnTo>
                <a:cubicBezTo>
                  <a:pt x="6531" y="359"/>
                  <a:pt x="6522" y="364"/>
                  <a:pt x="6514" y="364"/>
                </a:cubicBezTo>
                <a:close/>
                <a:moveTo>
                  <a:pt x="5924" y="364"/>
                </a:moveTo>
                <a:cubicBezTo>
                  <a:pt x="5915" y="364"/>
                  <a:pt x="5907" y="359"/>
                  <a:pt x="5901" y="353"/>
                </a:cubicBezTo>
                <a:cubicBezTo>
                  <a:pt x="5888" y="340"/>
                  <a:pt x="5888" y="319"/>
                  <a:pt x="5901" y="307"/>
                </a:cubicBezTo>
                <a:lnTo>
                  <a:pt x="6194" y="13"/>
                </a:lnTo>
                <a:cubicBezTo>
                  <a:pt x="6207" y="0"/>
                  <a:pt x="6228" y="0"/>
                  <a:pt x="6241" y="13"/>
                </a:cubicBezTo>
                <a:cubicBezTo>
                  <a:pt x="6254" y="25"/>
                  <a:pt x="6254" y="46"/>
                  <a:pt x="6241" y="59"/>
                </a:cubicBezTo>
                <a:lnTo>
                  <a:pt x="5947" y="353"/>
                </a:lnTo>
                <a:cubicBezTo>
                  <a:pt x="5941" y="359"/>
                  <a:pt x="5932" y="364"/>
                  <a:pt x="5924" y="364"/>
                </a:cubicBezTo>
                <a:close/>
                <a:moveTo>
                  <a:pt x="5336" y="364"/>
                </a:moveTo>
                <a:cubicBezTo>
                  <a:pt x="5327" y="364"/>
                  <a:pt x="5319" y="359"/>
                  <a:pt x="5313" y="353"/>
                </a:cubicBezTo>
                <a:cubicBezTo>
                  <a:pt x="5300" y="340"/>
                  <a:pt x="5300" y="319"/>
                  <a:pt x="5313" y="307"/>
                </a:cubicBezTo>
                <a:lnTo>
                  <a:pt x="5607" y="13"/>
                </a:lnTo>
                <a:cubicBezTo>
                  <a:pt x="5619" y="0"/>
                  <a:pt x="5640" y="0"/>
                  <a:pt x="5653" y="13"/>
                </a:cubicBezTo>
                <a:cubicBezTo>
                  <a:pt x="5666" y="25"/>
                  <a:pt x="5666" y="46"/>
                  <a:pt x="5653" y="59"/>
                </a:cubicBezTo>
                <a:lnTo>
                  <a:pt x="5359" y="353"/>
                </a:lnTo>
                <a:cubicBezTo>
                  <a:pt x="5353" y="359"/>
                  <a:pt x="5344" y="364"/>
                  <a:pt x="5336" y="364"/>
                </a:cubicBezTo>
                <a:close/>
                <a:moveTo>
                  <a:pt x="4746" y="364"/>
                </a:moveTo>
                <a:cubicBezTo>
                  <a:pt x="4737" y="364"/>
                  <a:pt x="4729" y="359"/>
                  <a:pt x="4723" y="353"/>
                </a:cubicBezTo>
                <a:cubicBezTo>
                  <a:pt x="4710" y="340"/>
                  <a:pt x="4710" y="319"/>
                  <a:pt x="4723" y="307"/>
                </a:cubicBezTo>
                <a:lnTo>
                  <a:pt x="5017" y="13"/>
                </a:lnTo>
                <a:cubicBezTo>
                  <a:pt x="5029" y="0"/>
                  <a:pt x="5050" y="0"/>
                  <a:pt x="5063" y="13"/>
                </a:cubicBezTo>
                <a:cubicBezTo>
                  <a:pt x="5076" y="25"/>
                  <a:pt x="5076" y="46"/>
                  <a:pt x="5063" y="59"/>
                </a:cubicBezTo>
                <a:lnTo>
                  <a:pt x="4769" y="353"/>
                </a:lnTo>
                <a:cubicBezTo>
                  <a:pt x="4763" y="359"/>
                  <a:pt x="4754" y="364"/>
                  <a:pt x="4746" y="364"/>
                </a:cubicBezTo>
                <a:close/>
                <a:moveTo>
                  <a:pt x="4158" y="364"/>
                </a:moveTo>
                <a:cubicBezTo>
                  <a:pt x="4150" y="364"/>
                  <a:pt x="4141" y="359"/>
                  <a:pt x="4135" y="353"/>
                </a:cubicBezTo>
                <a:cubicBezTo>
                  <a:pt x="4122" y="340"/>
                  <a:pt x="4122" y="319"/>
                  <a:pt x="4135" y="307"/>
                </a:cubicBezTo>
                <a:lnTo>
                  <a:pt x="4429" y="13"/>
                </a:lnTo>
                <a:cubicBezTo>
                  <a:pt x="4441" y="0"/>
                  <a:pt x="4463" y="0"/>
                  <a:pt x="4475" y="13"/>
                </a:cubicBezTo>
                <a:cubicBezTo>
                  <a:pt x="4488" y="25"/>
                  <a:pt x="4488" y="46"/>
                  <a:pt x="4475" y="59"/>
                </a:cubicBezTo>
                <a:lnTo>
                  <a:pt x="4181" y="353"/>
                </a:lnTo>
                <a:cubicBezTo>
                  <a:pt x="4175" y="359"/>
                  <a:pt x="4167" y="364"/>
                  <a:pt x="4158" y="364"/>
                </a:cubicBezTo>
                <a:close/>
                <a:moveTo>
                  <a:pt x="3570" y="364"/>
                </a:moveTo>
                <a:cubicBezTo>
                  <a:pt x="3562" y="364"/>
                  <a:pt x="3553" y="359"/>
                  <a:pt x="3547" y="353"/>
                </a:cubicBezTo>
                <a:cubicBezTo>
                  <a:pt x="3534" y="340"/>
                  <a:pt x="3534" y="319"/>
                  <a:pt x="3547" y="307"/>
                </a:cubicBezTo>
                <a:lnTo>
                  <a:pt x="3841" y="13"/>
                </a:lnTo>
                <a:cubicBezTo>
                  <a:pt x="3854" y="0"/>
                  <a:pt x="3875" y="0"/>
                  <a:pt x="3887" y="13"/>
                </a:cubicBezTo>
                <a:cubicBezTo>
                  <a:pt x="3900" y="25"/>
                  <a:pt x="3900" y="46"/>
                  <a:pt x="3887" y="59"/>
                </a:cubicBezTo>
                <a:lnTo>
                  <a:pt x="3593" y="353"/>
                </a:lnTo>
                <a:cubicBezTo>
                  <a:pt x="3585" y="359"/>
                  <a:pt x="3577" y="364"/>
                  <a:pt x="3570" y="364"/>
                </a:cubicBezTo>
                <a:close/>
                <a:moveTo>
                  <a:pt x="2980" y="364"/>
                </a:moveTo>
                <a:cubicBezTo>
                  <a:pt x="2972" y="364"/>
                  <a:pt x="2963" y="359"/>
                  <a:pt x="2957" y="353"/>
                </a:cubicBezTo>
                <a:cubicBezTo>
                  <a:pt x="2944" y="340"/>
                  <a:pt x="2944" y="319"/>
                  <a:pt x="2957" y="307"/>
                </a:cubicBezTo>
                <a:lnTo>
                  <a:pt x="3251" y="13"/>
                </a:lnTo>
                <a:cubicBezTo>
                  <a:pt x="3264" y="0"/>
                  <a:pt x="3285" y="0"/>
                  <a:pt x="3297" y="13"/>
                </a:cubicBezTo>
                <a:cubicBezTo>
                  <a:pt x="3310" y="25"/>
                  <a:pt x="3310" y="46"/>
                  <a:pt x="3297" y="59"/>
                </a:cubicBezTo>
                <a:lnTo>
                  <a:pt x="3003" y="353"/>
                </a:lnTo>
                <a:cubicBezTo>
                  <a:pt x="2997" y="359"/>
                  <a:pt x="2989" y="364"/>
                  <a:pt x="2980" y="364"/>
                </a:cubicBezTo>
                <a:close/>
                <a:moveTo>
                  <a:pt x="2392" y="364"/>
                </a:moveTo>
                <a:cubicBezTo>
                  <a:pt x="2384" y="364"/>
                  <a:pt x="2375" y="359"/>
                  <a:pt x="2369" y="353"/>
                </a:cubicBezTo>
                <a:cubicBezTo>
                  <a:pt x="2356" y="340"/>
                  <a:pt x="2356" y="319"/>
                  <a:pt x="2369" y="307"/>
                </a:cubicBezTo>
                <a:lnTo>
                  <a:pt x="2663" y="13"/>
                </a:lnTo>
                <a:cubicBezTo>
                  <a:pt x="2676" y="0"/>
                  <a:pt x="2697" y="1"/>
                  <a:pt x="2710" y="13"/>
                </a:cubicBezTo>
                <a:cubicBezTo>
                  <a:pt x="2722" y="26"/>
                  <a:pt x="2722" y="46"/>
                  <a:pt x="2710" y="59"/>
                </a:cubicBezTo>
                <a:lnTo>
                  <a:pt x="2416" y="353"/>
                </a:lnTo>
                <a:cubicBezTo>
                  <a:pt x="2407" y="359"/>
                  <a:pt x="2401" y="364"/>
                  <a:pt x="2392" y="364"/>
                </a:cubicBezTo>
                <a:close/>
                <a:moveTo>
                  <a:pt x="1802" y="364"/>
                </a:moveTo>
                <a:cubicBezTo>
                  <a:pt x="1794" y="364"/>
                  <a:pt x="1785" y="359"/>
                  <a:pt x="1779" y="353"/>
                </a:cubicBezTo>
                <a:cubicBezTo>
                  <a:pt x="1766" y="340"/>
                  <a:pt x="1766" y="319"/>
                  <a:pt x="1779" y="307"/>
                </a:cubicBezTo>
                <a:lnTo>
                  <a:pt x="2073" y="13"/>
                </a:lnTo>
                <a:cubicBezTo>
                  <a:pt x="2086" y="0"/>
                  <a:pt x="2107" y="1"/>
                  <a:pt x="2120" y="13"/>
                </a:cubicBezTo>
                <a:cubicBezTo>
                  <a:pt x="2132" y="26"/>
                  <a:pt x="2132" y="46"/>
                  <a:pt x="2120" y="59"/>
                </a:cubicBezTo>
                <a:lnTo>
                  <a:pt x="1826" y="353"/>
                </a:lnTo>
                <a:cubicBezTo>
                  <a:pt x="1819" y="359"/>
                  <a:pt x="1811" y="364"/>
                  <a:pt x="1802" y="364"/>
                </a:cubicBezTo>
                <a:close/>
                <a:moveTo>
                  <a:pt x="1215" y="364"/>
                </a:moveTo>
                <a:cubicBezTo>
                  <a:pt x="1206" y="364"/>
                  <a:pt x="1198" y="359"/>
                  <a:pt x="1191" y="353"/>
                </a:cubicBezTo>
                <a:cubicBezTo>
                  <a:pt x="1179" y="340"/>
                  <a:pt x="1179" y="319"/>
                  <a:pt x="1191" y="307"/>
                </a:cubicBezTo>
                <a:lnTo>
                  <a:pt x="1485" y="13"/>
                </a:lnTo>
                <a:cubicBezTo>
                  <a:pt x="1498" y="0"/>
                  <a:pt x="1519" y="1"/>
                  <a:pt x="1532" y="13"/>
                </a:cubicBezTo>
                <a:cubicBezTo>
                  <a:pt x="1544" y="26"/>
                  <a:pt x="1544" y="46"/>
                  <a:pt x="1532" y="59"/>
                </a:cubicBezTo>
                <a:lnTo>
                  <a:pt x="1238" y="353"/>
                </a:lnTo>
                <a:cubicBezTo>
                  <a:pt x="1231" y="359"/>
                  <a:pt x="1223" y="364"/>
                  <a:pt x="1215" y="364"/>
                </a:cubicBezTo>
                <a:close/>
                <a:moveTo>
                  <a:pt x="625" y="364"/>
                </a:moveTo>
                <a:cubicBezTo>
                  <a:pt x="616" y="364"/>
                  <a:pt x="608" y="359"/>
                  <a:pt x="601" y="353"/>
                </a:cubicBezTo>
                <a:cubicBezTo>
                  <a:pt x="589" y="340"/>
                  <a:pt x="589" y="319"/>
                  <a:pt x="601" y="307"/>
                </a:cubicBezTo>
                <a:lnTo>
                  <a:pt x="895" y="13"/>
                </a:lnTo>
                <a:cubicBezTo>
                  <a:pt x="908" y="0"/>
                  <a:pt x="929" y="1"/>
                  <a:pt x="942" y="13"/>
                </a:cubicBezTo>
                <a:cubicBezTo>
                  <a:pt x="954" y="26"/>
                  <a:pt x="954" y="46"/>
                  <a:pt x="942" y="59"/>
                </a:cubicBezTo>
                <a:lnTo>
                  <a:pt x="648" y="353"/>
                </a:lnTo>
                <a:cubicBezTo>
                  <a:pt x="641" y="359"/>
                  <a:pt x="633" y="364"/>
                  <a:pt x="625" y="364"/>
                </a:cubicBezTo>
                <a:close/>
                <a:moveTo>
                  <a:pt x="37" y="364"/>
                </a:moveTo>
                <a:cubicBezTo>
                  <a:pt x="28" y="364"/>
                  <a:pt x="20" y="359"/>
                  <a:pt x="13" y="353"/>
                </a:cubicBezTo>
                <a:cubicBezTo>
                  <a:pt x="1" y="340"/>
                  <a:pt x="1" y="319"/>
                  <a:pt x="13" y="307"/>
                </a:cubicBezTo>
                <a:lnTo>
                  <a:pt x="307" y="13"/>
                </a:lnTo>
                <a:cubicBezTo>
                  <a:pt x="320" y="0"/>
                  <a:pt x="341" y="0"/>
                  <a:pt x="354" y="13"/>
                </a:cubicBezTo>
                <a:cubicBezTo>
                  <a:pt x="367" y="25"/>
                  <a:pt x="367" y="46"/>
                  <a:pt x="354" y="59"/>
                </a:cubicBezTo>
                <a:lnTo>
                  <a:pt x="60" y="353"/>
                </a:lnTo>
                <a:cubicBezTo>
                  <a:pt x="54" y="359"/>
                  <a:pt x="45" y="364"/>
                  <a:pt x="37" y="364"/>
                </a:cubicBezTo>
                <a:close/>
              </a:path>
            </a:pathLst>
          </a:custGeom>
          <a:solidFill>
            <a:srgbClr val="BFD338"/>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extLst>
    <p:ext uri="{DCECCB84-F9BA-43D5-87BE-67443E8EF086}">
      <p15:sldGuideLst>
        <p15:guide id="1" orient="horz" pos="336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Pattern field white">
  <p:cSld name="Title Slide/Pattern field white">
    <p:bg>
      <p:bgPr>
        <a:solidFill>
          <a:schemeClr val="lt1"/>
        </a:solidFill>
      </p:bgPr>
    </p:bg>
    <p:spTree>
      <p:nvGrpSpPr>
        <p:cNvPr id="30" name="Shape 30"/>
        <p:cNvGrpSpPr/>
        <p:nvPr/>
      </p:nvGrpSpPr>
      <p:grpSpPr>
        <a:xfrm>
          <a:off x="0" y="0"/>
          <a:ext cx="0" cy="0"/>
          <a:chOff x="0" y="0"/>
          <a:chExt cx="0" cy="0"/>
        </a:xfrm>
      </p:grpSpPr>
      <p:sp>
        <p:nvSpPr>
          <p:cNvPr id="31" name="Google Shape;31;p11"/>
          <p:cNvSpPr txBox="1"/>
          <p:nvPr>
            <p:ph idx="1" type="subTitle"/>
          </p:nvPr>
        </p:nvSpPr>
        <p:spPr>
          <a:xfrm>
            <a:off x="329184" y="5334000"/>
            <a:ext cx="8458200" cy="36576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Clr>
                <a:schemeClr val="dk1"/>
              </a:buClr>
              <a:buSzPts val="1400"/>
              <a:buFont typeface="Arial"/>
              <a:buNone/>
              <a:defRPr sz="1400">
                <a:solidFill>
                  <a:schemeClr val="dk1"/>
                </a:solidFill>
              </a:defRPr>
            </a:lvl1pPr>
            <a:lvl2pPr lvl="1" algn="ctr">
              <a:lnSpc>
                <a:spcPct val="100000"/>
              </a:lnSpc>
              <a:spcBef>
                <a:spcPts val="450"/>
              </a:spcBef>
              <a:spcAft>
                <a:spcPts val="0"/>
              </a:spcAft>
              <a:buClr>
                <a:schemeClr val="dk1"/>
              </a:buClr>
              <a:buSzPts val="1500"/>
              <a:buNone/>
              <a:defRPr sz="1500"/>
            </a:lvl2pPr>
            <a:lvl3pPr lvl="2" algn="ctr">
              <a:lnSpc>
                <a:spcPct val="100000"/>
              </a:lnSpc>
              <a:spcBef>
                <a:spcPts val="450"/>
              </a:spcBef>
              <a:spcAft>
                <a:spcPts val="0"/>
              </a:spcAft>
              <a:buClr>
                <a:schemeClr val="dk1"/>
              </a:buClr>
              <a:buSzPts val="1350"/>
              <a:buNone/>
              <a:defRPr sz="1350"/>
            </a:lvl3pPr>
            <a:lvl4pPr lvl="3" algn="ctr">
              <a:lnSpc>
                <a:spcPct val="100000"/>
              </a:lnSpc>
              <a:spcBef>
                <a:spcPts val="450"/>
              </a:spcBef>
              <a:spcAft>
                <a:spcPts val="0"/>
              </a:spcAft>
              <a:buClr>
                <a:schemeClr val="dk1"/>
              </a:buClr>
              <a:buSzPts val="1200"/>
              <a:buNone/>
              <a:defRPr sz="1200"/>
            </a:lvl4pPr>
            <a:lvl5pPr lvl="4" algn="ctr">
              <a:lnSpc>
                <a:spcPct val="100000"/>
              </a:lnSpc>
              <a:spcBef>
                <a:spcPts val="450"/>
              </a:spcBef>
              <a:spcAft>
                <a:spcPts val="0"/>
              </a:spcAft>
              <a:buClr>
                <a:schemeClr val="dk1"/>
              </a:buClr>
              <a:buSzPts val="1200"/>
              <a:buNone/>
              <a:defRPr sz="1200"/>
            </a:lvl5pPr>
            <a:lvl6pPr lvl="5" algn="ctr">
              <a:lnSpc>
                <a:spcPct val="90000"/>
              </a:lnSpc>
              <a:spcBef>
                <a:spcPts val="450"/>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
        <p:nvSpPr>
          <p:cNvPr id="32" name="Google Shape;32;p11"/>
          <p:cNvSpPr/>
          <p:nvPr/>
        </p:nvSpPr>
        <p:spPr>
          <a:xfrm>
            <a:off x="342901" y="5747568"/>
            <a:ext cx="8458199" cy="980206"/>
          </a:xfrm>
          <a:custGeom>
            <a:rect b="b" l="l" r="r" t="t"/>
            <a:pathLst>
              <a:path extrusionOk="0" h="3308" w="38051">
                <a:moveTo>
                  <a:pt x="37720" y="3307"/>
                </a:moveTo>
                <a:cubicBezTo>
                  <a:pt x="37712" y="3307"/>
                  <a:pt x="37704" y="3303"/>
                  <a:pt x="37697" y="3297"/>
                </a:cubicBezTo>
                <a:cubicBezTo>
                  <a:pt x="37684" y="3284"/>
                  <a:pt x="37684" y="3263"/>
                  <a:pt x="37697" y="3250"/>
                </a:cubicBezTo>
                <a:lnTo>
                  <a:pt x="37991" y="2956"/>
                </a:lnTo>
                <a:cubicBezTo>
                  <a:pt x="38004" y="2944"/>
                  <a:pt x="38025" y="2944"/>
                  <a:pt x="38038" y="2956"/>
                </a:cubicBezTo>
                <a:cubicBezTo>
                  <a:pt x="38050" y="2969"/>
                  <a:pt x="38050" y="2990"/>
                  <a:pt x="38038" y="3003"/>
                </a:cubicBezTo>
                <a:lnTo>
                  <a:pt x="37744" y="3297"/>
                </a:lnTo>
                <a:cubicBezTo>
                  <a:pt x="37737" y="3303"/>
                  <a:pt x="37729" y="3307"/>
                  <a:pt x="37720" y="3307"/>
                </a:cubicBezTo>
                <a:close/>
                <a:moveTo>
                  <a:pt x="36543" y="3307"/>
                </a:moveTo>
                <a:cubicBezTo>
                  <a:pt x="36534" y="3307"/>
                  <a:pt x="36526" y="3304"/>
                  <a:pt x="36519" y="3297"/>
                </a:cubicBezTo>
                <a:cubicBezTo>
                  <a:pt x="36507" y="3285"/>
                  <a:pt x="36507" y="3263"/>
                  <a:pt x="36519" y="3250"/>
                </a:cubicBezTo>
                <a:lnTo>
                  <a:pt x="36813" y="2956"/>
                </a:lnTo>
                <a:cubicBezTo>
                  <a:pt x="36826" y="2944"/>
                  <a:pt x="36847" y="2944"/>
                  <a:pt x="36860" y="2956"/>
                </a:cubicBezTo>
                <a:cubicBezTo>
                  <a:pt x="36872" y="2969"/>
                  <a:pt x="36872" y="2990"/>
                  <a:pt x="36860" y="3003"/>
                </a:cubicBezTo>
                <a:lnTo>
                  <a:pt x="36566" y="3297"/>
                </a:lnTo>
                <a:cubicBezTo>
                  <a:pt x="36560" y="3303"/>
                  <a:pt x="36551" y="3307"/>
                  <a:pt x="36543" y="3307"/>
                </a:cubicBezTo>
                <a:close/>
                <a:moveTo>
                  <a:pt x="35365" y="3307"/>
                </a:moveTo>
                <a:cubicBezTo>
                  <a:pt x="35356" y="3307"/>
                  <a:pt x="35348" y="3304"/>
                  <a:pt x="35341" y="3297"/>
                </a:cubicBezTo>
                <a:cubicBezTo>
                  <a:pt x="35329" y="3285"/>
                  <a:pt x="35329" y="3263"/>
                  <a:pt x="35341" y="3250"/>
                </a:cubicBezTo>
                <a:lnTo>
                  <a:pt x="35635" y="2956"/>
                </a:lnTo>
                <a:cubicBezTo>
                  <a:pt x="35648" y="2944"/>
                  <a:pt x="35669" y="2944"/>
                  <a:pt x="35682" y="2956"/>
                </a:cubicBezTo>
                <a:cubicBezTo>
                  <a:pt x="35695" y="2969"/>
                  <a:pt x="35695" y="2990"/>
                  <a:pt x="35682" y="3003"/>
                </a:cubicBezTo>
                <a:lnTo>
                  <a:pt x="35388" y="3297"/>
                </a:lnTo>
                <a:cubicBezTo>
                  <a:pt x="35382" y="3303"/>
                  <a:pt x="35373" y="3307"/>
                  <a:pt x="35365" y="3307"/>
                </a:cubicBezTo>
                <a:close/>
                <a:moveTo>
                  <a:pt x="31243" y="3307"/>
                </a:moveTo>
                <a:cubicBezTo>
                  <a:pt x="31235" y="3307"/>
                  <a:pt x="31226" y="3303"/>
                  <a:pt x="31220" y="3297"/>
                </a:cubicBezTo>
                <a:cubicBezTo>
                  <a:pt x="31207" y="3284"/>
                  <a:pt x="31207" y="3263"/>
                  <a:pt x="31220" y="3250"/>
                </a:cubicBezTo>
                <a:lnTo>
                  <a:pt x="31514" y="2956"/>
                </a:lnTo>
                <a:cubicBezTo>
                  <a:pt x="31527" y="2944"/>
                  <a:pt x="31548" y="2944"/>
                  <a:pt x="31561" y="2956"/>
                </a:cubicBezTo>
                <a:cubicBezTo>
                  <a:pt x="31573" y="2969"/>
                  <a:pt x="31573" y="2990"/>
                  <a:pt x="31561" y="3003"/>
                </a:cubicBezTo>
                <a:lnTo>
                  <a:pt x="31267" y="3297"/>
                </a:lnTo>
                <a:cubicBezTo>
                  <a:pt x="31260" y="3303"/>
                  <a:pt x="31252" y="3307"/>
                  <a:pt x="31243" y="3307"/>
                </a:cubicBezTo>
                <a:close/>
                <a:moveTo>
                  <a:pt x="30065" y="3307"/>
                </a:moveTo>
                <a:cubicBezTo>
                  <a:pt x="30057" y="3307"/>
                  <a:pt x="30049" y="3304"/>
                  <a:pt x="30042" y="3297"/>
                </a:cubicBezTo>
                <a:cubicBezTo>
                  <a:pt x="30030" y="3285"/>
                  <a:pt x="30030" y="3263"/>
                  <a:pt x="30042" y="3250"/>
                </a:cubicBezTo>
                <a:lnTo>
                  <a:pt x="30336" y="2956"/>
                </a:lnTo>
                <a:cubicBezTo>
                  <a:pt x="30349" y="2944"/>
                  <a:pt x="30370" y="2944"/>
                  <a:pt x="30383" y="2956"/>
                </a:cubicBezTo>
                <a:cubicBezTo>
                  <a:pt x="30395" y="2969"/>
                  <a:pt x="30395" y="2990"/>
                  <a:pt x="30383" y="3003"/>
                </a:cubicBezTo>
                <a:lnTo>
                  <a:pt x="30089" y="3297"/>
                </a:lnTo>
                <a:cubicBezTo>
                  <a:pt x="30082" y="3303"/>
                  <a:pt x="30074" y="3307"/>
                  <a:pt x="30065" y="3307"/>
                </a:cubicBezTo>
                <a:close/>
                <a:moveTo>
                  <a:pt x="28888" y="3307"/>
                </a:moveTo>
                <a:cubicBezTo>
                  <a:pt x="28879" y="3307"/>
                  <a:pt x="28871" y="3304"/>
                  <a:pt x="28864" y="3297"/>
                </a:cubicBezTo>
                <a:cubicBezTo>
                  <a:pt x="28852" y="3285"/>
                  <a:pt x="28852" y="3263"/>
                  <a:pt x="28864" y="3250"/>
                </a:cubicBezTo>
                <a:lnTo>
                  <a:pt x="29158" y="2956"/>
                </a:lnTo>
                <a:cubicBezTo>
                  <a:pt x="29171" y="2944"/>
                  <a:pt x="29192" y="2944"/>
                  <a:pt x="29205" y="2956"/>
                </a:cubicBezTo>
                <a:cubicBezTo>
                  <a:pt x="29218" y="2969"/>
                  <a:pt x="29218" y="2990"/>
                  <a:pt x="29205" y="3003"/>
                </a:cubicBezTo>
                <a:lnTo>
                  <a:pt x="28911" y="3297"/>
                </a:lnTo>
                <a:cubicBezTo>
                  <a:pt x="28905" y="3303"/>
                  <a:pt x="28896" y="3307"/>
                  <a:pt x="28888" y="3307"/>
                </a:cubicBezTo>
                <a:close/>
                <a:moveTo>
                  <a:pt x="24766" y="3307"/>
                </a:moveTo>
                <a:cubicBezTo>
                  <a:pt x="24758" y="3307"/>
                  <a:pt x="24749" y="3303"/>
                  <a:pt x="24743" y="3297"/>
                </a:cubicBezTo>
                <a:cubicBezTo>
                  <a:pt x="24730" y="3284"/>
                  <a:pt x="24730" y="3263"/>
                  <a:pt x="24743" y="3250"/>
                </a:cubicBezTo>
                <a:lnTo>
                  <a:pt x="25037" y="2956"/>
                </a:lnTo>
                <a:cubicBezTo>
                  <a:pt x="25050" y="2944"/>
                  <a:pt x="25071" y="2944"/>
                  <a:pt x="25083" y="2956"/>
                </a:cubicBezTo>
                <a:cubicBezTo>
                  <a:pt x="25096" y="2969"/>
                  <a:pt x="25096" y="2990"/>
                  <a:pt x="25083" y="3003"/>
                </a:cubicBezTo>
                <a:lnTo>
                  <a:pt x="24789" y="3297"/>
                </a:lnTo>
                <a:cubicBezTo>
                  <a:pt x="24783" y="3303"/>
                  <a:pt x="24775" y="3307"/>
                  <a:pt x="24766" y="3307"/>
                </a:cubicBezTo>
                <a:close/>
                <a:moveTo>
                  <a:pt x="23588" y="3307"/>
                </a:moveTo>
                <a:cubicBezTo>
                  <a:pt x="23580" y="3307"/>
                  <a:pt x="23571" y="3303"/>
                  <a:pt x="23565" y="3297"/>
                </a:cubicBezTo>
                <a:cubicBezTo>
                  <a:pt x="23552" y="3284"/>
                  <a:pt x="23552" y="3263"/>
                  <a:pt x="23565" y="3250"/>
                </a:cubicBezTo>
                <a:lnTo>
                  <a:pt x="23859" y="2956"/>
                </a:lnTo>
                <a:cubicBezTo>
                  <a:pt x="23872" y="2944"/>
                  <a:pt x="23893" y="2944"/>
                  <a:pt x="23906" y="2956"/>
                </a:cubicBezTo>
                <a:cubicBezTo>
                  <a:pt x="23918" y="2969"/>
                  <a:pt x="23918" y="2990"/>
                  <a:pt x="23906" y="3003"/>
                </a:cubicBezTo>
                <a:lnTo>
                  <a:pt x="23612" y="3297"/>
                </a:lnTo>
                <a:cubicBezTo>
                  <a:pt x="23605" y="3303"/>
                  <a:pt x="23597" y="3307"/>
                  <a:pt x="23588" y="3307"/>
                </a:cubicBezTo>
                <a:close/>
                <a:moveTo>
                  <a:pt x="22411" y="3307"/>
                </a:moveTo>
                <a:cubicBezTo>
                  <a:pt x="22402" y="3307"/>
                  <a:pt x="22394" y="3304"/>
                  <a:pt x="22387" y="3297"/>
                </a:cubicBezTo>
                <a:cubicBezTo>
                  <a:pt x="22375" y="3285"/>
                  <a:pt x="22375" y="3263"/>
                  <a:pt x="22387" y="3250"/>
                </a:cubicBezTo>
                <a:lnTo>
                  <a:pt x="22681" y="2956"/>
                </a:lnTo>
                <a:cubicBezTo>
                  <a:pt x="22694" y="2944"/>
                  <a:pt x="22715" y="2944"/>
                  <a:pt x="22728" y="2956"/>
                </a:cubicBezTo>
                <a:cubicBezTo>
                  <a:pt x="22740" y="2969"/>
                  <a:pt x="22740" y="2990"/>
                  <a:pt x="22728" y="3003"/>
                </a:cubicBezTo>
                <a:lnTo>
                  <a:pt x="22434" y="3297"/>
                </a:lnTo>
                <a:cubicBezTo>
                  <a:pt x="22427" y="3303"/>
                  <a:pt x="22419" y="3307"/>
                  <a:pt x="22411" y="3307"/>
                </a:cubicBezTo>
                <a:close/>
                <a:moveTo>
                  <a:pt x="18289" y="3307"/>
                </a:moveTo>
                <a:cubicBezTo>
                  <a:pt x="18281" y="3307"/>
                  <a:pt x="18272" y="3303"/>
                  <a:pt x="18266" y="3297"/>
                </a:cubicBezTo>
                <a:cubicBezTo>
                  <a:pt x="18253" y="3284"/>
                  <a:pt x="18253" y="3263"/>
                  <a:pt x="18266" y="3250"/>
                </a:cubicBezTo>
                <a:lnTo>
                  <a:pt x="18560" y="2956"/>
                </a:lnTo>
                <a:cubicBezTo>
                  <a:pt x="18572" y="2944"/>
                  <a:pt x="18594" y="2944"/>
                  <a:pt x="18606" y="2956"/>
                </a:cubicBezTo>
                <a:cubicBezTo>
                  <a:pt x="18619" y="2969"/>
                  <a:pt x="18619" y="2990"/>
                  <a:pt x="18606" y="3003"/>
                </a:cubicBezTo>
                <a:lnTo>
                  <a:pt x="18312" y="3297"/>
                </a:lnTo>
                <a:cubicBezTo>
                  <a:pt x="18306" y="3303"/>
                  <a:pt x="18298" y="3307"/>
                  <a:pt x="18289" y="3307"/>
                </a:cubicBezTo>
                <a:close/>
                <a:moveTo>
                  <a:pt x="15347" y="3307"/>
                </a:moveTo>
                <a:cubicBezTo>
                  <a:pt x="15338" y="3307"/>
                  <a:pt x="15330" y="3303"/>
                  <a:pt x="15323" y="3297"/>
                </a:cubicBezTo>
                <a:cubicBezTo>
                  <a:pt x="15311" y="3284"/>
                  <a:pt x="15311" y="3263"/>
                  <a:pt x="15323" y="3250"/>
                </a:cubicBezTo>
                <a:lnTo>
                  <a:pt x="15617" y="2956"/>
                </a:lnTo>
                <a:cubicBezTo>
                  <a:pt x="15630" y="2944"/>
                  <a:pt x="15651" y="2944"/>
                  <a:pt x="15664" y="2956"/>
                </a:cubicBezTo>
                <a:cubicBezTo>
                  <a:pt x="15676" y="2969"/>
                  <a:pt x="15676" y="2990"/>
                  <a:pt x="15664" y="3003"/>
                </a:cubicBezTo>
                <a:lnTo>
                  <a:pt x="15370" y="3297"/>
                </a:lnTo>
                <a:cubicBezTo>
                  <a:pt x="15363" y="3303"/>
                  <a:pt x="15355" y="3307"/>
                  <a:pt x="15347" y="3307"/>
                </a:cubicBezTo>
                <a:close/>
                <a:moveTo>
                  <a:pt x="14757" y="3307"/>
                </a:moveTo>
                <a:cubicBezTo>
                  <a:pt x="14748" y="3307"/>
                  <a:pt x="14740" y="3303"/>
                  <a:pt x="14733" y="3297"/>
                </a:cubicBezTo>
                <a:cubicBezTo>
                  <a:pt x="14721" y="3284"/>
                  <a:pt x="14721" y="3263"/>
                  <a:pt x="14733" y="3250"/>
                </a:cubicBezTo>
                <a:lnTo>
                  <a:pt x="15029" y="2956"/>
                </a:lnTo>
                <a:cubicBezTo>
                  <a:pt x="15042" y="2944"/>
                  <a:pt x="15063" y="2944"/>
                  <a:pt x="15076" y="2956"/>
                </a:cubicBezTo>
                <a:cubicBezTo>
                  <a:pt x="15089" y="2969"/>
                  <a:pt x="15089" y="2990"/>
                  <a:pt x="15076" y="3003"/>
                </a:cubicBezTo>
                <a:lnTo>
                  <a:pt x="14782" y="3297"/>
                </a:lnTo>
                <a:cubicBezTo>
                  <a:pt x="14774" y="3303"/>
                  <a:pt x="14765" y="3307"/>
                  <a:pt x="14757" y="3307"/>
                </a:cubicBezTo>
                <a:close/>
                <a:moveTo>
                  <a:pt x="14169" y="3307"/>
                </a:moveTo>
                <a:cubicBezTo>
                  <a:pt x="14160" y="3307"/>
                  <a:pt x="14152" y="3303"/>
                  <a:pt x="14145" y="3297"/>
                </a:cubicBezTo>
                <a:cubicBezTo>
                  <a:pt x="14133" y="3284"/>
                  <a:pt x="14133" y="3263"/>
                  <a:pt x="14145" y="3250"/>
                </a:cubicBezTo>
                <a:lnTo>
                  <a:pt x="14439" y="2956"/>
                </a:lnTo>
                <a:cubicBezTo>
                  <a:pt x="14452" y="2944"/>
                  <a:pt x="14473" y="2944"/>
                  <a:pt x="14486" y="2956"/>
                </a:cubicBezTo>
                <a:cubicBezTo>
                  <a:pt x="14499" y="2969"/>
                  <a:pt x="14499" y="2990"/>
                  <a:pt x="14486" y="3003"/>
                </a:cubicBezTo>
                <a:lnTo>
                  <a:pt x="14192" y="3297"/>
                </a:lnTo>
                <a:cubicBezTo>
                  <a:pt x="14186" y="3303"/>
                  <a:pt x="14177" y="3307"/>
                  <a:pt x="14169" y="3307"/>
                </a:cubicBezTo>
                <a:close/>
                <a:moveTo>
                  <a:pt x="13579" y="3307"/>
                </a:moveTo>
                <a:cubicBezTo>
                  <a:pt x="13570" y="3307"/>
                  <a:pt x="13562" y="3303"/>
                  <a:pt x="13555" y="3297"/>
                </a:cubicBezTo>
                <a:cubicBezTo>
                  <a:pt x="13543" y="3284"/>
                  <a:pt x="13543" y="3263"/>
                  <a:pt x="13555" y="3250"/>
                </a:cubicBezTo>
                <a:lnTo>
                  <a:pt x="13849" y="2956"/>
                </a:lnTo>
                <a:cubicBezTo>
                  <a:pt x="13862" y="2944"/>
                  <a:pt x="13883" y="2944"/>
                  <a:pt x="13896" y="2956"/>
                </a:cubicBezTo>
                <a:cubicBezTo>
                  <a:pt x="13909" y="2969"/>
                  <a:pt x="13909" y="2990"/>
                  <a:pt x="13896" y="3003"/>
                </a:cubicBezTo>
                <a:lnTo>
                  <a:pt x="13602" y="3297"/>
                </a:lnTo>
                <a:cubicBezTo>
                  <a:pt x="13596" y="3303"/>
                  <a:pt x="13587" y="3307"/>
                  <a:pt x="13579" y="3307"/>
                </a:cubicBezTo>
                <a:close/>
                <a:moveTo>
                  <a:pt x="12991" y="3307"/>
                </a:moveTo>
                <a:cubicBezTo>
                  <a:pt x="12982" y="3307"/>
                  <a:pt x="12974" y="3303"/>
                  <a:pt x="12968" y="3297"/>
                </a:cubicBezTo>
                <a:cubicBezTo>
                  <a:pt x="12955" y="3284"/>
                  <a:pt x="12955" y="3263"/>
                  <a:pt x="12968" y="3250"/>
                </a:cubicBezTo>
                <a:lnTo>
                  <a:pt x="13262" y="2956"/>
                </a:lnTo>
                <a:cubicBezTo>
                  <a:pt x="13274" y="2944"/>
                  <a:pt x="13295" y="2944"/>
                  <a:pt x="13308" y="2956"/>
                </a:cubicBezTo>
                <a:cubicBezTo>
                  <a:pt x="13321" y="2969"/>
                  <a:pt x="13321" y="2990"/>
                  <a:pt x="13308" y="3003"/>
                </a:cubicBezTo>
                <a:lnTo>
                  <a:pt x="13014" y="3297"/>
                </a:lnTo>
                <a:cubicBezTo>
                  <a:pt x="13008" y="3303"/>
                  <a:pt x="12999" y="3307"/>
                  <a:pt x="12991" y="3307"/>
                </a:cubicBezTo>
                <a:close/>
                <a:moveTo>
                  <a:pt x="12401" y="3307"/>
                </a:moveTo>
                <a:cubicBezTo>
                  <a:pt x="12392" y="3307"/>
                  <a:pt x="12384" y="3303"/>
                  <a:pt x="12378" y="3297"/>
                </a:cubicBezTo>
                <a:cubicBezTo>
                  <a:pt x="12365" y="3284"/>
                  <a:pt x="12365" y="3263"/>
                  <a:pt x="12378" y="3250"/>
                </a:cubicBezTo>
                <a:lnTo>
                  <a:pt x="12672" y="2956"/>
                </a:lnTo>
                <a:cubicBezTo>
                  <a:pt x="12684" y="2944"/>
                  <a:pt x="12705" y="2944"/>
                  <a:pt x="12718" y="2956"/>
                </a:cubicBezTo>
                <a:cubicBezTo>
                  <a:pt x="12731" y="2969"/>
                  <a:pt x="12731" y="2990"/>
                  <a:pt x="12718" y="3003"/>
                </a:cubicBezTo>
                <a:lnTo>
                  <a:pt x="12424" y="3297"/>
                </a:lnTo>
                <a:cubicBezTo>
                  <a:pt x="12418" y="3303"/>
                  <a:pt x="12409" y="3307"/>
                  <a:pt x="12401" y="3307"/>
                </a:cubicBezTo>
                <a:close/>
                <a:moveTo>
                  <a:pt x="8869" y="3307"/>
                </a:moveTo>
                <a:cubicBezTo>
                  <a:pt x="8861" y="3307"/>
                  <a:pt x="8853" y="3303"/>
                  <a:pt x="8846" y="3297"/>
                </a:cubicBezTo>
                <a:cubicBezTo>
                  <a:pt x="8834" y="3284"/>
                  <a:pt x="8834" y="3263"/>
                  <a:pt x="8846" y="3250"/>
                </a:cubicBezTo>
                <a:lnTo>
                  <a:pt x="9140" y="2956"/>
                </a:lnTo>
                <a:cubicBezTo>
                  <a:pt x="9153" y="2944"/>
                  <a:pt x="9174" y="2944"/>
                  <a:pt x="9187" y="2956"/>
                </a:cubicBezTo>
                <a:cubicBezTo>
                  <a:pt x="9199" y="2969"/>
                  <a:pt x="9199" y="2990"/>
                  <a:pt x="9187" y="3003"/>
                </a:cubicBezTo>
                <a:lnTo>
                  <a:pt x="8893" y="3297"/>
                </a:lnTo>
                <a:cubicBezTo>
                  <a:pt x="8886" y="3303"/>
                  <a:pt x="8878" y="3307"/>
                  <a:pt x="8869" y="3307"/>
                </a:cubicBezTo>
                <a:close/>
                <a:moveTo>
                  <a:pt x="8279" y="3307"/>
                </a:moveTo>
                <a:cubicBezTo>
                  <a:pt x="8271" y="3307"/>
                  <a:pt x="8262" y="3304"/>
                  <a:pt x="8256" y="3297"/>
                </a:cubicBezTo>
                <a:cubicBezTo>
                  <a:pt x="8243" y="3285"/>
                  <a:pt x="8244" y="3263"/>
                  <a:pt x="8256" y="3250"/>
                </a:cubicBezTo>
                <a:lnTo>
                  <a:pt x="8550" y="2956"/>
                </a:lnTo>
                <a:cubicBezTo>
                  <a:pt x="8563" y="2944"/>
                  <a:pt x="8584" y="2944"/>
                  <a:pt x="8597" y="2956"/>
                </a:cubicBezTo>
                <a:cubicBezTo>
                  <a:pt x="8609" y="2969"/>
                  <a:pt x="8609" y="2990"/>
                  <a:pt x="8597" y="3003"/>
                </a:cubicBezTo>
                <a:lnTo>
                  <a:pt x="8303" y="3297"/>
                </a:lnTo>
                <a:cubicBezTo>
                  <a:pt x="8296" y="3303"/>
                  <a:pt x="8288" y="3307"/>
                  <a:pt x="8279" y="3307"/>
                </a:cubicBezTo>
                <a:close/>
                <a:moveTo>
                  <a:pt x="7692" y="3307"/>
                </a:moveTo>
                <a:cubicBezTo>
                  <a:pt x="7683" y="3307"/>
                  <a:pt x="7674" y="3304"/>
                  <a:pt x="7668" y="3297"/>
                </a:cubicBezTo>
                <a:cubicBezTo>
                  <a:pt x="7655" y="3285"/>
                  <a:pt x="7656" y="3263"/>
                  <a:pt x="7668" y="3250"/>
                </a:cubicBezTo>
                <a:lnTo>
                  <a:pt x="7962" y="2956"/>
                </a:lnTo>
                <a:cubicBezTo>
                  <a:pt x="7975" y="2944"/>
                  <a:pt x="7996" y="2944"/>
                  <a:pt x="8009" y="2956"/>
                </a:cubicBezTo>
                <a:cubicBezTo>
                  <a:pt x="8021" y="2969"/>
                  <a:pt x="8021" y="2990"/>
                  <a:pt x="8009" y="3003"/>
                </a:cubicBezTo>
                <a:lnTo>
                  <a:pt x="7715" y="3297"/>
                </a:lnTo>
                <a:cubicBezTo>
                  <a:pt x="7709" y="3303"/>
                  <a:pt x="7700" y="3307"/>
                  <a:pt x="7692" y="3307"/>
                </a:cubicBezTo>
                <a:close/>
                <a:moveTo>
                  <a:pt x="7102" y="3307"/>
                </a:moveTo>
                <a:cubicBezTo>
                  <a:pt x="7093" y="3307"/>
                  <a:pt x="7084" y="3304"/>
                  <a:pt x="7078" y="3297"/>
                </a:cubicBezTo>
                <a:cubicBezTo>
                  <a:pt x="7065" y="3285"/>
                  <a:pt x="7066" y="3263"/>
                  <a:pt x="7078" y="3250"/>
                </a:cubicBezTo>
                <a:lnTo>
                  <a:pt x="7374" y="2956"/>
                </a:lnTo>
                <a:cubicBezTo>
                  <a:pt x="7387" y="2944"/>
                  <a:pt x="7408" y="2944"/>
                  <a:pt x="7421" y="2956"/>
                </a:cubicBezTo>
                <a:cubicBezTo>
                  <a:pt x="7434" y="2969"/>
                  <a:pt x="7434" y="2990"/>
                  <a:pt x="7421" y="3003"/>
                </a:cubicBezTo>
                <a:lnTo>
                  <a:pt x="7127" y="3297"/>
                </a:lnTo>
                <a:cubicBezTo>
                  <a:pt x="7119" y="3303"/>
                  <a:pt x="7110" y="3307"/>
                  <a:pt x="7102" y="3307"/>
                </a:cubicBezTo>
                <a:close/>
                <a:moveTo>
                  <a:pt x="6514" y="3307"/>
                </a:moveTo>
                <a:cubicBezTo>
                  <a:pt x="6505" y="3307"/>
                  <a:pt x="6497" y="3303"/>
                  <a:pt x="6491" y="3297"/>
                </a:cubicBezTo>
                <a:cubicBezTo>
                  <a:pt x="6478" y="3284"/>
                  <a:pt x="6478" y="3263"/>
                  <a:pt x="6491" y="3250"/>
                </a:cubicBezTo>
                <a:lnTo>
                  <a:pt x="6784" y="2956"/>
                </a:lnTo>
                <a:cubicBezTo>
                  <a:pt x="6797" y="2944"/>
                  <a:pt x="6818" y="2944"/>
                  <a:pt x="6831" y="2956"/>
                </a:cubicBezTo>
                <a:cubicBezTo>
                  <a:pt x="6844" y="2969"/>
                  <a:pt x="6844" y="2990"/>
                  <a:pt x="6831" y="3003"/>
                </a:cubicBezTo>
                <a:lnTo>
                  <a:pt x="6537" y="3297"/>
                </a:lnTo>
                <a:cubicBezTo>
                  <a:pt x="6531" y="3303"/>
                  <a:pt x="6522" y="3307"/>
                  <a:pt x="6514" y="3307"/>
                </a:cubicBezTo>
                <a:close/>
                <a:moveTo>
                  <a:pt x="5924" y="3307"/>
                </a:moveTo>
                <a:cubicBezTo>
                  <a:pt x="5915" y="3307"/>
                  <a:pt x="5907" y="3303"/>
                  <a:pt x="5901" y="3297"/>
                </a:cubicBezTo>
                <a:cubicBezTo>
                  <a:pt x="5888" y="3284"/>
                  <a:pt x="5888" y="3263"/>
                  <a:pt x="5901" y="3250"/>
                </a:cubicBezTo>
                <a:lnTo>
                  <a:pt x="6194" y="2956"/>
                </a:lnTo>
                <a:cubicBezTo>
                  <a:pt x="6207" y="2944"/>
                  <a:pt x="6228" y="2944"/>
                  <a:pt x="6241" y="2956"/>
                </a:cubicBezTo>
                <a:cubicBezTo>
                  <a:pt x="6254" y="2969"/>
                  <a:pt x="6254" y="2990"/>
                  <a:pt x="6241" y="3003"/>
                </a:cubicBezTo>
                <a:lnTo>
                  <a:pt x="5947" y="3297"/>
                </a:lnTo>
                <a:cubicBezTo>
                  <a:pt x="5941" y="3303"/>
                  <a:pt x="5932" y="3307"/>
                  <a:pt x="5924" y="3307"/>
                </a:cubicBezTo>
                <a:close/>
                <a:moveTo>
                  <a:pt x="2392" y="3307"/>
                </a:moveTo>
                <a:cubicBezTo>
                  <a:pt x="2384" y="3307"/>
                  <a:pt x="2375" y="3303"/>
                  <a:pt x="2369" y="3297"/>
                </a:cubicBezTo>
                <a:cubicBezTo>
                  <a:pt x="2356" y="3284"/>
                  <a:pt x="2356" y="3263"/>
                  <a:pt x="2369" y="3250"/>
                </a:cubicBezTo>
                <a:lnTo>
                  <a:pt x="2663" y="2956"/>
                </a:lnTo>
                <a:cubicBezTo>
                  <a:pt x="2676" y="2944"/>
                  <a:pt x="2697" y="2944"/>
                  <a:pt x="2710" y="2956"/>
                </a:cubicBezTo>
                <a:cubicBezTo>
                  <a:pt x="2722" y="2969"/>
                  <a:pt x="2722" y="2990"/>
                  <a:pt x="2710" y="3003"/>
                </a:cubicBezTo>
                <a:lnTo>
                  <a:pt x="2416" y="3297"/>
                </a:lnTo>
                <a:cubicBezTo>
                  <a:pt x="2407" y="3303"/>
                  <a:pt x="2401" y="3307"/>
                  <a:pt x="2392" y="3307"/>
                </a:cubicBezTo>
                <a:close/>
                <a:moveTo>
                  <a:pt x="1802" y="3307"/>
                </a:moveTo>
                <a:cubicBezTo>
                  <a:pt x="1794" y="3307"/>
                  <a:pt x="1785" y="3303"/>
                  <a:pt x="1779" y="3297"/>
                </a:cubicBezTo>
                <a:cubicBezTo>
                  <a:pt x="1766" y="3284"/>
                  <a:pt x="1766" y="3263"/>
                  <a:pt x="1779" y="3250"/>
                </a:cubicBezTo>
                <a:lnTo>
                  <a:pt x="2073" y="2956"/>
                </a:lnTo>
                <a:cubicBezTo>
                  <a:pt x="2086" y="2944"/>
                  <a:pt x="2107" y="2944"/>
                  <a:pt x="2120" y="2956"/>
                </a:cubicBezTo>
                <a:cubicBezTo>
                  <a:pt x="2132" y="2969"/>
                  <a:pt x="2132" y="2990"/>
                  <a:pt x="2120" y="3003"/>
                </a:cubicBezTo>
                <a:lnTo>
                  <a:pt x="1826" y="3297"/>
                </a:lnTo>
                <a:cubicBezTo>
                  <a:pt x="1819" y="3303"/>
                  <a:pt x="1811" y="3307"/>
                  <a:pt x="1802" y="3307"/>
                </a:cubicBezTo>
                <a:close/>
                <a:moveTo>
                  <a:pt x="37133" y="3307"/>
                </a:moveTo>
                <a:cubicBezTo>
                  <a:pt x="37124" y="3307"/>
                  <a:pt x="37116" y="3304"/>
                  <a:pt x="37109" y="3297"/>
                </a:cubicBezTo>
                <a:cubicBezTo>
                  <a:pt x="37097" y="3285"/>
                  <a:pt x="37097" y="3263"/>
                  <a:pt x="37109" y="3250"/>
                </a:cubicBezTo>
                <a:lnTo>
                  <a:pt x="37403" y="2956"/>
                </a:lnTo>
                <a:cubicBezTo>
                  <a:pt x="37416" y="2944"/>
                  <a:pt x="37437" y="2944"/>
                  <a:pt x="37450" y="2956"/>
                </a:cubicBezTo>
                <a:cubicBezTo>
                  <a:pt x="37462" y="2969"/>
                  <a:pt x="37462" y="2990"/>
                  <a:pt x="37450" y="3003"/>
                </a:cubicBezTo>
                <a:lnTo>
                  <a:pt x="37156" y="3297"/>
                </a:lnTo>
                <a:cubicBezTo>
                  <a:pt x="37149" y="3303"/>
                  <a:pt x="37141" y="3307"/>
                  <a:pt x="37133" y="3307"/>
                </a:cubicBezTo>
                <a:close/>
                <a:moveTo>
                  <a:pt x="35955" y="3307"/>
                </a:moveTo>
                <a:cubicBezTo>
                  <a:pt x="35946" y="3307"/>
                  <a:pt x="35938" y="3304"/>
                  <a:pt x="35931" y="3297"/>
                </a:cubicBezTo>
                <a:cubicBezTo>
                  <a:pt x="35919" y="3285"/>
                  <a:pt x="35919" y="3263"/>
                  <a:pt x="35931" y="3250"/>
                </a:cubicBezTo>
                <a:lnTo>
                  <a:pt x="36225" y="2956"/>
                </a:lnTo>
                <a:cubicBezTo>
                  <a:pt x="36238" y="2944"/>
                  <a:pt x="36259" y="2944"/>
                  <a:pt x="36272" y="2956"/>
                </a:cubicBezTo>
                <a:cubicBezTo>
                  <a:pt x="36285" y="2969"/>
                  <a:pt x="36285" y="2990"/>
                  <a:pt x="36272" y="3003"/>
                </a:cubicBezTo>
                <a:lnTo>
                  <a:pt x="35978" y="3297"/>
                </a:lnTo>
                <a:cubicBezTo>
                  <a:pt x="35972" y="3303"/>
                  <a:pt x="35963" y="3307"/>
                  <a:pt x="35955" y="3307"/>
                </a:cubicBezTo>
                <a:close/>
                <a:moveTo>
                  <a:pt x="34777" y="3307"/>
                </a:moveTo>
                <a:cubicBezTo>
                  <a:pt x="34768" y="3307"/>
                  <a:pt x="34760" y="3303"/>
                  <a:pt x="34754" y="3297"/>
                </a:cubicBezTo>
                <a:cubicBezTo>
                  <a:pt x="34741" y="3284"/>
                  <a:pt x="34741" y="3263"/>
                  <a:pt x="34754" y="3250"/>
                </a:cubicBezTo>
                <a:lnTo>
                  <a:pt x="35048" y="2956"/>
                </a:lnTo>
                <a:cubicBezTo>
                  <a:pt x="35060" y="2944"/>
                  <a:pt x="35081" y="2944"/>
                  <a:pt x="35094" y="2956"/>
                </a:cubicBezTo>
                <a:cubicBezTo>
                  <a:pt x="35107" y="2969"/>
                  <a:pt x="35107" y="2990"/>
                  <a:pt x="35094" y="3003"/>
                </a:cubicBezTo>
                <a:lnTo>
                  <a:pt x="34800" y="3297"/>
                </a:lnTo>
                <a:cubicBezTo>
                  <a:pt x="34794" y="3303"/>
                  <a:pt x="34785" y="3307"/>
                  <a:pt x="34777" y="3307"/>
                </a:cubicBezTo>
                <a:close/>
                <a:moveTo>
                  <a:pt x="34189" y="3307"/>
                </a:moveTo>
                <a:cubicBezTo>
                  <a:pt x="34181" y="3307"/>
                  <a:pt x="34172" y="3303"/>
                  <a:pt x="34166" y="3297"/>
                </a:cubicBezTo>
                <a:cubicBezTo>
                  <a:pt x="34153" y="3284"/>
                  <a:pt x="34153" y="3263"/>
                  <a:pt x="34166" y="3250"/>
                </a:cubicBezTo>
                <a:lnTo>
                  <a:pt x="34460" y="2956"/>
                </a:lnTo>
                <a:cubicBezTo>
                  <a:pt x="34472" y="2944"/>
                  <a:pt x="34494" y="2944"/>
                  <a:pt x="34506" y="2956"/>
                </a:cubicBezTo>
                <a:cubicBezTo>
                  <a:pt x="34519" y="2969"/>
                  <a:pt x="34519" y="2990"/>
                  <a:pt x="34506" y="3003"/>
                </a:cubicBezTo>
                <a:lnTo>
                  <a:pt x="34212" y="3297"/>
                </a:lnTo>
                <a:cubicBezTo>
                  <a:pt x="34204" y="3303"/>
                  <a:pt x="34195" y="3307"/>
                  <a:pt x="34189" y="3307"/>
                </a:cubicBezTo>
                <a:close/>
                <a:moveTo>
                  <a:pt x="33599" y="3307"/>
                </a:moveTo>
                <a:cubicBezTo>
                  <a:pt x="33591" y="3307"/>
                  <a:pt x="33582" y="3303"/>
                  <a:pt x="33576" y="3297"/>
                </a:cubicBezTo>
                <a:cubicBezTo>
                  <a:pt x="33563" y="3284"/>
                  <a:pt x="33563" y="3263"/>
                  <a:pt x="33576" y="3250"/>
                </a:cubicBezTo>
                <a:lnTo>
                  <a:pt x="33870" y="2956"/>
                </a:lnTo>
                <a:cubicBezTo>
                  <a:pt x="33882" y="2944"/>
                  <a:pt x="33904" y="2944"/>
                  <a:pt x="33916" y="2956"/>
                </a:cubicBezTo>
                <a:cubicBezTo>
                  <a:pt x="33929" y="2969"/>
                  <a:pt x="33929" y="2990"/>
                  <a:pt x="33916" y="3003"/>
                </a:cubicBezTo>
                <a:lnTo>
                  <a:pt x="33622" y="3297"/>
                </a:lnTo>
                <a:cubicBezTo>
                  <a:pt x="33616" y="3303"/>
                  <a:pt x="33607" y="3307"/>
                  <a:pt x="33599" y="3307"/>
                </a:cubicBezTo>
                <a:close/>
                <a:moveTo>
                  <a:pt x="33011" y="3307"/>
                </a:moveTo>
                <a:cubicBezTo>
                  <a:pt x="33003" y="3307"/>
                  <a:pt x="32994" y="3303"/>
                  <a:pt x="32988" y="3297"/>
                </a:cubicBezTo>
                <a:cubicBezTo>
                  <a:pt x="32975" y="3284"/>
                  <a:pt x="32975" y="3263"/>
                  <a:pt x="32988" y="3250"/>
                </a:cubicBezTo>
                <a:lnTo>
                  <a:pt x="33282" y="2956"/>
                </a:lnTo>
                <a:cubicBezTo>
                  <a:pt x="33295" y="2944"/>
                  <a:pt x="33316" y="2944"/>
                  <a:pt x="33328" y="2956"/>
                </a:cubicBezTo>
                <a:cubicBezTo>
                  <a:pt x="33341" y="2969"/>
                  <a:pt x="33341" y="2990"/>
                  <a:pt x="33328" y="3003"/>
                </a:cubicBezTo>
                <a:lnTo>
                  <a:pt x="33034" y="3297"/>
                </a:lnTo>
                <a:cubicBezTo>
                  <a:pt x="33026" y="3303"/>
                  <a:pt x="33020" y="3307"/>
                  <a:pt x="33011" y="3307"/>
                </a:cubicBezTo>
                <a:close/>
                <a:moveTo>
                  <a:pt x="32421" y="3307"/>
                </a:moveTo>
                <a:cubicBezTo>
                  <a:pt x="32413" y="3307"/>
                  <a:pt x="32404" y="3303"/>
                  <a:pt x="32398" y="3297"/>
                </a:cubicBezTo>
                <a:cubicBezTo>
                  <a:pt x="32385" y="3284"/>
                  <a:pt x="32385" y="3263"/>
                  <a:pt x="32398" y="3250"/>
                </a:cubicBezTo>
                <a:lnTo>
                  <a:pt x="32692" y="2956"/>
                </a:lnTo>
                <a:cubicBezTo>
                  <a:pt x="32705" y="2944"/>
                  <a:pt x="32726" y="2944"/>
                  <a:pt x="32738" y="2956"/>
                </a:cubicBezTo>
                <a:cubicBezTo>
                  <a:pt x="32751" y="2969"/>
                  <a:pt x="32751" y="2990"/>
                  <a:pt x="32738" y="3003"/>
                </a:cubicBezTo>
                <a:lnTo>
                  <a:pt x="32444" y="3297"/>
                </a:lnTo>
                <a:cubicBezTo>
                  <a:pt x="32438" y="3303"/>
                  <a:pt x="32430" y="3307"/>
                  <a:pt x="32421" y="3307"/>
                </a:cubicBezTo>
                <a:close/>
                <a:moveTo>
                  <a:pt x="31833" y="3307"/>
                </a:moveTo>
                <a:cubicBezTo>
                  <a:pt x="31825" y="3307"/>
                  <a:pt x="31816" y="3303"/>
                  <a:pt x="31810" y="3297"/>
                </a:cubicBezTo>
                <a:cubicBezTo>
                  <a:pt x="31797" y="3284"/>
                  <a:pt x="31797" y="3263"/>
                  <a:pt x="31810" y="3250"/>
                </a:cubicBezTo>
                <a:lnTo>
                  <a:pt x="32104" y="2956"/>
                </a:lnTo>
                <a:cubicBezTo>
                  <a:pt x="32117" y="2944"/>
                  <a:pt x="32138" y="2944"/>
                  <a:pt x="32151" y="2956"/>
                </a:cubicBezTo>
                <a:cubicBezTo>
                  <a:pt x="32163" y="2969"/>
                  <a:pt x="32163" y="2990"/>
                  <a:pt x="32151" y="3003"/>
                </a:cubicBezTo>
                <a:lnTo>
                  <a:pt x="31857" y="3297"/>
                </a:lnTo>
                <a:cubicBezTo>
                  <a:pt x="31850" y="3303"/>
                  <a:pt x="31842" y="3307"/>
                  <a:pt x="31833" y="3307"/>
                </a:cubicBezTo>
                <a:close/>
                <a:moveTo>
                  <a:pt x="30655" y="3307"/>
                </a:moveTo>
                <a:cubicBezTo>
                  <a:pt x="30647" y="3307"/>
                  <a:pt x="30639" y="3304"/>
                  <a:pt x="30632" y="3297"/>
                </a:cubicBezTo>
                <a:cubicBezTo>
                  <a:pt x="30620" y="3285"/>
                  <a:pt x="30620" y="3263"/>
                  <a:pt x="30632" y="3250"/>
                </a:cubicBezTo>
                <a:lnTo>
                  <a:pt x="30926" y="2956"/>
                </a:lnTo>
                <a:cubicBezTo>
                  <a:pt x="30939" y="2944"/>
                  <a:pt x="30960" y="2944"/>
                  <a:pt x="30973" y="2956"/>
                </a:cubicBezTo>
                <a:cubicBezTo>
                  <a:pt x="30985" y="2969"/>
                  <a:pt x="30985" y="2990"/>
                  <a:pt x="30973" y="3003"/>
                </a:cubicBezTo>
                <a:lnTo>
                  <a:pt x="30679" y="3297"/>
                </a:lnTo>
                <a:cubicBezTo>
                  <a:pt x="30672" y="3303"/>
                  <a:pt x="30664" y="3307"/>
                  <a:pt x="30655" y="3307"/>
                </a:cubicBezTo>
                <a:close/>
                <a:moveTo>
                  <a:pt x="29478" y="3307"/>
                </a:moveTo>
                <a:cubicBezTo>
                  <a:pt x="29469" y="3307"/>
                  <a:pt x="29461" y="3304"/>
                  <a:pt x="29454" y="3297"/>
                </a:cubicBezTo>
                <a:cubicBezTo>
                  <a:pt x="29442" y="3285"/>
                  <a:pt x="29442" y="3263"/>
                  <a:pt x="29454" y="3250"/>
                </a:cubicBezTo>
                <a:lnTo>
                  <a:pt x="29748" y="2956"/>
                </a:lnTo>
                <a:cubicBezTo>
                  <a:pt x="29761" y="2944"/>
                  <a:pt x="29782" y="2944"/>
                  <a:pt x="29795" y="2956"/>
                </a:cubicBezTo>
                <a:cubicBezTo>
                  <a:pt x="29808" y="2969"/>
                  <a:pt x="29808" y="2990"/>
                  <a:pt x="29795" y="3003"/>
                </a:cubicBezTo>
                <a:lnTo>
                  <a:pt x="29501" y="3297"/>
                </a:lnTo>
                <a:cubicBezTo>
                  <a:pt x="29495" y="3303"/>
                  <a:pt x="29486" y="3307"/>
                  <a:pt x="29478" y="3307"/>
                </a:cubicBezTo>
                <a:close/>
                <a:moveTo>
                  <a:pt x="28300" y="3307"/>
                </a:moveTo>
                <a:cubicBezTo>
                  <a:pt x="28291" y="3307"/>
                  <a:pt x="28283" y="3303"/>
                  <a:pt x="28277" y="3297"/>
                </a:cubicBezTo>
                <a:cubicBezTo>
                  <a:pt x="28264" y="3284"/>
                  <a:pt x="28264" y="3263"/>
                  <a:pt x="28277" y="3250"/>
                </a:cubicBezTo>
                <a:lnTo>
                  <a:pt x="28570" y="2956"/>
                </a:lnTo>
                <a:cubicBezTo>
                  <a:pt x="28583" y="2944"/>
                  <a:pt x="28604" y="2944"/>
                  <a:pt x="28617" y="2956"/>
                </a:cubicBezTo>
                <a:cubicBezTo>
                  <a:pt x="28630" y="2969"/>
                  <a:pt x="28630" y="2990"/>
                  <a:pt x="28617" y="3003"/>
                </a:cubicBezTo>
                <a:lnTo>
                  <a:pt x="28323" y="3297"/>
                </a:lnTo>
                <a:cubicBezTo>
                  <a:pt x="28317" y="3303"/>
                  <a:pt x="28308" y="3307"/>
                  <a:pt x="28300" y="3307"/>
                </a:cubicBezTo>
                <a:close/>
                <a:moveTo>
                  <a:pt x="27710" y="3307"/>
                </a:moveTo>
                <a:cubicBezTo>
                  <a:pt x="27701" y="3307"/>
                  <a:pt x="27693" y="3303"/>
                  <a:pt x="27687" y="3297"/>
                </a:cubicBezTo>
                <a:cubicBezTo>
                  <a:pt x="27674" y="3284"/>
                  <a:pt x="27674" y="3263"/>
                  <a:pt x="27687" y="3250"/>
                </a:cubicBezTo>
                <a:lnTo>
                  <a:pt x="27980" y="2956"/>
                </a:lnTo>
                <a:cubicBezTo>
                  <a:pt x="27993" y="2944"/>
                  <a:pt x="28014" y="2944"/>
                  <a:pt x="28027" y="2956"/>
                </a:cubicBezTo>
                <a:cubicBezTo>
                  <a:pt x="28040" y="2969"/>
                  <a:pt x="28040" y="2990"/>
                  <a:pt x="28027" y="3003"/>
                </a:cubicBezTo>
                <a:lnTo>
                  <a:pt x="27733" y="3297"/>
                </a:lnTo>
                <a:cubicBezTo>
                  <a:pt x="27727" y="3303"/>
                  <a:pt x="27718" y="3307"/>
                  <a:pt x="27710" y="3307"/>
                </a:cubicBezTo>
                <a:close/>
                <a:moveTo>
                  <a:pt x="27122" y="3307"/>
                </a:moveTo>
                <a:cubicBezTo>
                  <a:pt x="27113" y="3307"/>
                  <a:pt x="27105" y="3303"/>
                  <a:pt x="27099" y="3297"/>
                </a:cubicBezTo>
                <a:cubicBezTo>
                  <a:pt x="27086" y="3284"/>
                  <a:pt x="27086" y="3263"/>
                  <a:pt x="27099" y="3250"/>
                </a:cubicBezTo>
                <a:lnTo>
                  <a:pt x="27393" y="2956"/>
                </a:lnTo>
                <a:cubicBezTo>
                  <a:pt x="27405" y="2944"/>
                  <a:pt x="27426" y="2944"/>
                  <a:pt x="27439" y="2956"/>
                </a:cubicBezTo>
                <a:cubicBezTo>
                  <a:pt x="27452" y="2969"/>
                  <a:pt x="27452" y="2990"/>
                  <a:pt x="27439" y="3003"/>
                </a:cubicBezTo>
                <a:lnTo>
                  <a:pt x="27145" y="3297"/>
                </a:lnTo>
                <a:cubicBezTo>
                  <a:pt x="27139" y="3303"/>
                  <a:pt x="27130" y="3307"/>
                  <a:pt x="27122" y="3307"/>
                </a:cubicBezTo>
                <a:close/>
                <a:moveTo>
                  <a:pt x="26534" y="3307"/>
                </a:moveTo>
                <a:cubicBezTo>
                  <a:pt x="26526" y="3307"/>
                  <a:pt x="26517" y="3303"/>
                  <a:pt x="26511" y="3297"/>
                </a:cubicBezTo>
                <a:cubicBezTo>
                  <a:pt x="26498" y="3284"/>
                  <a:pt x="26498" y="3263"/>
                  <a:pt x="26511" y="3250"/>
                </a:cubicBezTo>
                <a:lnTo>
                  <a:pt x="26805" y="2956"/>
                </a:lnTo>
                <a:cubicBezTo>
                  <a:pt x="26817" y="2944"/>
                  <a:pt x="26839" y="2944"/>
                  <a:pt x="26851" y="2956"/>
                </a:cubicBezTo>
                <a:cubicBezTo>
                  <a:pt x="26864" y="2969"/>
                  <a:pt x="26864" y="2990"/>
                  <a:pt x="26851" y="3003"/>
                </a:cubicBezTo>
                <a:lnTo>
                  <a:pt x="26557" y="3297"/>
                </a:lnTo>
                <a:cubicBezTo>
                  <a:pt x="26549" y="3303"/>
                  <a:pt x="26540" y="3307"/>
                  <a:pt x="26534" y="3307"/>
                </a:cubicBezTo>
                <a:close/>
                <a:moveTo>
                  <a:pt x="25944" y="3307"/>
                </a:moveTo>
                <a:cubicBezTo>
                  <a:pt x="25936" y="3307"/>
                  <a:pt x="25927" y="3303"/>
                  <a:pt x="25921" y="3297"/>
                </a:cubicBezTo>
                <a:cubicBezTo>
                  <a:pt x="25908" y="3284"/>
                  <a:pt x="25908" y="3263"/>
                  <a:pt x="25921" y="3250"/>
                </a:cubicBezTo>
                <a:lnTo>
                  <a:pt x="26215" y="2956"/>
                </a:lnTo>
                <a:cubicBezTo>
                  <a:pt x="26227" y="2944"/>
                  <a:pt x="26249" y="2944"/>
                  <a:pt x="26261" y="2956"/>
                </a:cubicBezTo>
                <a:cubicBezTo>
                  <a:pt x="26274" y="2969"/>
                  <a:pt x="26274" y="2990"/>
                  <a:pt x="26261" y="3003"/>
                </a:cubicBezTo>
                <a:lnTo>
                  <a:pt x="25967" y="3297"/>
                </a:lnTo>
                <a:cubicBezTo>
                  <a:pt x="25961" y="3303"/>
                  <a:pt x="25953" y="3307"/>
                  <a:pt x="25944" y="3307"/>
                </a:cubicBezTo>
                <a:close/>
                <a:moveTo>
                  <a:pt x="25356" y="3307"/>
                </a:moveTo>
                <a:cubicBezTo>
                  <a:pt x="25348" y="3307"/>
                  <a:pt x="25339" y="3303"/>
                  <a:pt x="25333" y="3297"/>
                </a:cubicBezTo>
                <a:cubicBezTo>
                  <a:pt x="25320" y="3284"/>
                  <a:pt x="25320" y="3263"/>
                  <a:pt x="25333" y="3250"/>
                </a:cubicBezTo>
                <a:lnTo>
                  <a:pt x="25627" y="2956"/>
                </a:lnTo>
                <a:cubicBezTo>
                  <a:pt x="25640" y="2944"/>
                  <a:pt x="25661" y="2944"/>
                  <a:pt x="25673" y="2956"/>
                </a:cubicBezTo>
                <a:cubicBezTo>
                  <a:pt x="25686" y="2969"/>
                  <a:pt x="25686" y="2990"/>
                  <a:pt x="25673" y="3003"/>
                </a:cubicBezTo>
                <a:lnTo>
                  <a:pt x="25379" y="3297"/>
                </a:lnTo>
                <a:cubicBezTo>
                  <a:pt x="25371" y="3303"/>
                  <a:pt x="25365" y="3307"/>
                  <a:pt x="25356" y="3307"/>
                </a:cubicBezTo>
                <a:close/>
                <a:moveTo>
                  <a:pt x="24178" y="3307"/>
                </a:moveTo>
                <a:cubicBezTo>
                  <a:pt x="24170" y="3307"/>
                  <a:pt x="24161" y="3303"/>
                  <a:pt x="24155" y="3297"/>
                </a:cubicBezTo>
                <a:cubicBezTo>
                  <a:pt x="24142" y="3284"/>
                  <a:pt x="24142" y="3263"/>
                  <a:pt x="24155" y="3250"/>
                </a:cubicBezTo>
                <a:lnTo>
                  <a:pt x="24449" y="2956"/>
                </a:lnTo>
                <a:cubicBezTo>
                  <a:pt x="24462" y="2944"/>
                  <a:pt x="24483" y="2944"/>
                  <a:pt x="24496" y="2956"/>
                </a:cubicBezTo>
                <a:cubicBezTo>
                  <a:pt x="24508" y="2969"/>
                  <a:pt x="24508" y="2990"/>
                  <a:pt x="24496" y="3003"/>
                </a:cubicBezTo>
                <a:lnTo>
                  <a:pt x="24202" y="3297"/>
                </a:lnTo>
                <a:cubicBezTo>
                  <a:pt x="24195" y="3303"/>
                  <a:pt x="24187" y="3307"/>
                  <a:pt x="24178" y="3307"/>
                </a:cubicBezTo>
                <a:close/>
                <a:moveTo>
                  <a:pt x="23001" y="3307"/>
                </a:moveTo>
                <a:cubicBezTo>
                  <a:pt x="22992" y="3307"/>
                  <a:pt x="22984" y="3304"/>
                  <a:pt x="22977" y="3297"/>
                </a:cubicBezTo>
                <a:cubicBezTo>
                  <a:pt x="22965" y="3285"/>
                  <a:pt x="22965" y="3263"/>
                  <a:pt x="22977" y="3250"/>
                </a:cubicBezTo>
                <a:lnTo>
                  <a:pt x="23271" y="2956"/>
                </a:lnTo>
                <a:cubicBezTo>
                  <a:pt x="23284" y="2944"/>
                  <a:pt x="23305" y="2944"/>
                  <a:pt x="23318" y="2956"/>
                </a:cubicBezTo>
                <a:cubicBezTo>
                  <a:pt x="23330" y="2969"/>
                  <a:pt x="23330" y="2990"/>
                  <a:pt x="23318" y="3003"/>
                </a:cubicBezTo>
                <a:lnTo>
                  <a:pt x="23024" y="3297"/>
                </a:lnTo>
                <a:cubicBezTo>
                  <a:pt x="23017" y="3303"/>
                  <a:pt x="23009" y="3307"/>
                  <a:pt x="23001" y="3307"/>
                </a:cubicBezTo>
                <a:close/>
                <a:moveTo>
                  <a:pt x="21823" y="3307"/>
                </a:moveTo>
                <a:cubicBezTo>
                  <a:pt x="21814" y="3307"/>
                  <a:pt x="21806" y="3304"/>
                  <a:pt x="21799" y="3297"/>
                </a:cubicBezTo>
                <a:cubicBezTo>
                  <a:pt x="21787" y="3285"/>
                  <a:pt x="21787" y="3263"/>
                  <a:pt x="21799" y="3250"/>
                </a:cubicBezTo>
                <a:lnTo>
                  <a:pt x="22093" y="2956"/>
                </a:lnTo>
                <a:cubicBezTo>
                  <a:pt x="22106" y="2944"/>
                  <a:pt x="22127" y="2944"/>
                  <a:pt x="22140" y="2956"/>
                </a:cubicBezTo>
                <a:cubicBezTo>
                  <a:pt x="22153" y="2969"/>
                  <a:pt x="22153" y="2990"/>
                  <a:pt x="22140" y="3003"/>
                </a:cubicBezTo>
                <a:lnTo>
                  <a:pt x="21846" y="3297"/>
                </a:lnTo>
                <a:cubicBezTo>
                  <a:pt x="21840" y="3303"/>
                  <a:pt x="21831" y="3307"/>
                  <a:pt x="21823" y="3307"/>
                </a:cubicBezTo>
                <a:close/>
                <a:moveTo>
                  <a:pt x="21233" y="3307"/>
                </a:moveTo>
                <a:cubicBezTo>
                  <a:pt x="21224" y="3307"/>
                  <a:pt x="21216" y="3304"/>
                  <a:pt x="21209" y="3297"/>
                </a:cubicBezTo>
                <a:cubicBezTo>
                  <a:pt x="21197" y="3285"/>
                  <a:pt x="21197" y="3263"/>
                  <a:pt x="21209" y="3250"/>
                </a:cubicBezTo>
                <a:lnTo>
                  <a:pt x="21503" y="2956"/>
                </a:lnTo>
                <a:cubicBezTo>
                  <a:pt x="21516" y="2944"/>
                  <a:pt x="21537" y="2944"/>
                  <a:pt x="21550" y="2956"/>
                </a:cubicBezTo>
                <a:cubicBezTo>
                  <a:pt x="21563" y="2969"/>
                  <a:pt x="21563" y="2990"/>
                  <a:pt x="21550" y="3003"/>
                </a:cubicBezTo>
                <a:lnTo>
                  <a:pt x="21256" y="3297"/>
                </a:lnTo>
                <a:cubicBezTo>
                  <a:pt x="21250" y="3303"/>
                  <a:pt x="21241" y="3307"/>
                  <a:pt x="21233" y="3307"/>
                </a:cubicBezTo>
                <a:close/>
                <a:moveTo>
                  <a:pt x="20645" y="3307"/>
                </a:moveTo>
                <a:cubicBezTo>
                  <a:pt x="20636" y="3307"/>
                  <a:pt x="20628" y="3303"/>
                  <a:pt x="20622" y="3297"/>
                </a:cubicBezTo>
                <a:cubicBezTo>
                  <a:pt x="20609" y="3284"/>
                  <a:pt x="20609" y="3263"/>
                  <a:pt x="20622" y="3250"/>
                </a:cubicBezTo>
                <a:lnTo>
                  <a:pt x="20915" y="2956"/>
                </a:lnTo>
                <a:cubicBezTo>
                  <a:pt x="20928" y="2944"/>
                  <a:pt x="20949" y="2944"/>
                  <a:pt x="20962" y="2956"/>
                </a:cubicBezTo>
                <a:cubicBezTo>
                  <a:pt x="20975" y="2969"/>
                  <a:pt x="20975" y="2990"/>
                  <a:pt x="20962" y="3003"/>
                </a:cubicBezTo>
                <a:lnTo>
                  <a:pt x="20668" y="3297"/>
                </a:lnTo>
                <a:cubicBezTo>
                  <a:pt x="20662" y="3303"/>
                  <a:pt x="20653" y="3307"/>
                  <a:pt x="20645" y="3307"/>
                </a:cubicBezTo>
                <a:close/>
                <a:moveTo>
                  <a:pt x="20055" y="3307"/>
                </a:moveTo>
                <a:cubicBezTo>
                  <a:pt x="20046" y="3307"/>
                  <a:pt x="20038" y="3303"/>
                  <a:pt x="20032" y="3297"/>
                </a:cubicBezTo>
                <a:cubicBezTo>
                  <a:pt x="20019" y="3284"/>
                  <a:pt x="20019" y="3263"/>
                  <a:pt x="20032" y="3250"/>
                </a:cubicBezTo>
                <a:lnTo>
                  <a:pt x="20326" y="2956"/>
                </a:lnTo>
                <a:cubicBezTo>
                  <a:pt x="20338" y="2944"/>
                  <a:pt x="20359" y="2944"/>
                  <a:pt x="20372" y="2956"/>
                </a:cubicBezTo>
                <a:cubicBezTo>
                  <a:pt x="20385" y="2969"/>
                  <a:pt x="20385" y="2990"/>
                  <a:pt x="20372" y="3003"/>
                </a:cubicBezTo>
                <a:lnTo>
                  <a:pt x="20078" y="3297"/>
                </a:lnTo>
                <a:cubicBezTo>
                  <a:pt x="20072" y="3303"/>
                  <a:pt x="20063" y="3307"/>
                  <a:pt x="20055" y="3307"/>
                </a:cubicBezTo>
                <a:close/>
                <a:moveTo>
                  <a:pt x="19467" y="3307"/>
                </a:moveTo>
                <a:cubicBezTo>
                  <a:pt x="19459" y="3307"/>
                  <a:pt x="19450" y="3303"/>
                  <a:pt x="19444" y="3297"/>
                </a:cubicBezTo>
                <a:cubicBezTo>
                  <a:pt x="19431" y="3284"/>
                  <a:pt x="19431" y="3263"/>
                  <a:pt x="19444" y="3250"/>
                </a:cubicBezTo>
                <a:lnTo>
                  <a:pt x="19738" y="2956"/>
                </a:lnTo>
                <a:cubicBezTo>
                  <a:pt x="19750" y="2944"/>
                  <a:pt x="19771" y="2944"/>
                  <a:pt x="19784" y="2956"/>
                </a:cubicBezTo>
                <a:cubicBezTo>
                  <a:pt x="19797" y="2969"/>
                  <a:pt x="19797" y="2990"/>
                  <a:pt x="19784" y="3003"/>
                </a:cubicBezTo>
                <a:lnTo>
                  <a:pt x="19490" y="3297"/>
                </a:lnTo>
                <a:cubicBezTo>
                  <a:pt x="19484" y="3303"/>
                  <a:pt x="19475" y="3307"/>
                  <a:pt x="19467" y="3307"/>
                </a:cubicBezTo>
                <a:close/>
                <a:moveTo>
                  <a:pt x="18879" y="3307"/>
                </a:moveTo>
                <a:cubicBezTo>
                  <a:pt x="18871" y="3307"/>
                  <a:pt x="18862" y="3303"/>
                  <a:pt x="18856" y="3297"/>
                </a:cubicBezTo>
                <a:cubicBezTo>
                  <a:pt x="18843" y="3284"/>
                  <a:pt x="18843" y="3263"/>
                  <a:pt x="18856" y="3250"/>
                </a:cubicBezTo>
                <a:lnTo>
                  <a:pt x="19150" y="2956"/>
                </a:lnTo>
                <a:cubicBezTo>
                  <a:pt x="19162" y="2944"/>
                  <a:pt x="19184" y="2944"/>
                  <a:pt x="19196" y="2956"/>
                </a:cubicBezTo>
                <a:cubicBezTo>
                  <a:pt x="19209" y="2969"/>
                  <a:pt x="19209" y="2990"/>
                  <a:pt x="19196" y="3003"/>
                </a:cubicBezTo>
                <a:lnTo>
                  <a:pt x="18902" y="3297"/>
                </a:lnTo>
                <a:cubicBezTo>
                  <a:pt x="18894" y="3303"/>
                  <a:pt x="18885" y="3307"/>
                  <a:pt x="18879" y="3307"/>
                </a:cubicBezTo>
                <a:close/>
                <a:moveTo>
                  <a:pt x="17702" y="3307"/>
                </a:moveTo>
                <a:cubicBezTo>
                  <a:pt x="17694" y="3307"/>
                  <a:pt x="17685" y="3303"/>
                  <a:pt x="17679" y="3297"/>
                </a:cubicBezTo>
                <a:cubicBezTo>
                  <a:pt x="17666" y="3284"/>
                  <a:pt x="17666" y="3263"/>
                  <a:pt x="17679" y="3250"/>
                </a:cubicBezTo>
                <a:lnTo>
                  <a:pt x="17973" y="2956"/>
                </a:lnTo>
                <a:cubicBezTo>
                  <a:pt x="17986" y="2944"/>
                  <a:pt x="18006" y="2944"/>
                  <a:pt x="18018" y="2956"/>
                </a:cubicBezTo>
                <a:cubicBezTo>
                  <a:pt x="18031" y="2969"/>
                  <a:pt x="18031" y="2990"/>
                  <a:pt x="18018" y="3003"/>
                </a:cubicBezTo>
                <a:lnTo>
                  <a:pt x="17726" y="3297"/>
                </a:lnTo>
                <a:cubicBezTo>
                  <a:pt x="17717" y="3303"/>
                  <a:pt x="17711" y="3307"/>
                  <a:pt x="17702" y="3307"/>
                </a:cubicBezTo>
                <a:close/>
                <a:moveTo>
                  <a:pt x="17112" y="3307"/>
                </a:moveTo>
                <a:cubicBezTo>
                  <a:pt x="17104" y="3307"/>
                  <a:pt x="17095" y="3303"/>
                  <a:pt x="17089" y="3297"/>
                </a:cubicBezTo>
                <a:cubicBezTo>
                  <a:pt x="17076" y="3284"/>
                  <a:pt x="17076" y="3263"/>
                  <a:pt x="17089" y="3250"/>
                </a:cubicBezTo>
                <a:lnTo>
                  <a:pt x="17383" y="2956"/>
                </a:lnTo>
                <a:cubicBezTo>
                  <a:pt x="17396" y="2944"/>
                  <a:pt x="17416" y="2944"/>
                  <a:pt x="17429" y="2956"/>
                </a:cubicBezTo>
                <a:cubicBezTo>
                  <a:pt x="17441" y="2969"/>
                  <a:pt x="17442" y="2990"/>
                  <a:pt x="17429" y="3003"/>
                </a:cubicBezTo>
                <a:lnTo>
                  <a:pt x="17136" y="3297"/>
                </a:lnTo>
                <a:cubicBezTo>
                  <a:pt x="17129" y="3303"/>
                  <a:pt x="17121" y="3307"/>
                  <a:pt x="17112" y="3307"/>
                </a:cubicBezTo>
                <a:close/>
                <a:moveTo>
                  <a:pt x="16524" y="3307"/>
                </a:moveTo>
                <a:cubicBezTo>
                  <a:pt x="16516" y="3307"/>
                  <a:pt x="16507" y="3303"/>
                  <a:pt x="16501" y="3297"/>
                </a:cubicBezTo>
                <a:cubicBezTo>
                  <a:pt x="16488" y="3284"/>
                  <a:pt x="16488" y="3263"/>
                  <a:pt x="16501" y="3250"/>
                </a:cubicBezTo>
                <a:lnTo>
                  <a:pt x="16795" y="2956"/>
                </a:lnTo>
                <a:cubicBezTo>
                  <a:pt x="16808" y="2944"/>
                  <a:pt x="16829" y="2944"/>
                  <a:pt x="16842" y="2956"/>
                </a:cubicBezTo>
                <a:cubicBezTo>
                  <a:pt x="16854" y="2969"/>
                  <a:pt x="16854" y="2990"/>
                  <a:pt x="16842" y="3003"/>
                </a:cubicBezTo>
                <a:lnTo>
                  <a:pt x="16548" y="3297"/>
                </a:lnTo>
                <a:cubicBezTo>
                  <a:pt x="16541" y="3303"/>
                  <a:pt x="16533" y="3307"/>
                  <a:pt x="16524" y="3307"/>
                </a:cubicBezTo>
                <a:close/>
                <a:moveTo>
                  <a:pt x="15934" y="3307"/>
                </a:moveTo>
                <a:cubicBezTo>
                  <a:pt x="15926" y="3307"/>
                  <a:pt x="15918" y="3303"/>
                  <a:pt x="15911" y="3297"/>
                </a:cubicBezTo>
                <a:cubicBezTo>
                  <a:pt x="15898" y="3284"/>
                  <a:pt x="15898" y="3263"/>
                  <a:pt x="15911" y="3250"/>
                </a:cubicBezTo>
                <a:lnTo>
                  <a:pt x="16205" y="2956"/>
                </a:lnTo>
                <a:cubicBezTo>
                  <a:pt x="16218" y="2944"/>
                  <a:pt x="16239" y="2944"/>
                  <a:pt x="16252" y="2956"/>
                </a:cubicBezTo>
                <a:cubicBezTo>
                  <a:pt x="16264" y="2969"/>
                  <a:pt x="16264" y="2990"/>
                  <a:pt x="16252" y="3003"/>
                </a:cubicBezTo>
                <a:lnTo>
                  <a:pt x="15958" y="3297"/>
                </a:lnTo>
                <a:cubicBezTo>
                  <a:pt x="15951" y="3303"/>
                  <a:pt x="15943" y="3307"/>
                  <a:pt x="15934" y="3307"/>
                </a:cubicBezTo>
                <a:close/>
                <a:moveTo>
                  <a:pt x="11813" y="3307"/>
                </a:moveTo>
                <a:cubicBezTo>
                  <a:pt x="11805" y="3307"/>
                  <a:pt x="11796" y="3303"/>
                  <a:pt x="11790" y="3297"/>
                </a:cubicBezTo>
                <a:cubicBezTo>
                  <a:pt x="11777" y="3284"/>
                  <a:pt x="11777" y="3263"/>
                  <a:pt x="11790" y="3250"/>
                </a:cubicBezTo>
                <a:lnTo>
                  <a:pt x="12084" y="2956"/>
                </a:lnTo>
                <a:cubicBezTo>
                  <a:pt x="12096" y="2944"/>
                  <a:pt x="12117" y="2944"/>
                  <a:pt x="12130" y="2956"/>
                </a:cubicBezTo>
                <a:cubicBezTo>
                  <a:pt x="12142" y="2969"/>
                  <a:pt x="12143" y="2990"/>
                  <a:pt x="12130" y="3003"/>
                </a:cubicBezTo>
                <a:lnTo>
                  <a:pt x="11836" y="3297"/>
                </a:lnTo>
                <a:cubicBezTo>
                  <a:pt x="11830" y="3303"/>
                  <a:pt x="11821" y="3307"/>
                  <a:pt x="11813" y="3307"/>
                </a:cubicBezTo>
                <a:close/>
                <a:moveTo>
                  <a:pt x="11225" y="3307"/>
                </a:moveTo>
                <a:cubicBezTo>
                  <a:pt x="11217" y="3307"/>
                  <a:pt x="11208" y="3303"/>
                  <a:pt x="11202" y="3297"/>
                </a:cubicBezTo>
                <a:cubicBezTo>
                  <a:pt x="11189" y="3284"/>
                  <a:pt x="11189" y="3263"/>
                  <a:pt x="11202" y="3250"/>
                </a:cubicBezTo>
                <a:lnTo>
                  <a:pt x="11496" y="2956"/>
                </a:lnTo>
                <a:cubicBezTo>
                  <a:pt x="11509" y="2944"/>
                  <a:pt x="11529" y="2944"/>
                  <a:pt x="11542" y="2956"/>
                </a:cubicBezTo>
                <a:cubicBezTo>
                  <a:pt x="11554" y="2969"/>
                  <a:pt x="11555" y="2990"/>
                  <a:pt x="11542" y="3003"/>
                </a:cubicBezTo>
                <a:lnTo>
                  <a:pt x="11248" y="3297"/>
                </a:lnTo>
                <a:cubicBezTo>
                  <a:pt x="11240" y="3303"/>
                  <a:pt x="11232" y="3307"/>
                  <a:pt x="11225" y="3307"/>
                </a:cubicBezTo>
                <a:close/>
                <a:moveTo>
                  <a:pt x="10635" y="3307"/>
                </a:moveTo>
                <a:cubicBezTo>
                  <a:pt x="10627" y="3307"/>
                  <a:pt x="10618" y="3303"/>
                  <a:pt x="10612" y="3297"/>
                </a:cubicBezTo>
                <a:cubicBezTo>
                  <a:pt x="10599" y="3284"/>
                  <a:pt x="10599" y="3263"/>
                  <a:pt x="10612" y="3250"/>
                </a:cubicBezTo>
                <a:lnTo>
                  <a:pt x="10906" y="2956"/>
                </a:lnTo>
                <a:cubicBezTo>
                  <a:pt x="10919" y="2944"/>
                  <a:pt x="10939" y="2944"/>
                  <a:pt x="10952" y="2956"/>
                </a:cubicBezTo>
                <a:cubicBezTo>
                  <a:pt x="10964" y="2969"/>
                  <a:pt x="10965" y="2990"/>
                  <a:pt x="10952" y="3003"/>
                </a:cubicBezTo>
                <a:lnTo>
                  <a:pt x="10658" y="3297"/>
                </a:lnTo>
                <a:cubicBezTo>
                  <a:pt x="10652" y="3303"/>
                  <a:pt x="10644" y="3307"/>
                  <a:pt x="10635" y="3307"/>
                </a:cubicBezTo>
                <a:close/>
                <a:moveTo>
                  <a:pt x="10047" y="3307"/>
                </a:moveTo>
                <a:cubicBezTo>
                  <a:pt x="10039" y="3307"/>
                  <a:pt x="10030" y="3303"/>
                  <a:pt x="10024" y="3297"/>
                </a:cubicBezTo>
                <a:cubicBezTo>
                  <a:pt x="10011" y="3284"/>
                  <a:pt x="10011" y="3263"/>
                  <a:pt x="10024" y="3250"/>
                </a:cubicBezTo>
                <a:lnTo>
                  <a:pt x="10318" y="2956"/>
                </a:lnTo>
                <a:cubicBezTo>
                  <a:pt x="10331" y="2944"/>
                  <a:pt x="10352" y="2944"/>
                  <a:pt x="10365" y="2956"/>
                </a:cubicBezTo>
                <a:cubicBezTo>
                  <a:pt x="10377" y="2969"/>
                  <a:pt x="10377" y="2990"/>
                  <a:pt x="10365" y="3003"/>
                </a:cubicBezTo>
                <a:lnTo>
                  <a:pt x="10071" y="3297"/>
                </a:lnTo>
                <a:cubicBezTo>
                  <a:pt x="10062" y="3303"/>
                  <a:pt x="10056" y="3307"/>
                  <a:pt x="10047" y="3307"/>
                </a:cubicBezTo>
                <a:close/>
                <a:moveTo>
                  <a:pt x="9457" y="3307"/>
                </a:moveTo>
                <a:cubicBezTo>
                  <a:pt x="9449" y="3307"/>
                  <a:pt x="9440" y="3303"/>
                  <a:pt x="9434" y="3297"/>
                </a:cubicBezTo>
                <a:cubicBezTo>
                  <a:pt x="9421" y="3284"/>
                  <a:pt x="9421" y="3263"/>
                  <a:pt x="9434" y="3250"/>
                </a:cubicBezTo>
                <a:lnTo>
                  <a:pt x="9728" y="2956"/>
                </a:lnTo>
                <a:cubicBezTo>
                  <a:pt x="9741" y="2944"/>
                  <a:pt x="9762" y="2944"/>
                  <a:pt x="9775" y="2956"/>
                </a:cubicBezTo>
                <a:cubicBezTo>
                  <a:pt x="9787" y="2969"/>
                  <a:pt x="9787" y="2990"/>
                  <a:pt x="9775" y="3003"/>
                </a:cubicBezTo>
                <a:lnTo>
                  <a:pt x="9481" y="3297"/>
                </a:lnTo>
                <a:cubicBezTo>
                  <a:pt x="9474" y="3303"/>
                  <a:pt x="9466" y="3307"/>
                  <a:pt x="9457" y="3307"/>
                </a:cubicBezTo>
                <a:close/>
                <a:moveTo>
                  <a:pt x="5336" y="3307"/>
                </a:moveTo>
                <a:cubicBezTo>
                  <a:pt x="5327" y="3307"/>
                  <a:pt x="5319" y="3303"/>
                  <a:pt x="5313" y="3297"/>
                </a:cubicBezTo>
                <a:cubicBezTo>
                  <a:pt x="5300" y="3284"/>
                  <a:pt x="5300" y="3263"/>
                  <a:pt x="5313" y="3250"/>
                </a:cubicBezTo>
                <a:lnTo>
                  <a:pt x="5607" y="2956"/>
                </a:lnTo>
                <a:cubicBezTo>
                  <a:pt x="5619" y="2944"/>
                  <a:pt x="5640" y="2944"/>
                  <a:pt x="5653" y="2956"/>
                </a:cubicBezTo>
                <a:cubicBezTo>
                  <a:pt x="5666" y="2969"/>
                  <a:pt x="5666" y="2990"/>
                  <a:pt x="5653" y="3003"/>
                </a:cubicBezTo>
                <a:lnTo>
                  <a:pt x="5359" y="3297"/>
                </a:lnTo>
                <a:cubicBezTo>
                  <a:pt x="5353" y="3303"/>
                  <a:pt x="5344" y="3307"/>
                  <a:pt x="5336" y="3307"/>
                </a:cubicBezTo>
                <a:close/>
                <a:moveTo>
                  <a:pt x="4746" y="3307"/>
                </a:moveTo>
                <a:cubicBezTo>
                  <a:pt x="4737" y="3307"/>
                  <a:pt x="4729" y="3303"/>
                  <a:pt x="4723" y="3297"/>
                </a:cubicBezTo>
                <a:cubicBezTo>
                  <a:pt x="4710" y="3284"/>
                  <a:pt x="4710" y="3263"/>
                  <a:pt x="4723" y="3250"/>
                </a:cubicBezTo>
                <a:lnTo>
                  <a:pt x="5017" y="2956"/>
                </a:lnTo>
                <a:cubicBezTo>
                  <a:pt x="5029" y="2944"/>
                  <a:pt x="5050" y="2944"/>
                  <a:pt x="5063" y="2956"/>
                </a:cubicBezTo>
                <a:cubicBezTo>
                  <a:pt x="5076" y="2969"/>
                  <a:pt x="5076" y="2990"/>
                  <a:pt x="5063" y="3003"/>
                </a:cubicBezTo>
                <a:lnTo>
                  <a:pt x="4769" y="3297"/>
                </a:lnTo>
                <a:cubicBezTo>
                  <a:pt x="4763" y="3303"/>
                  <a:pt x="4754" y="3307"/>
                  <a:pt x="4746" y="3307"/>
                </a:cubicBezTo>
                <a:close/>
                <a:moveTo>
                  <a:pt x="4158" y="3307"/>
                </a:moveTo>
                <a:cubicBezTo>
                  <a:pt x="4150" y="3307"/>
                  <a:pt x="4141" y="3303"/>
                  <a:pt x="4135" y="3297"/>
                </a:cubicBezTo>
                <a:cubicBezTo>
                  <a:pt x="4122" y="3284"/>
                  <a:pt x="4122" y="3263"/>
                  <a:pt x="4135" y="3250"/>
                </a:cubicBezTo>
                <a:lnTo>
                  <a:pt x="4429" y="2956"/>
                </a:lnTo>
                <a:cubicBezTo>
                  <a:pt x="4441" y="2944"/>
                  <a:pt x="4463" y="2944"/>
                  <a:pt x="4475" y="2956"/>
                </a:cubicBezTo>
                <a:cubicBezTo>
                  <a:pt x="4488" y="2969"/>
                  <a:pt x="4488" y="2990"/>
                  <a:pt x="4475" y="3003"/>
                </a:cubicBezTo>
                <a:lnTo>
                  <a:pt x="4181" y="3297"/>
                </a:lnTo>
                <a:cubicBezTo>
                  <a:pt x="4175" y="3303"/>
                  <a:pt x="4167" y="3307"/>
                  <a:pt x="4158" y="3307"/>
                </a:cubicBezTo>
                <a:close/>
                <a:moveTo>
                  <a:pt x="3570" y="3307"/>
                </a:moveTo>
                <a:cubicBezTo>
                  <a:pt x="3562" y="3307"/>
                  <a:pt x="3553" y="3303"/>
                  <a:pt x="3547" y="3297"/>
                </a:cubicBezTo>
                <a:cubicBezTo>
                  <a:pt x="3534" y="3284"/>
                  <a:pt x="3534" y="3263"/>
                  <a:pt x="3547" y="3250"/>
                </a:cubicBezTo>
                <a:lnTo>
                  <a:pt x="3841" y="2956"/>
                </a:lnTo>
                <a:cubicBezTo>
                  <a:pt x="3854" y="2944"/>
                  <a:pt x="3875" y="2944"/>
                  <a:pt x="3887" y="2956"/>
                </a:cubicBezTo>
                <a:cubicBezTo>
                  <a:pt x="3900" y="2969"/>
                  <a:pt x="3900" y="2990"/>
                  <a:pt x="3887" y="3003"/>
                </a:cubicBezTo>
                <a:lnTo>
                  <a:pt x="3593" y="3297"/>
                </a:lnTo>
                <a:cubicBezTo>
                  <a:pt x="3585" y="3303"/>
                  <a:pt x="3577" y="3307"/>
                  <a:pt x="3570" y="3307"/>
                </a:cubicBezTo>
                <a:close/>
                <a:moveTo>
                  <a:pt x="2980" y="3307"/>
                </a:moveTo>
                <a:cubicBezTo>
                  <a:pt x="2972" y="3307"/>
                  <a:pt x="2963" y="3303"/>
                  <a:pt x="2957" y="3297"/>
                </a:cubicBezTo>
                <a:cubicBezTo>
                  <a:pt x="2944" y="3284"/>
                  <a:pt x="2944" y="3263"/>
                  <a:pt x="2957" y="3250"/>
                </a:cubicBezTo>
                <a:lnTo>
                  <a:pt x="3251" y="2956"/>
                </a:lnTo>
                <a:cubicBezTo>
                  <a:pt x="3264" y="2944"/>
                  <a:pt x="3285" y="2944"/>
                  <a:pt x="3297" y="2956"/>
                </a:cubicBezTo>
                <a:cubicBezTo>
                  <a:pt x="3310" y="2969"/>
                  <a:pt x="3310" y="2990"/>
                  <a:pt x="3297" y="3003"/>
                </a:cubicBezTo>
                <a:lnTo>
                  <a:pt x="3003" y="3297"/>
                </a:lnTo>
                <a:cubicBezTo>
                  <a:pt x="2997" y="3303"/>
                  <a:pt x="2989" y="3307"/>
                  <a:pt x="2980" y="3307"/>
                </a:cubicBezTo>
                <a:close/>
                <a:moveTo>
                  <a:pt x="1215" y="3307"/>
                </a:moveTo>
                <a:cubicBezTo>
                  <a:pt x="1206" y="3307"/>
                  <a:pt x="1198" y="3303"/>
                  <a:pt x="1191" y="3297"/>
                </a:cubicBezTo>
                <a:cubicBezTo>
                  <a:pt x="1179" y="3284"/>
                  <a:pt x="1179" y="3263"/>
                  <a:pt x="1191" y="3250"/>
                </a:cubicBezTo>
                <a:lnTo>
                  <a:pt x="1485" y="2956"/>
                </a:lnTo>
                <a:cubicBezTo>
                  <a:pt x="1498" y="2944"/>
                  <a:pt x="1519" y="2944"/>
                  <a:pt x="1532" y="2956"/>
                </a:cubicBezTo>
                <a:cubicBezTo>
                  <a:pt x="1544" y="2969"/>
                  <a:pt x="1544" y="2990"/>
                  <a:pt x="1532" y="3003"/>
                </a:cubicBezTo>
                <a:lnTo>
                  <a:pt x="1238" y="3297"/>
                </a:lnTo>
                <a:cubicBezTo>
                  <a:pt x="1231" y="3303"/>
                  <a:pt x="1223" y="3307"/>
                  <a:pt x="1215" y="3307"/>
                </a:cubicBezTo>
                <a:close/>
                <a:moveTo>
                  <a:pt x="625" y="3307"/>
                </a:moveTo>
                <a:cubicBezTo>
                  <a:pt x="616" y="3307"/>
                  <a:pt x="608" y="3303"/>
                  <a:pt x="601" y="3297"/>
                </a:cubicBezTo>
                <a:cubicBezTo>
                  <a:pt x="589" y="3284"/>
                  <a:pt x="589" y="3263"/>
                  <a:pt x="601" y="3250"/>
                </a:cubicBezTo>
                <a:lnTo>
                  <a:pt x="895" y="2956"/>
                </a:lnTo>
                <a:cubicBezTo>
                  <a:pt x="908" y="2944"/>
                  <a:pt x="929" y="2944"/>
                  <a:pt x="942" y="2956"/>
                </a:cubicBezTo>
                <a:cubicBezTo>
                  <a:pt x="954" y="2969"/>
                  <a:pt x="954" y="2990"/>
                  <a:pt x="942" y="3003"/>
                </a:cubicBezTo>
                <a:lnTo>
                  <a:pt x="648" y="3297"/>
                </a:lnTo>
                <a:cubicBezTo>
                  <a:pt x="641" y="3303"/>
                  <a:pt x="633" y="3307"/>
                  <a:pt x="625" y="3307"/>
                </a:cubicBezTo>
                <a:close/>
                <a:moveTo>
                  <a:pt x="37" y="3307"/>
                </a:moveTo>
                <a:cubicBezTo>
                  <a:pt x="28" y="3307"/>
                  <a:pt x="19" y="3304"/>
                  <a:pt x="13" y="3297"/>
                </a:cubicBezTo>
                <a:cubicBezTo>
                  <a:pt x="0" y="3285"/>
                  <a:pt x="1" y="3263"/>
                  <a:pt x="13" y="3250"/>
                </a:cubicBezTo>
                <a:lnTo>
                  <a:pt x="307" y="2956"/>
                </a:lnTo>
                <a:cubicBezTo>
                  <a:pt x="320" y="2944"/>
                  <a:pt x="341" y="2944"/>
                  <a:pt x="354" y="2956"/>
                </a:cubicBezTo>
                <a:cubicBezTo>
                  <a:pt x="367" y="2969"/>
                  <a:pt x="367" y="2990"/>
                  <a:pt x="354" y="3003"/>
                </a:cubicBezTo>
                <a:lnTo>
                  <a:pt x="60" y="3297"/>
                </a:lnTo>
                <a:cubicBezTo>
                  <a:pt x="54" y="3303"/>
                  <a:pt x="45" y="3307"/>
                  <a:pt x="37" y="3307"/>
                </a:cubicBezTo>
                <a:close/>
                <a:moveTo>
                  <a:pt x="37720" y="2717"/>
                </a:moveTo>
                <a:cubicBezTo>
                  <a:pt x="37712" y="2717"/>
                  <a:pt x="37704" y="2713"/>
                  <a:pt x="37697" y="2707"/>
                </a:cubicBezTo>
                <a:cubicBezTo>
                  <a:pt x="37684" y="2694"/>
                  <a:pt x="37684" y="2673"/>
                  <a:pt x="37697" y="2660"/>
                </a:cubicBezTo>
                <a:lnTo>
                  <a:pt x="37991" y="2366"/>
                </a:lnTo>
                <a:cubicBezTo>
                  <a:pt x="38004" y="2354"/>
                  <a:pt x="38025" y="2354"/>
                  <a:pt x="38038" y="2366"/>
                </a:cubicBezTo>
                <a:cubicBezTo>
                  <a:pt x="38050" y="2379"/>
                  <a:pt x="38050" y="2400"/>
                  <a:pt x="38038" y="2413"/>
                </a:cubicBezTo>
                <a:lnTo>
                  <a:pt x="37744" y="2707"/>
                </a:lnTo>
                <a:cubicBezTo>
                  <a:pt x="37737" y="2715"/>
                  <a:pt x="37729" y="2717"/>
                  <a:pt x="37720" y="2717"/>
                </a:cubicBezTo>
                <a:close/>
                <a:moveTo>
                  <a:pt x="37133" y="2717"/>
                </a:moveTo>
                <a:cubicBezTo>
                  <a:pt x="37124" y="2717"/>
                  <a:pt x="37116" y="2714"/>
                  <a:pt x="37109" y="2707"/>
                </a:cubicBezTo>
                <a:cubicBezTo>
                  <a:pt x="37097" y="2695"/>
                  <a:pt x="37097" y="2673"/>
                  <a:pt x="37109" y="2660"/>
                </a:cubicBezTo>
                <a:lnTo>
                  <a:pt x="37403" y="2366"/>
                </a:lnTo>
                <a:cubicBezTo>
                  <a:pt x="37416" y="2354"/>
                  <a:pt x="37437" y="2354"/>
                  <a:pt x="37450" y="2366"/>
                </a:cubicBezTo>
                <a:cubicBezTo>
                  <a:pt x="37462" y="2379"/>
                  <a:pt x="37462" y="2400"/>
                  <a:pt x="37450" y="2413"/>
                </a:cubicBezTo>
                <a:lnTo>
                  <a:pt x="37156" y="2707"/>
                </a:lnTo>
                <a:cubicBezTo>
                  <a:pt x="37149" y="2715"/>
                  <a:pt x="37141" y="2717"/>
                  <a:pt x="37133" y="2717"/>
                </a:cubicBezTo>
                <a:close/>
                <a:moveTo>
                  <a:pt x="36543" y="2717"/>
                </a:moveTo>
                <a:cubicBezTo>
                  <a:pt x="36534" y="2717"/>
                  <a:pt x="36526" y="2714"/>
                  <a:pt x="36519" y="2707"/>
                </a:cubicBezTo>
                <a:cubicBezTo>
                  <a:pt x="36507" y="2695"/>
                  <a:pt x="36507" y="2673"/>
                  <a:pt x="36519" y="2660"/>
                </a:cubicBezTo>
                <a:lnTo>
                  <a:pt x="36813" y="2366"/>
                </a:lnTo>
                <a:cubicBezTo>
                  <a:pt x="36826" y="2354"/>
                  <a:pt x="36847" y="2354"/>
                  <a:pt x="36860" y="2366"/>
                </a:cubicBezTo>
                <a:cubicBezTo>
                  <a:pt x="36872" y="2379"/>
                  <a:pt x="36872" y="2400"/>
                  <a:pt x="36860" y="2413"/>
                </a:cubicBezTo>
                <a:lnTo>
                  <a:pt x="36566" y="2707"/>
                </a:lnTo>
                <a:cubicBezTo>
                  <a:pt x="36560" y="2715"/>
                  <a:pt x="36551" y="2717"/>
                  <a:pt x="36543" y="2717"/>
                </a:cubicBezTo>
                <a:close/>
                <a:moveTo>
                  <a:pt x="35955" y="2717"/>
                </a:moveTo>
                <a:cubicBezTo>
                  <a:pt x="35946" y="2717"/>
                  <a:pt x="35938" y="2714"/>
                  <a:pt x="35931" y="2707"/>
                </a:cubicBezTo>
                <a:cubicBezTo>
                  <a:pt x="35919" y="2695"/>
                  <a:pt x="35919" y="2673"/>
                  <a:pt x="35931" y="2660"/>
                </a:cubicBezTo>
                <a:lnTo>
                  <a:pt x="36225" y="2366"/>
                </a:lnTo>
                <a:cubicBezTo>
                  <a:pt x="36238" y="2354"/>
                  <a:pt x="36259" y="2354"/>
                  <a:pt x="36272" y="2366"/>
                </a:cubicBezTo>
                <a:cubicBezTo>
                  <a:pt x="36285" y="2379"/>
                  <a:pt x="36285" y="2400"/>
                  <a:pt x="36272" y="2413"/>
                </a:cubicBezTo>
                <a:lnTo>
                  <a:pt x="35978" y="2707"/>
                </a:lnTo>
                <a:cubicBezTo>
                  <a:pt x="35972" y="2715"/>
                  <a:pt x="35963" y="2717"/>
                  <a:pt x="35955" y="2717"/>
                </a:cubicBezTo>
                <a:close/>
                <a:moveTo>
                  <a:pt x="35365" y="2717"/>
                </a:moveTo>
                <a:cubicBezTo>
                  <a:pt x="35356" y="2717"/>
                  <a:pt x="35348" y="2714"/>
                  <a:pt x="35341" y="2707"/>
                </a:cubicBezTo>
                <a:cubicBezTo>
                  <a:pt x="35329" y="2695"/>
                  <a:pt x="35329" y="2673"/>
                  <a:pt x="35341" y="2660"/>
                </a:cubicBezTo>
                <a:lnTo>
                  <a:pt x="35635" y="2366"/>
                </a:lnTo>
                <a:cubicBezTo>
                  <a:pt x="35648" y="2354"/>
                  <a:pt x="35669" y="2354"/>
                  <a:pt x="35682" y="2366"/>
                </a:cubicBezTo>
                <a:cubicBezTo>
                  <a:pt x="35695" y="2379"/>
                  <a:pt x="35695" y="2400"/>
                  <a:pt x="35682" y="2413"/>
                </a:cubicBezTo>
                <a:lnTo>
                  <a:pt x="35388" y="2707"/>
                </a:lnTo>
                <a:cubicBezTo>
                  <a:pt x="35382" y="2715"/>
                  <a:pt x="35373" y="2717"/>
                  <a:pt x="35365" y="2717"/>
                </a:cubicBezTo>
                <a:close/>
                <a:moveTo>
                  <a:pt x="34777" y="2717"/>
                </a:moveTo>
                <a:cubicBezTo>
                  <a:pt x="34768" y="2717"/>
                  <a:pt x="34760" y="2713"/>
                  <a:pt x="34754" y="2707"/>
                </a:cubicBezTo>
                <a:cubicBezTo>
                  <a:pt x="34741" y="2694"/>
                  <a:pt x="34741" y="2673"/>
                  <a:pt x="34754" y="2660"/>
                </a:cubicBezTo>
                <a:lnTo>
                  <a:pt x="35048" y="2366"/>
                </a:lnTo>
                <a:cubicBezTo>
                  <a:pt x="35060" y="2354"/>
                  <a:pt x="35081" y="2354"/>
                  <a:pt x="35094" y="2366"/>
                </a:cubicBezTo>
                <a:cubicBezTo>
                  <a:pt x="35107" y="2379"/>
                  <a:pt x="35107" y="2400"/>
                  <a:pt x="35094" y="2413"/>
                </a:cubicBezTo>
                <a:lnTo>
                  <a:pt x="34800" y="2707"/>
                </a:lnTo>
                <a:cubicBezTo>
                  <a:pt x="34794" y="2715"/>
                  <a:pt x="34785" y="2717"/>
                  <a:pt x="34777" y="2717"/>
                </a:cubicBezTo>
                <a:close/>
                <a:moveTo>
                  <a:pt x="34189" y="2717"/>
                </a:moveTo>
                <a:cubicBezTo>
                  <a:pt x="34181" y="2717"/>
                  <a:pt x="34172" y="2713"/>
                  <a:pt x="34166" y="2707"/>
                </a:cubicBezTo>
                <a:cubicBezTo>
                  <a:pt x="34153" y="2694"/>
                  <a:pt x="34153" y="2673"/>
                  <a:pt x="34166" y="2660"/>
                </a:cubicBezTo>
                <a:lnTo>
                  <a:pt x="34460" y="2366"/>
                </a:lnTo>
                <a:cubicBezTo>
                  <a:pt x="34472" y="2354"/>
                  <a:pt x="34494" y="2354"/>
                  <a:pt x="34506" y="2366"/>
                </a:cubicBezTo>
                <a:cubicBezTo>
                  <a:pt x="34519" y="2379"/>
                  <a:pt x="34519" y="2400"/>
                  <a:pt x="34506" y="2413"/>
                </a:cubicBezTo>
                <a:lnTo>
                  <a:pt x="34212" y="2707"/>
                </a:lnTo>
                <a:cubicBezTo>
                  <a:pt x="34204" y="2715"/>
                  <a:pt x="34195" y="2717"/>
                  <a:pt x="34189" y="2717"/>
                </a:cubicBezTo>
                <a:close/>
                <a:moveTo>
                  <a:pt x="33599" y="2717"/>
                </a:moveTo>
                <a:cubicBezTo>
                  <a:pt x="33591" y="2717"/>
                  <a:pt x="33582" y="2713"/>
                  <a:pt x="33576" y="2707"/>
                </a:cubicBezTo>
                <a:cubicBezTo>
                  <a:pt x="33563" y="2694"/>
                  <a:pt x="33563" y="2673"/>
                  <a:pt x="33576" y="2660"/>
                </a:cubicBezTo>
                <a:lnTo>
                  <a:pt x="33870" y="2366"/>
                </a:lnTo>
                <a:cubicBezTo>
                  <a:pt x="33882" y="2354"/>
                  <a:pt x="33904" y="2354"/>
                  <a:pt x="33916" y="2366"/>
                </a:cubicBezTo>
                <a:cubicBezTo>
                  <a:pt x="33929" y="2379"/>
                  <a:pt x="33929" y="2400"/>
                  <a:pt x="33916" y="2413"/>
                </a:cubicBezTo>
                <a:lnTo>
                  <a:pt x="33622" y="2707"/>
                </a:lnTo>
                <a:cubicBezTo>
                  <a:pt x="33616" y="2715"/>
                  <a:pt x="33607" y="2717"/>
                  <a:pt x="33599" y="2717"/>
                </a:cubicBezTo>
                <a:close/>
                <a:moveTo>
                  <a:pt x="33011" y="2717"/>
                </a:moveTo>
                <a:cubicBezTo>
                  <a:pt x="33003" y="2717"/>
                  <a:pt x="32994" y="2713"/>
                  <a:pt x="32988" y="2707"/>
                </a:cubicBezTo>
                <a:cubicBezTo>
                  <a:pt x="32975" y="2694"/>
                  <a:pt x="32975" y="2673"/>
                  <a:pt x="32988" y="2660"/>
                </a:cubicBezTo>
                <a:lnTo>
                  <a:pt x="33282" y="2366"/>
                </a:lnTo>
                <a:cubicBezTo>
                  <a:pt x="33295" y="2354"/>
                  <a:pt x="33316" y="2354"/>
                  <a:pt x="33328" y="2366"/>
                </a:cubicBezTo>
                <a:cubicBezTo>
                  <a:pt x="33341" y="2379"/>
                  <a:pt x="33341" y="2400"/>
                  <a:pt x="33328" y="2413"/>
                </a:cubicBezTo>
                <a:lnTo>
                  <a:pt x="33034" y="2707"/>
                </a:lnTo>
                <a:cubicBezTo>
                  <a:pt x="33026" y="2715"/>
                  <a:pt x="33020" y="2717"/>
                  <a:pt x="33011" y="2717"/>
                </a:cubicBezTo>
                <a:close/>
                <a:moveTo>
                  <a:pt x="32421" y="2717"/>
                </a:moveTo>
                <a:cubicBezTo>
                  <a:pt x="32413" y="2717"/>
                  <a:pt x="32404" y="2713"/>
                  <a:pt x="32398" y="2707"/>
                </a:cubicBezTo>
                <a:cubicBezTo>
                  <a:pt x="32385" y="2694"/>
                  <a:pt x="32385" y="2673"/>
                  <a:pt x="32398" y="2660"/>
                </a:cubicBezTo>
                <a:lnTo>
                  <a:pt x="32692" y="2366"/>
                </a:lnTo>
                <a:cubicBezTo>
                  <a:pt x="32705" y="2354"/>
                  <a:pt x="32726" y="2354"/>
                  <a:pt x="32738" y="2366"/>
                </a:cubicBezTo>
                <a:cubicBezTo>
                  <a:pt x="32751" y="2379"/>
                  <a:pt x="32751" y="2400"/>
                  <a:pt x="32738" y="2413"/>
                </a:cubicBezTo>
                <a:lnTo>
                  <a:pt x="32444" y="2707"/>
                </a:lnTo>
                <a:cubicBezTo>
                  <a:pt x="32438" y="2715"/>
                  <a:pt x="32430" y="2717"/>
                  <a:pt x="32421" y="2717"/>
                </a:cubicBezTo>
                <a:close/>
                <a:moveTo>
                  <a:pt x="31833" y="2717"/>
                </a:moveTo>
                <a:cubicBezTo>
                  <a:pt x="31825" y="2717"/>
                  <a:pt x="31816" y="2713"/>
                  <a:pt x="31810" y="2707"/>
                </a:cubicBezTo>
                <a:cubicBezTo>
                  <a:pt x="31797" y="2694"/>
                  <a:pt x="31797" y="2673"/>
                  <a:pt x="31810" y="2660"/>
                </a:cubicBezTo>
                <a:lnTo>
                  <a:pt x="32104" y="2366"/>
                </a:lnTo>
                <a:cubicBezTo>
                  <a:pt x="32117" y="2354"/>
                  <a:pt x="32138" y="2354"/>
                  <a:pt x="32151" y="2366"/>
                </a:cubicBezTo>
                <a:cubicBezTo>
                  <a:pt x="32163" y="2379"/>
                  <a:pt x="32163" y="2400"/>
                  <a:pt x="32151" y="2413"/>
                </a:cubicBezTo>
                <a:lnTo>
                  <a:pt x="31857" y="2707"/>
                </a:lnTo>
                <a:cubicBezTo>
                  <a:pt x="31850" y="2715"/>
                  <a:pt x="31842" y="2717"/>
                  <a:pt x="31833" y="2717"/>
                </a:cubicBezTo>
                <a:close/>
                <a:moveTo>
                  <a:pt x="31243" y="2717"/>
                </a:moveTo>
                <a:cubicBezTo>
                  <a:pt x="31235" y="2717"/>
                  <a:pt x="31226" y="2713"/>
                  <a:pt x="31220" y="2707"/>
                </a:cubicBezTo>
                <a:cubicBezTo>
                  <a:pt x="31207" y="2694"/>
                  <a:pt x="31207" y="2673"/>
                  <a:pt x="31220" y="2660"/>
                </a:cubicBezTo>
                <a:lnTo>
                  <a:pt x="31514" y="2366"/>
                </a:lnTo>
                <a:cubicBezTo>
                  <a:pt x="31527" y="2354"/>
                  <a:pt x="31548" y="2354"/>
                  <a:pt x="31561" y="2366"/>
                </a:cubicBezTo>
                <a:cubicBezTo>
                  <a:pt x="31573" y="2379"/>
                  <a:pt x="31573" y="2400"/>
                  <a:pt x="31561" y="2413"/>
                </a:cubicBezTo>
                <a:lnTo>
                  <a:pt x="31267" y="2707"/>
                </a:lnTo>
                <a:cubicBezTo>
                  <a:pt x="31260" y="2715"/>
                  <a:pt x="31252" y="2717"/>
                  <a:pt x="31243" y="2717"/>
                </a:cubicBezTo>
                <a:close/>
                <a:moveTo>
                  <a:pt x="30655" y="2717"/>
                </a:moveTo>
                <a:cubicBezTo>
                  <a:pt x="30647" y="2717"/>
                  <a:pt x="30639" y="2714"/>
                  <a:pt x="30632" y="2707"/>
                </a:cubicBezTo>
                <a:cubicBezTo>
                  <a:pt x="30620" y="2695"/>
                  <a:pt x="30620" y="2673"/>
                  <a:pt x="30632" y="2660"/>
                </a:cubicBezTo>
                <a:lnTo>
                  <a:pt x="30926" y="2366"/>
                </a:lnTo>
                <a:cubicBezTo>
                  <a:pt x="30939" y="2354"/>
                  <a:pt x="30960" y="2354"/>
                  <a:pt x="30973" y="2366"/>
                </a:cubicBezTo>
                <a:cubicBezTo>
                  <a:pt x="30985" y="2379"/>
                  <a:pt x="30985" y="2400"/>
                  <a:pt x="30973" y="2413"/>
                </a:cubicBezTo>
                <a:lnTo>
                  <a:pt x="30679" y="2707"/>
                </a:lnTo>
                <a:cubicBezTo>
                  <a:pt x="30672" y="2715"/>
                  <a:pt x="30664" y="2717"/>
                  <a:pt x="30655" y="2717"/>
                </a:cubicBezTo>
                <a:close/>
                <a:moveTo>
                  <a:pt x="30065" y="2717"/>
                </a:moveTo>
                <a:cubicBezTo>
                  <a:pt x="30057" y="2717"/>
                  <a:pt x="30049" y="2714"/>
                  <a:pt x="30042" y="2707"/>
                </a:cubicBezTo>
                <a:cubicBezTo>
                  <a:pt x="30030" y="2695"/>
                  <a:pt x="30030" y="2673"/>
                  <a:pt x="30042" y="2660"/>
                </a:cubicBezTo>
                <a:lnTo>
                  <a:pt x="30336" y="2366"/>
                </a:lnTo>
                <a:cubicBezTo>
                  <a:pt x="30349" y="2354"/>
                  <a:pt x="30370" y="2354"/>
                  <a:pt x="30383" y="2366"/>
                </a:cubicBezTo>
                <a:cubicBezTo>
                  <a:pt x="30395" y="2379"/>
                  <a:pt x="30395" y="2400"/>
                  <a:pt x="30383" y="2413"/>
                </a:cubicBezTo>
                <a:lnTo>
                  <a:pt x="30089" y="2707"/>
                </a:lnTo>
                <a:cubicBezTo>
                  <a:pt x="30082" y="2715"/>
                  <a:pt x="30074" y="2717"/>
                  <a:pt x="30065" y="2717"/>
                </a:cubicBezTo>
                <a:close/>
                <a:moveTo>
                  <a:pt x="29478" y="2717"/>
                </a:moveTo>
                <a:cubicBezTo>
                  <a:pt x="29469" y="2717"/>
                  <a:pt x="29461" y="2714"/>
                  <a:pt x="29454" y="2707"/>
                </a:cubicBezTo>
                <a:cubicBezTo>
                  <a:pt x="29442" y="2695"/>
                  <a:pt x="29442" y="2673"/>
                  <a:pt x="29454" y="2660"/>
                </a:cubicBezTo>
                <a:lnTo>
                  <a:pt x="29748" y="2366"/>
                </a:lnTo>
                <a:cubicBezTo>
                  <a:pt x="29761" y="2354"/>
                  <a:pt x="29782" y="2354"/>
                  <a:pt x="29795" y="2366"/>
                </a:cubicBezTo>
                <a:cubicBezTo>
                  <a:pt x="29808" y="2379"/>
                  <a:pt x="29808" y="2400"/>
                  <a:pt x="29795" y="2413"/>
                </a:cubicBezTo>
                <a:lnTo>
                  <a:pt x="29501" y="2707"/>
                </a:lnTo>
                <a:cubicBezTo>
                  <a:pt x="29495" y="2715"/>
                  <a:pt x="29486" y="2717"/>
                  <a:pt x="29478" y="2717"/>
                </a:cubicBezTo>
                <a:close/>
                <a:moveTo>
                  <a:pt x="28888" y="2717"/>
                </a:moveTo>
                <a:cubicBezTo>
                  <a:pt x="28879" y="2717"/>
                  <a:pt x="28871" y="2714"/>
                  <a:pt x="28864" y="2707"/>
                </a:cubicBezTo>
                <a:cubicBezTo>
                  <a:pt x="28852" y="2695"/>
                  <a:pt x="28852" y="2673"/>
                  <a:pt x="28864" y="2660"/>
                </a:cubicBezTo>
                <a:lnTo>
                  <a:pt x="29158" y="2366"/>
                </a:lnTo>
                <a:cubicBezTo>
                  <a:pt x="29171" y="2354"/>
                  <a:pt x="29192" y="2354"/>
                  <a:pt x="29205" y="2366"/>
                </a:cubicBezTo>
                <a:cubicBezTo>
                  <a:pt x="29218" y="2379"/>
                  <a:pt x="29218" y="2400"/>
                  <a:pt x="29205" y="2413"/>
                </a:cubicBezTo>
                <a:lnTo>
                  <a:pt x="28911" y="2707"/>
                </a:lnTo>
                <a:cubicBezTo>
                  <a:pt x="28905" y="2715"/>
                  <a:pt x="28896" y="2717"/>
                  <a:pt x="28888" y="2717"/>
                </a:cubicBezTo>
                <a:close/>
                <a:moveTo>
                  <a:pt x="28300" y="2717"/>
                </a:moveTo>
                <a:cubicBezTo>
                  <a:pt x="28291" y="2717"/>
                  <a:pt x="28283" y="2713"/>
                  <a:pt x="28277" y="2707"/>
                </a:cubicBezTo>
                <a:cubicBezTo>
                  <a:pt x="28264" y="2694"/>
                  <a:pt x="28264" y="2673"/>
                  <a:pt x="28277" y="2660"/>
                </a:cubicBezTo>
                <a:lnTo>
                  <a:pt x="28570" y="2366"/>
                </a:lnTo>
                <a:cubicBezTo>
                  <a:pt x="28583" y="2354"/>
                  <a:pt x="28604" y="2354"/>
                  <a:pt x="28617" y="2366"/>
                </a:cubicBezTo>
                <a:cubicBezTo>
                  <a:pt x="28630" y="2379"/>
                  <a:pt x="28630" y="2400"/>
                  <a:pt x="28617" y="2413"/>
                </a:cubicBezTo>
                <a:lnTo>
                  <a:pt x="28323" y="2707"/>
                </a:lnTo>
                <a:cubicBezTo>
                  <a:pt x="28317" y="2715"/>
                  <a:pt x="28308" y="2717"/>
                  <a:pt x="28300" y="2717"/>
                </a:cubicBezTo>
                <a:close/>
                <a:moveTo>
                  <a:pt x="27710" y="2717"/>
                </a:moveTo>
                <a:cubicBezTo>
                  <a:pt x="27701" y="2717"/>
                  <a:pt x="27693" y="2713"/>
                  <a:pt x="27687" y="2707"/>
                </a:cubicBezTo>
                <a:cubicBezTo>
                  <a:pt x="27674" y="2694"/>
                  <a:pt x="27674" y="2673"/>
                  <a:pt x="27687" y="2660"/>
                </a:cubicBezTo>
                <a:lnTo>
                  <a:pt x="27980" y="2366"/>
                </a:lnTo>
                <a:cubicBezTo>
                  <a:pt x="27993" y="2354"/>
                  <a:pt x="28014" y="2354"/>
                  <a:pt x="28027" y="2366"/>
                </a:cubicBezTo>
                <a:cubicBezTo>
                  <a:pt x="28040" y="2379"/>
                  <a:pt x="28040" y="2400"/>
                  <a:pt x="28027" y="2413"/>
                </a:cubicBezTo>
                <a:lnTo>
                  <a:pt x="27733" y="2707"/>
                </a:lnTo>
                <a:cubicBezTo>
                  <a:pt x="27727" y="2715"/>
                  <a:pt x="27718" y="2717"/>
                  <a:pt x="27710" y="2717"/>
                </a:cubicBezTo>
                <a:close/>
                <a:moveTo>
                  <a:pt x="27122" y="2717"/>
                </a:moveTo>
                <a:cubicBezTo>
                  <a:pt x="27113" y="2717"/>
                  <a:pt x="27105" y="2713"/>
                  <a:pt x="27099" y="2707"/>
                </a:cubicBezTo>
                <a:cubicBezTo>
                  <a:pt x="27086" y="2694"/>
                  <a:pt x="27086" y="2673"/>
                  <a:pt x="27099" y="2660"/>
                </a:cubicBezTo>
                <a:lnTo>
                  <a:pt x="27393" y="2366"/>
                </a:lnTo>
                <a:cubicBezTo>
                  <a:pt x="27405" y="2354"/>
                  <a:pt x="27426" y="2354"/>
                  <a:pt x="27439" y="2366"/>
                </a:cubicBezTo>
                <a:cubicBezTo>
                  <a:pt x="27452" y="2379"/>
                  <a:pt x="27452" y="2400"/>
                  <a:pt x="27439" y="2413"/>
                </a:cubicBezTo>
                <a:lnTo>
                  <a:pt x="27145" y="2707"/>
                </a:lnTo>
                <a:cubicBezTo>
                  <a:pt x="27139" y="2715"/>
                  <a:pt x="27130" y="2717"/>
                  <a:pt x="27122" y="2717"/>
                </a:cubicBezTo>
                <a:close/>
                <a:moveTo>
                  <a:pt x="26534" y="2717"/>
                </a:moveTo>
                <a:cubicBezTo>
                  <a:pt x="26526" y="2717"/>
                  <a:pt x="26517" y="2713"/>
                  <a:pt x="26511" y="2707"/>
                </a:cubicBezTo>
                <a:cubicBezTo>
                  <a:pt x="26498" y="2694"/>
                  <a:pt x="26498" y="2673"/>
                  <a:pt x="26511" y="2660"/>
                </a:cubicBezTo>
                <a:lnTo>
                  <a:pt x="26805" y="2366"/>
                </a:lnTo>
                <a:cubicBezTo>
                  <a:pt x="26817" y="2354"/>
                  <a:pt x="26839" y="2354"/>
                  <a:pt x="26851" y="2366"/>
                </a:cubicBezTo>
                <a:cubicBezTo>
                  <a:pt x="26864" y="2379"/>
                  <a:pt x="26864" y="2400"/>
                  <a:pt x="26851" y="2413"/>
                </a:cubicBezTo>
                <a:lnTo>
                  <a:pt x="26557" y="2707"/>
                </a:lnTo>
                <a:cubicBezTo>
                  <a:pt x="26549" y="2715"/>
                  <a:pt x="26540" y="2717"/>
                  <a:pt x="26534" y="2717"/>
                </a:cubicBezTo>
                <a:close/>
                <a:moveTo>
                  <a:pt x="25944" y="2717"/>
                </a:moveTo>
                <a:cubicBezTo>
                  <a:pt x="25936" y="2717"/>
                  <a:pt x="25927" y="2713"/>
                  <a:pt x="25921" y="2707"/>
                </a:cubicBezTo>
                <a:cubicBezTo>
                  <a:pt x="25908" y="2694"/>
                  <a:pt x="25908" y="2673"/>
                  <a:pt x="25921" y="2660"/>
                </a:cubicBezTo>
                <a:lnTo>
                  <a:pt x="26215" y="2366"/>
                </a:lnTo>
                <a:cubicBezTo>
                  <a:pt x="26227" y="2354"/>
                  <a:pt x="26249" y="2354"/>
                  <a:pt x="26261" y="2366"/>
                </a:cubicBezTo>
                <a:cubicBezTo>
                  <a:pt x="26274" y="2379"/>
                  <a:pt x="26274" y="2400"/>
                  <a:pt x="26261" y="2413"/>
                </a:cubicBezTo>
                <a:lnTo>
                  <a:pt x="25967" y="2707"/>
                </a:lnTo>
                <a:cubicBezTo>
                  <a:pt x="25961" y="2715"/>
                  <a:pt x="25953" y="2717"/>
                  <a:pt x="25944" y="2717"/>
                </a:cubicBezTo>
                <a:close/>
                <a:moveTo>
                  <a:pt x="25356" y="2717"/>
                </a:moveTo>
                <a:cubicBezTo>
                  <a:pt x="25348" y="2717"/>
                  <a:pt x="25339" y="2713"/>
                  <a:pt x="25333" y="2707"/>
                </a:cubicBezTo>
                <a:cubicBezTo>
                  <a:pt x="25320" y="2694"/>
                  <a:pt x="25320" y="2673"/>
                  <a:pt x="25333" y="2660"/>
                </a:cubicBezTo>
                <a:lnTo>
                  <a:pt x="25627" y="2366"/>
                </a:lnTo>
                <a:cubicBezTo>
                  <a:pt x="25640" y="2354"/>
                  <a:pt x="25661" y="2354"/>
                  <a:pt x="25673" y="2366"/>
                </a:cubicBezTo>
                <a:cubicBezTo>
                  <a:pt x="25686" y="2379"/>
                  <a:pt x="25686" y="2400"/>
                  <a:pt x="25673" y="2413"/>
                </a:cubicBezTo>
                <a:lnTo>
                  <a:pt x="25379" y="2707"/>
                </a:lnTo>
                <a:cubicBezTo>
                  <a:pt x="25371" y="2715"/>
                  <a:pt x="25365" y="2717"/>
                  <a:pt x="25356" y="2717"/>
                </a:cubicBezTo>
                <a:close/>
                <a:moveTo>
                  <a:pt x="24766" y="2717"/>
                </a:moveTo>
                <a:cubicBezTo>
                  <a:pt x="24758" y="2717"/>
                  <a:pt x="24749" y="2713"/>
                  <a:pt x="24743" y="2707"/>
                </a:cubicBezTo>
                <a:cubicBezTo>
                  <a:pt x="24730" y="2694"/>
                  <a:pt x="24730" y="2673"/>
                  <a:pt x="24743" y="2660"/>
                </a:cubicBezTo>
                <a:lnTo>
                  <a:pt x="25037" y="2366"/>
                </a:lnTo>
                <a:cubicBezTo>
                  <a:pt x="25050" y="2354"/>
                  <a:pt x="25071" y="2354"/>
                  <a:pt x="25083" y="2366"/>
                </a:cubicBezTo>
                <a:cubicBezTo>
                  <a:pt x="25096" y="2379"/>
                  <a:pt x="25096" y="2400"/>
                  <a:pt x="25083" y="2413"/>
                </a:cubicBezTo>
                <a:lnTo>
                  <a:pt x="24789" y="2707"/>
                </a:lnTo>
                <a:cubicBezTo>
                  <a:pt x="24783" y="2715"/>
                  <a:pt x="24775" y="2717"/>
                  <a:pt x="24766" y="2717"/>
                </a:cubicBezTo>
                <a:close/>
                <a:moveTo>
                  <a:pt x="24178" y="2717"/>
                </a:moveTo>
                <a:cubicBezTo>
                  <a:pt x="24170" y="2717"/>
                  <a:pt x="24161" y="2713"/>
                  <a:pt x="24155" y="2707"/>
                </a:cubicBezTo>
                <a:cubicBezTo>
                  <a:pt x="24142" y="2694"/>
                  <a:pt x="24142" y="2673"/>
                  <a:pt x="24155" y="2660"/>
                </a:cubicBezTo>
                <a:lnTo>
                  <a:pt x="24449" y="2366"/>
                </a:lnTo>
                <a:cubicBezTo>
                  <a:pt x="24462" y="2354"/>
                  <a:pt x="24483" y="2354"/>
                  <a:pt x="24496" y="2366"/>
                </a:cubicBezTo>
                <a:cubicBezTo>
                  <a:pt x="24508" y="2379"/>
                  <a:pt x="24508" y="2400"/>
                  <a:pt x="24496" y="2413"/>
                </a:cubicBezTo>
                <a:lnTo>
                  <a:pt x="24202" y="2707"/>
                </a:lnTo>
                <a:cubicBezTo>
                  <a:pt x="24195" y="2715"/>
                  <a:pt x="24187" y="2717"/>
                  <a:pt x="24178" y="2717"/>
                </a:cubicBezTo>
                <a:close/>
                <a:moveTo>
                  <a:pt x="23588" y="2717"/>
                </a:moveTo>
                <a:cubicBezTo>
                  <a:pt x="23580" y="2717"/>
                  <a:pt x="23571" y="2713"/>
                  <a:pt x="23565" y="2707"/>
                </a:cubicBezTo>
                <a:cubicBezTo>
                  <a:pt x="23552" y="2694"/>
                  <a:pt x="23552" y="2673"/>
                  <a:pt x="23565" y="2660"/>
                </a:cubicBezTo>
                <a:lnTo>
                  <a:pt x="23859" y="2366"/>
                </a:lnTo>
                <a:cubicBezTo>
                  <a:pt x="23872" y="2354"/>
                  <a:pt x="23893" y="2354"/>
                  <a:pt x="23906" y="2366"/>
                </a:cubicBezTo>
                <a:cubicBezTo>
                  <a:pt x="23918" y="2379"/>
                  <a:pt x="23918" y="2400"/>
                  <a:pt x="23906" y="2413"/>
                </a:cubicBezTo>
                <a:lnTo>
                  <a:pt x="23612" y="2707"/>
                </a:lnTo>
                <a:cubicBezTo>
                  <a:pt x="23605" y="2715"/>
                  <a:pt x="23597" y="2717"/>
                  <a:pt x="23588" y="2717"/>
                </a:cubicBezTo>
                <a:close/>
                <a:moveTo>
                  <a:pt x="23001" y="2717"/>
                </a:moveTo>
                <a:cubicBezTo>
                  <a:pt x="22992" y="2717"/>
                  <a:pt x="22984" y="2714"/>
                  <a:pt x="22977" y="2707"/>
                </a:cubicBezTo>
                <a:cubicBezTo>
                  <a:pt x="22965" y="2695"/>
                  <a:pt x="22965" y="2673"/>
                  <a:pt x="22977" y="2660"/>
                </a:cubicBezTo>
                <a:lnTo>
                  <a:pt x="23271" y="2366"/>
                </a:lnTo>
                <a:cubicBezTo>
                  <a:pt x="23284" y="2354"/>
                  <a:pt x="23305" y="2354"/>
                  <a:pt x="23318" y="2366"/>
                </a:cubicBezTo>
                <a:cubicBezTo>
                  <a:pt x="23330" y="2379"/>
                  <a:pt x="23330" y="2400"/>
                  <a:pt x="23318" y="2413"/>
                </a:cubicBezTo>
                <a:lnTo>
                  <a:pt x="23024" y="2707"/>
                </a:lnTo>
                <a:cubicBezTo>
                  <a:pt x="23017" y="2715"/>
                  <a:pt x="23009" y="2717"/>
                  <a:pt x="23001" y="2717"/>
                </a:cubicBezTo>
                <a:close/>
                <a:moveTo>
                  <a:pt x="22411" y="2717"/>
                </a:moveTo>
                <a:cubicBezTo>
                  <a:pt x="22402" y="2717"/>
                  <a:pt x="22394" y="2714"/>
                  <a:pt x="22387" y="2707"/>
                </a:cubicBezTo>
                <a:cubicBezTo>
                  <a:pt x="22375" y="2695"/>
                  <a:pt x="22375" y="2673"/>
                  <a:pt x="22387" y="2660"/>
                </a:cubicBezTo>
                <a:lnTo>
                  <a:pt x="22681" y="2366"/>
                </a:lnTo>
                <a:cubicBezTo>
                  <a:pt x="22694" y="2354"/>
                  <a:pt x="22715" y="2354"/>
                  <a:pt x="22728" y="2366"/>
                </a:cubicBezTo>
                <a:cubicBezTo>
                  <a:pt x="22740" y="2379"/>
                  <a:pt x="22740" y="2400"/>
                  <a:pt x="22728" y="2413"/>
                </a:cubicBezTo>
                <a:lnTo>
                  <a:pt x="22434" y="2707"/>
                </a:lnTo>
                <a:cubicBezTo>
                  <a:pt x="22427" y="2715"/>
                  <a:pt x="22419" y="2717"/>
                  <a:pt x="22411" y="2717"/>
                </a:cubicBezTo>
                <a:close/>
                <a:moveTo>
                  <a:pt x="21823" y="2717"/>
                </a:moveTo>
                <a:cubicBezTo>
                  <a:pt x="21814" y="2717"/>
                  <a:pt x="21806" y="2714"/>
                  <a:pt x="21799" y="2707"/>
                </a:cubicBezTo>
                <a:cubicBezTo>
                  <a:pt x="21787" y="2695"/>
                  <a:pt x="21787" y="2673"/>
                  <a:pt x="21799" y="2660"/>
                </a:cubicBezTo>
                <a:lnTo>
                  <a:pt x="22093" y="2366"/>
                </a:lnTo>
                <a:cubicBezTo>
                  <a:pt x="22106" y="2354"/>
                  <a:pt x="22127" y="2354"/>
                  <a:pt x="22140" y="2366"/>
                </a:cubicBezTo>
                <a:cubicBezTo>
                  <a:pt x="22153" y="2379"/>
                  <a:pt x="22153" y="2400"/>
                  <a:pt x="22140" y="2413"/>
                </a:cubicBezTo>
                <a:lnTo>
                  <a:pt x="21846" y="2707"/>
                </a:lnTo>
                <a:cubicBezTo>
                  <a:pt x="21840" y="2715"/>
                  <a:pt x="21831" y="2717"/>
                  <a:pt x="21823" y="2717"/>
                </a:cubicBezTo>
                <a:close/>
                <a:moveTo>
                  <a:pt x="21233" y="2717"/>
                </a:moveTo>
                <a:cubicBezTo>
                  <a:pt x="21224" y="2717"/>
                  <a:pt x="21216" y="2714"/>
                  <a:pt x="21209" y="2707"/>
                </a:cubicBezTo>
                <a:cubicBezTo>
                  <a:pt x="21197" y="2695"/>
                  <a:pt x="21197" y="2673"/>
                  <a:pt x="21209" y="2660"/>
                </a:cubicBezTo>
                <a:lnTo>
                  <a:pt x="21503" y="2366"/>
                </a:lnTo>
                <a:cubicBezTo>
                  <a:pt x="21516" y="2354"/>
                  <a:pt x="21537" y="2354"/>
                  <a:pt x="21550" y="2366"/>
                </a:cubicBezTo>
                <a:cubicBezTo>
                  <a:pt x="21563" y="2379"/>
                  <a:pt x="21563" y="2400"/>
                  <a:pt x="21550" y="2413"/>
                </a:cubicBezTo>
                <a:lnTo>
                  <a:pt x="21256" y="2707"/>
                </a:lnTo>
                <a:cubicBezTo>
                  <a:pt x="21250" y="2715"/>
                  <a:pt x="21241" y="2717"/>
                  <a:pt x="21233" y="2717"/>
                </a:cubicBezTo>
                <a:close/>
                <a:moveTo>
                  <a:pt x="20645" y="2717"/>
                </a:moveTo>
                <a:cubicBezTo>
                  <a:pt x="20636" y="2717"/>
                  <a:pt x="20628" y="2713"/>
                  <a:pt x="20622" y="2707"/>
                </a:cubicBezTo>
                <a:cubicBezTo>
                  <a:pt x="20609" y="2694"/>
                  <a:pt x="20609" y="2673"/>
                  <a:pt x="20622" y="2660"/>
                </a:cubicBezTo>
                <a:lnTo>
                  <a:pt x="20915" y="2366"/>
                </a:lnTo>
                <a:cubicBezTo>
                  <a:pt x="20928" y="2354"/>
                  <a:pt x="20949" y="2354"/>
                  <a:pt x="20962" y="2366"/>
                </a:cubicBezTo>
                <a:cubicBezTo>
                  <a:pt x="20975" y="2379"/>
                  <a:pt x="20975" y="2400"/>
                  <a:pt x="20962" y="2413"/>
                </a:cubicBezTo>
                <a:lnTo>
                  <a:pt x="20668" y="2707"/>
                </a:lnTo>
                <a:cubicBezTo>
                  <a:pt x="20662" y="2715"/>
                  <a:pt x="20653" y="2717"/>
                  <a:pt x="20645" y="2717"/>
                </a:cubicBezTo>
                <a:close/>
                <a:moveTo>
                  <a:pt x="20055" y="2717"/>
                </a:moveTo>
                <a:cubicBezTo>
                  <a:pt x="20046" y="2717"/>
                  <a:pt x="20038" y="2713"/>
                  <a:pt x="20032" y="2707"/>
                </a:cubicBezTo>
                <a:cubicBezTo>
                  <a:pt x="20019" y="2694"/>
                  <a:pt x="20019" y="2673"/>
                  <a:pt x="20032" y="2660"/>
                </a:cubicBezTo>
                <a:lnTo>
                  <a:pt x="20326" y="2366"/>
                </a:lnTo>
                <a:cubicBezTo>
                  <a:pt x="20338" y="2354"/>
                  <a:pt x="20359" y="2354"/>
                  <a:pt x="20372" y="2366"/>
                </a:cubicBezTo>
                <a:cubicBezTo>
                  <a:pt x="20385" y="2379"/>
                  <a:pt x="20385" y="2400"/>
                  <a:pt x="20372" y="2413"/>
                </a:cubicBezTo>
                <a:lnTo>
                  <a:pt x="20078" y="2707"/>
                </a:lnTo>
                <a:cubicBezTo>
                  <a:pt x="20072" y="2715"/>
                  <a:pt x="20063" y="2717"/>
                  <a:pt x="20055" y="2717"/>
                </a:cubicBezTo>
                <a:close/>
                <a:moveTo>
                  <a:pt x="19467" y="2717"/>
                </a:moveTo>
                <a:cubicBezTo>
                  <a:pt x="19459" y="2717"/>
                  <a:pt x="19450" y="2713"/>
                  <a:pt x="19444" y="2707"/>
                </a:cubicBezTo>
                <a:cubicBezTo>
                  <a:pt x="19431" y="2694"/>
                  <a:pt x="19431" y="2673"/>
                  <a:pt x="19444" y="2660"/>
                </a:cubicBezTo>
                <a:lnTo>
                  <a:pt x="19738" y="2366"/>
                </a:lnTo>
                <a:cubicBezTo>
                  <a:pt x="19750" y="2354"/>
                  <a:pt x="19771" y="2354"/>
                  <a:pt x="19784" y="2366"/>
                </a:cubicBezTo>
                <a:cubicBezTo>
                  <a:pt x="19797" y="2379"/>
                  <a:pt x="19797" y="2400"/>
                  <a:pt x="19784" y="2413"/>
                </a:cubicBezTo>
                <a:lnTo>
                  <a:pt x="19490" y="2707"/>
                </a:lnTo>
                <a:cubicBezTo>
                  <a:pt x="19484" y="2715"/>
                  <a:pt x="19475" y="2717"/>
                  <a:pt x="19467" y="2717"/>
                </a:cubicBezTo>
                <a:close/>
                <a:moveTo>
                  <a:pt x="18879" y="2717"/>
                </a:moveTo>
                <a:cubicBezTo>
                  <a:pt x="18871" y="2717"/>
                  <a:pt x="18862" y="2713"/>
                  <a:pt x="18856" y="2707"/>
                </a:cubicBezTo>
                <a:cubicBezTo>
                  <a:pt x="18843" y="2694"/>
                  <a:pt x="18843" y="2673"/>
                  <a:pt x="18856" y="2660"/>
                </a:cubicBezTo>
                <a:lnTo>
                  <a:pt x="19150" y="2366"/>
                </a:lnTo>
                <a:cubicBezTo>
                  <a:pt x="19162" y="2354"/>
                  <a:pt x="19184" y="2354"/>
                  <a:pt x="19196" y="2366"/>
                </a:cubicBezTo>
                <a:cubicBezTo>
                  <a:pt x="19209" y="2379"/>
                  <a:pt x="19209" y="2400"/>
                  <a:pt x="19196" y="2413"/>
                </a:cubicBezTo>
                <a:lnTo>
                  <a:pt x="18902" y="2707"/>
                </a:lnTo>
                <a:cubicBezTo>
                  <a:pt x="18894" y="2715"/>
                  <a:pt x="18885" y="2717"/>
                  <a:pt x="18879" y="2717"/>
                </a:cubicBezTo>
                <a:close/>
                <a:moveTo>
                  <a:pt x="18289" y="2717"/>
                </a:moveTo>
                <a:cubicBezTo>
                  <a:pt x="18281" y="2717"/>
                  <a:pt x="18272" y="2713"/>
                  <a:pt x="18266" y="2707"/>
                </a:cubicBezTo>
                <a:cubicBezTo>
                  <a:pt x="18253" y="2694"/>
                  <a:pt x="18253" y="2673"/>
                  <a:pt x="18266" y="2660"/>
                </a:cubicBezTo>
                <a:lnTo>
                  <a:pt x="18560" y="2366"/>
                </a:lnTo>
                <a:cubicBezTo>
                  <a:pt x="18572" y="2354"/>
                  <a:pt x="18594" y="2354"/>
                  <a:pt x="18606" y="2366"/>
                </a:cubicBezTo>
                <a:cubicBezTo>
                  <a:pt x="18619" y="2379"/>
                  <a:pt x="18619" y="2400"/>
                  <a:pt x="18606" y="2413"/>
                </a:cubicBezTo>
                <a:lnTo>
                  <a:pt x="18312" y="2707"/>
                </a:lnTo>
                <a:cubicBezTo>
                  <a:pt x="18306" y="2715"/>
                  <a:pt x="18298" y="2717"/>
                  <a:pt x="18289" y="2717"/>
                </a:cubicBezTo>
                <a:close/>
                <a:moveTo>
                  <a:pt x="17702" y="2717"/>
                </a:moveTo>
                <a:cubicBezTo>
                  <a:pt x="17694" y="2717"/>
                  <a:pt x="17685" y="2713"/>
                  <a:pt x="17679" y="2707"/>
                </a:cubicBezTo>
                <a:cubicBezTo>
                  <a:pt x="17666" y="2694"/>
                  <a:pt x="17666" y="2673"/>
                  <a:pt x="17679" y="2660"/>
                </a:cubicBezTo>
                <a:lnTo>
                  <a:pt x="17973" y="2366"/>
                </a:lnTo>
                <a:cubicBezTo>
                  <a:pt x="17986" y="2354"/>
                  <a:pt x="18006" y="2354"/>
                  <a:pt x="18018" y="2366"/>
                </a:cubicBezTo>
                <a:cubicBezTo>
                  <a:pt x="18031" y="2379"/>
                  <a:pt x="18031" y="2400"/>
                  <a:pt x="18018" y="2413"/>
                </a:cubicBezTo>
                <a:lnTo>
                  <a:pt x="17726" y="2707"/>
                </a:lnTo>
                <a:cubicBezTo>
                  <a:pt x="17717" y="2715"/>
                  <a:pt x="17711" y="2717"/>
                  <a:pt x="17702" y="2717"/>
                </a:cubicBezTo>
                <a:close/>
                <a:moveTo>
                  <a:pt x="17112" y="2717"/>
                </a:moveTo>
                <a:cubicBezTo>
                  <a:pt x="17104" y="2717"/>
                  <a:pt x="17095" y="2713"/>
                  <a:pt x="17089" y="2707"/>
                </a:cubicBezTo>
                <a:cubicBezTo>
                  <a:pt x="17076" y="2694"/>
                  <a:pt x="17076" y="2673"/>
                  <a:pt x="17089" y="2660"/>
                </a:cubicBezTo>
                <a:lnTo>
                  <a:pt x="17383" y="2366"/>
                </a:lnTo>
                <a:cubicBezTo>
                  <a:pt x="17396" y="2354"/>
                  <a:pt x="17416" y="2354"/>
                  <a:pt x="17429" y="2366"/>
                </a:cubicBezTo>
                <a:cubicBezTo>
                  <a:pt x="17441" y="2379"/>
                  <a:pt x="17442" y="2400"/>
                  <a:pt x="17429" y="2413"/>
                </a:cubicBezTo>
                <a:lnTo>
                  <a:pt x="17136" y="2707"/>
                </a:lnTo>
                <a:cubicBezTo>
                  <a:pt x="17129" y="2715"/>
                  <a:pt x="17121" y="2717"/>
                  <a:pt x="17112" y="2717"/>
                </a:cubicBezTo>
                <a:close/>
                <a:moveTo>
                  <a:pt x="16524" y="2717"/>
                </a:moveTo>
                <a:cubicBezTo>
                  <a:pt x="16516" y="2717"/>
                  <a:pt x="16507" y="2713"/>
                  <a:pt x="16501" y="2707"/>
                </a:cubicBezTo>
                <a:cubicBezTo>
                  <a:pt x="16488" y="2694"/>
                  <a:pt x="16488" y="2673"/>
                  <a:pt x="16501" y="2660"/>
                </a:cubicBezTo>
                <a:lnTo>
                  <a:pt x="16795" y="2366"/>
                </a:lnTo>
                <a:cubicBezTo>
                  <a:pt x="16808" y="2354"/>
                  <a:pt x="16829" y="2354"/>
                  <a:pt x="16842" y="2366"/>
                </a:cubicBezTo>
                <a:cubicBezTo>
                  <a:pt x="16854" y="2379"/>
                  <a:pt x="16854" y="2400"/>
                  <a:pt x="16842" y="2413"/>
                </a:cubicBezTo>
                <a:lnTo>
                  <a:pt x="16548" y="2707"/>
                </a:lnTo>
                <a:cubicBezTo>
                  <a:pt x="16541" y="2715"/>
                  <a:pt x="16533" y="2717"/>
                  <a:pt x="16524" y="2717"/>
                </a:cubicBezTo>
                <a:close/>
                <a:moveTo>
                  <a:pt x="15934" y="2717"/>
                </a:moveTo>
                <a:cubicBezTo>
                  <a:pt x="15926" y="2717"/>
                  <a:pt x="15918" y="2713"/>
                  <a:pt x="15911" y="2707"/>
                </a:cubicBezTo>
                <a:cubicBezTo>
                  <a:pt x="15898" y="2694"/>
                  <a:pt x="15898" y="2673"/>
                  <a:pt x="15911" y="2660"/>
                </a:cubicBezTo>
                <a:lnTo>
                  <a:pt x="16205" y="2366"/>
                </a:lnTo>
                <a:cubicBezTo>
                  <a:pt x="16218" y="2354"/>
                  <a:pt x="16239" y="2354"/>
                  <a:pt x="16252" y="2366"/>
                </a:cubicBezTo>
                <a:cubicBezTo>
                  <a:pt x="16264" y="2379"/>
                  <a:pt x="16264" y="2400"/>
                  <a:pt x="16252" y="2413"/>
                </a:cubicBezTo>
                <a:lnTo>
                  <a:pt x="15958" y="2707"/>
                </a:lnTo>
                <a:cubicBezTo>
                  <a:pt x="15951" y="2715"/>
                  <a:pt x="15943" y="2717"/>
                  <a:pt x="15934" y="2717"/>
                </a:cubicBezTo>
                <a:close/>
                <a:moveTo>
                  <a:pt x="15347" y="2717"/>
                </a:moveTo>
                <a:cubicBezTo>
                  <a:pt x="15338" y="2717"/>
                  <a:pt x="15330" y="2713"/>
                  <a:pt x="15323" y="2707"/>
                </a:cubicBezTo>
                <a:cubicBezTo>
                  <a:pt x="15311" y="2694"/>
                  <a:pt x="15311" y="2673"/>
                  <a:pt x="15323" y="2660"/>
                </a:cubicBezTo>
                <a:lnTo>
                  <a:pt x="15617" y="2366"/>
                </a:lnTo>
                <a:cubicBezTo>
                  <a:pt x="15630" y="2354"/>
                  <a:pt x="15651" y="2354"/>
                  <a:pt x="15664" y="2366"/>
                </a:cubicBezTo>
                <a:cubicBezTo>
                  <a:pt x="15676" y="2379"/>
                  <a:pt x="15676" y="2400"/>
                  <a:pt x="15664" y="2413"/>
                </a:cubicBezTo>
                <a:lnTo>
                  <a:pt x="15370" y="2707"/>
                </a:lnTo>
                <a:cubicBezTo>
                  <a:pt x="15363" y="2715"/>
                  <a:pt x="15355" y="2717"/>
                  <a:pt x="15347" y="2717"/>
                </a:cubicBezTo>
                <a:close/>
                <a:moveTo>
                  <a:pt x="14757" y="2717"/>
                </a:moveTo>
                <a:cubicBezTo>
                  <a:pt x="14748" y="2717"/>
                  <a:pt x="14740" y="2713"/>
                  <a:pt x="14733" y="2707"/>
                </a:cubicBezTo>
                <a:cubicBezTo>
                  <a:pt x="14721" y="2694"/>
                  <a:pt x="14721" y="2673"/>
                  <a:pt x="14733" y="2660"/>
                </a:cubicBezTo>
                <a:lnTo>
                  <a:pt x="15027" y="2366"/>
                </a:lnTo>
                <a:cubicBezTo>
                  <a:pt x="15040" y="2354"/>
                  <a:pt x="15061" y="2354"/>
                  <a:pt x="15074" y="2366"/>
                </a:cubicBezTo>
                <a:cubicBezTo>
                  <a:pt x="15086" y="2379"/>
                  <a:pt x="15086" y="2400"/>
                  <a:pt x="15074" y="2413"/>
                </a:cubicBezTo>
                <a:lnTo>
                  <a:pt x="14780" y="2707"/>
                </a:lnTo>
                <a:cubicBezTo>
                  <a:pt x="14774" y="2715"/>
                  <a:pt x="14765" y="2717"/>
                  <a:pt x="14757" y="2717"/>
                </a:cubicBezTo>
                <a:close/>
                <a:moveTo>
                  <a:pt x="14169" y="2717"/>
                </a:moveTo>
                <a:cubicBezTo>
                  <a:pt x="14160" y="2717"/>
                  <a:pt x="14152" y="2713"/>
                  <a:pt x="14145" y="2707"/>
                </a:cubicBezTo>
                <a:cubicBezTo>
                  <a:pt x="14133" y="2694"/>
                  <a:pt x="14133" y="2673"/>
                  <a:pt x="14145" y="2660"/>
                </a:cubicBezTo>
                <a:lnTo>
                  <a:pt x="14439" y="2366"/>
                </a:lnTo>
                <a:cubicBezTo>
                  <a:pt x="14452" y="2354"/>
                  <a:pt x="14473" y="2354"/>
                  <a:pt x="14486" y="2366"/>
                </a:cubicBezTo>
                <a:cubicBezTo>
                  <a:pt x="14499" y="2379"/>
                  <a:pt x="14499" y="2400"/>
                  <a:pt x="14486" y="2413"/>
                </a:cubicBezTo>
                <a:lnTo>
                  <a:pt x="14192" y="2707"/>
                </a:lnTo>
                <a:cubicBezTo>
                  <a:pt x="14186" y="2715"/>
                  <a:pt x="14177" y="2717"/>
                  <a:pt x="14169" y="2717"/>
                </a:cubicBezTo>
                <a:close/>
                <a:moveTo>
                  <a:pt x="13579" y="2717"/>
                </a:moveTo>
                <a:cubicBezTo>
                  <a:pt x="13570" y="2717"/>
                  <a:pt x="13562" y="2713"/>
                  <a:pt x="13555" y="2707"/>
                </a:cubicBezTo>
                <a:cubicBezTo>
                  <a:pt x="13543" y="2694"/>
                  <a:pt x="13543" y="2673"/>
                  <a:pt x="13555" y="2660"/>
                </a:cubicBezTo>
                <a:lnTo>
                  <a:pt x="13849" y="2366"/>
                </a:lnTo>
                <a:cubicBezTo>
                  <a:pt x="13862" y="2354"/>
                  <a:pt x="13883" y="2354"/>
                  <a:pt x="13896" y="2366"/>
                </a:cubicBezTo>
                <a:cubicBezTo>
                  <a:pt x="13909" y="2379"/>
                  <a:pt x="13909" y="2400"/>
                  <a:pt x="13896" y="2413"/>
                </a:cubicBezTo>
                <a:lnTo>
                  <a:pt x="13602" y="2707"/>
                </a:lnTo>
                <a:cubicBezTo>
                  <a:pt x="13596" y="2715"/>
                  <a:pt x="13587" y="2717"/>
                  <a:pt x="13579" y="2717"/>
                </a:cubicBezTo>
                <a:close/>
                <a:moveTo>
                  <a:pt x="12991" y="2717"/>
                </a:moveTo>
                <a:cubicBezTo>
                  <a:pt x="12982" y="2717"/>
                  <a:pt x="12974" y="2713"/>
                  <a:pt x="12968" y="2707"/>
                </a:cubicBezTo>
                <a:cubicBezTo>
                  <a:pt x="12955" y="2694"/>
                  <a:pt x="12955" y="2673"/>
                  <a:pt x="12968" y="2660"/>
                </a:cubicBezTo>
                <a:lnTo>
                  <a:pt x="13262" y="2366"/>
                </a:lnTo>
                <a:cubicBezTo>
                  <a:pt x="13274" y="2354"/>
                  <a:pt x="13295" y="2354"/>
                  <a:pt x="13308" y="2366"/>
                </a:cubicBezTo>
                <a:cubicBezTo>
                  <a:pt x="13321" y="2379"/>
                  <a:pt x="13321" y="2400"/>
                  <a:pt x="13308" y="2413"/>
                </a:cubicBezTo>
                <a:lnTo>
                  <a:pt x="13014" y="2707"/>
                </a:lnTo>
                <a:cubicBezTo>
                  <a:pt x="13008" y="2715"/>
                  <a:pt x="12999" y="2717"/>
                  <a:pt x="12991" y="2717"/>
                </a:cubicBezTo>
                <a:close/>
                <a:moveTo>
                  <a:pt x="12401" y="2717"/>
                </a:moveTo>
                <a:cubicBezTo>
                  <a:pt x="12392" y="2717"/>
                  <a:pt x="12384" y="2713"/>
                  <a:pt x="12378" y="2707"/>
                </a:cubicBezTo>
                <a:cubicBezTo>
                  <a:pt x="12365" y="2694"/>
                  <a:pt x="12365" y="2673"/>
                  <a:pt x="12378" y="2660"/>
                </a:cubicBezTo>
                <a:lnTo>
                  <a:pt x="12672" y="2366"/>
                </a:lnTo>
                <a:cubicBezTo>
                  <a:pt x="12684" y="2354"/>
                  <a:pt x="12705" y="2354"/>
                  <a:pt x="12718" y="2366"/>
                </a:cubicBezTo>
                <a:cubicBezTo>
                  <a:pt x="12731" y="2379"/>
                  <a:pt x="12731" y="2400"/>
                  <a:pt x="12718" y="2413"/>
                </a:cubicBezTo>
                <a:lnTo>
                  <a:pt x="12424" y="2707"/>
                </a:lnTo>
                <a:cubicBezTo>
                  <a:pt x="12418" y="2715"/>
                  <a:pt x="12409" y="2717"/>
                  <a:pt x="12401" y="2717"/>
                </a:cubicBezTo>
                <a:close/>
                <a:moveTo>
                  <a:pt x="11813" y="2717"/>
                </a:moveTo>
                <a:cubicBezTo>
                  <a:pt x="11805" y="2717"/>
                  <a:pt x="11796" y="2713"/>
                  <a:pt x="11790" y="2707"/>
                </a:cubicBezTo>
                <a:cubicBezTo>
                  <a:pt x="11777" y="2694"/>
                  <a:pt x="11777" y="2673"/>
                  <a:pt x="11790" y="2660"/>
                </a:cubicBezTo>
                <a:lnTo>
                  <a:pt x="12084" y="2366"/>
                </a:lnTo>
                <a:cubicBezTo>
                  <a:pt x="12096" y="2354"/>
                  <a:pt x="12117" y="2354"/>
                  <a:pt x="12130" y="2366"/>
                </a:cubicBezTo>
                <a:cubicBezTo>
                  <a:pt x="12142" y="2379"/>
                  <a:pt x="12143" y="2400"/>
                  <a:pt x="12130" y="2413"/>
                </a:cubicBezTo>
                <a:lnTo>
                  <a:pt x="11836" y="2707"/>
                </a:lnTo>
                <a:cubicBezTo>
                  <a:pt x="11830" y="2715"/>
                  <a:pt x="11821" y="2717"/>
                  <a:pt x="11813" y="2717"/>
                </a:cubicBezTo>
                <a:close/>
                <a:moveTo>
                  <a:pt x="11225" y="2717"/>
                </a:moveTo>
                <a:cubicBezTo>
                  <a:pt x="11217" y="2717"/>
                  <a:pt x="11208" y="2713"/>
                  <a:pt x="11202" y="2707"/>
                </a:cubicBezTo>
                <a:cubicBezTo>
                  <a:pt x="11189" y="2694"/>
                  <a:pt x="11189" y="2673"/>
                  <a:pt x="11202" y="2660"/>
                </a:cubicBezTo>
                <a:lnTo>
                  <a:pt x="11496" y="2366"/>
                </a:lnTo>
                <a:cubicBezTo>
                  <a:pt x="11509" y="2354"/>
                  <a:pt x="11529" y="2354"/>
                  <a:pt x="11542" y="2366"/>
                </a:cubicBezTo>
                <a:cubicBezTo>
                  <a:pt x="11554" y="2379"/>
                  <a:pt x="11555" y="2400"/>
                  <a:pt x="11542" y="2413"/>
                </a:cubicBezTo>
                <a:lnTo>
                  <a:pt x="11248" y="2707"/>
                </a:lnTo>
                <a:cubicBezTo>
                  <a:pt x="11240" y="2715"/>
                  <a:pt x="11232" y="2717"/>
                  <a:pt x="11225" y="2717"/>
                </a:cubicBezTo>
                <a:close/>
                <a:moveTo>
                  <a:pt x="10635" y="2717"/>
                </a:moveTo>
                <a:cubicBezTo>
                  <a:pt x="10627" y="2717"/>
                  <a:pt x="10618" y="2713"/>
                  <a:pt x="10612" y="2707"/>
                </a:cubicBezTo>
                <a:cubicBezTo>
                  <a:pt x="10599" y="2694"/>
                  <a:pt x="10599" y="2673"/>
                  <a:pt x="10612" y="2660"/>
                </a:cubicBezTo>
                <a:lnTo>
                  <a:pt x="10906" y="2366"/>
                </a:lnTo>
                <a:cubicBezTo>
                  <a:pt x="10919" y="2354"/>
                  <a:pt x="10939" y="2354"/>
                  <a:pt x="10952" y="2366"/>
                </a:cubicBezTo>
                <a:cubicBezTo>
                  <a:pt x="10964" y="2379"/>
                  <a:pt x="10965" y="2400"/>
                  <a:pt x="10952" y="2413"/>
                </a:cubicBezTo>
                <a:lnTo>
                  <a:pt x="10658" y="2707"/>
                </a:lnTo>
                <a:cubicBezTo>
                  <a:pt x="10652" y="2715"/>
                  <a:pt x="10644" y="2717"/>
                  <a:pt x="10635" y="2717"/>
                </a:cubicBezTo>
                <a:close/>
                <a:moveTo>
                  <a:pt x="10047" y="2717"/>
                </a:moveTo>
                <a:cubicBezTo>
                  <a:pt x="10039" y="2717"/>
                  <a:pt x="10030" y="2713"/>
                  <a:pt x="10024" y="2707"/>
                </a:cubicBezTo>
                <a:cubicBezTo>
                  <a:pt x="10011" y="2694"/>
                  <a:pt x="10011" y="2673"/>
                  <a:pt x="10024" y="2660"/>
                </a:cubicBezTo>
                <a:lnTo>
                  <a:pt x="10318" y="2366"/>
                </a:lnTo>
                <a:cubicBezTo>
                  <a:pt x="10331" y="2354"/>
                  <a:pt x="10352" y="2354"/>
                  <a:pt x="10365" y="2366"/>
                </a:cubicBezTo>
                <a:cubicBezTo>
                  <a:pt x="10377" y="2379"/>
                  <a:pt x="10377" y="2400"/>
                  <a:pt x="10365" y="2413"/>
                </a:cubicBezTo>
                <a:lnTo>
                  <a:pt x="10071" y="2707"/>
                </a:lnTo>
                <a:cubicBezTo>
                  <a:pt x="10062" y="2715"/>
                  <a:pt x="10056" y="2717"/>
                  <a:pt x="10047" y="2717"/>
                </a:cubicBezTo>
                <a:close/>
                <a:moveTo>
                  <a:pt x="9457" y="2717"/>
                </a:moveTo>
                <a:cubicBezTo>
                  <a:pt x="9449" y="2717"/>
                  <a:pt x="9440" y="2713"/>
                  <a:pt x="9434" y="2707"/>
                </a:cubicBezTo>
                <a:cubicBezTo>
                  <a:pt x="9421" y="2694"/>
                  <a:pt x="9421" y="2673"/>
                  <a:pt x="9434" y="2660"/>
                </a:cubicBezTo>
                <a:lnTo>
                  <a:pt x="9728" y="2366"/>
                </a:lnTo>
                <a:cubicBezTo>
                  <a:pt x="9741" y="2354"/>
                  <a:pt x="9762" y="2354"/>
                  <a:pt x="9775" y="2366"/>
                </a:cubicBezTo>
                <a:cubicBezTo>
                  <a:pt x="9787" y="2379"/>
                  <a:pt x="9787" y="2400"/>
                  <a:pt x="9775" y="2413"/>
                </a:cubicBezTo>
                <a:lnTo>
                  <a:pt x="9481" y="2707"/>
                </a:lnTo>
                <a:cubicBezTo>
                  <a:pt x="9474" y="2715"/>
                  <a:pt x="9466" y="2717"/>
                  <a:pt x="9457" y="2717"/>
                </a:cubicBezTo>
                <a:close/>
                <a:moveTo>
                  <a:pt x="8869" y="2717"/>
                </a:moveTo>
                <a:cubicBezTo>
                  <a:pt x="8861" y="2717"/>
                  <a:pt x="8853" y="2713"/>
                  <a:pt x="8846" y="2707"/>
                </a:cubicBezTo>
                <a:cubicBezTo>
                  <a:pt x="8834" y="2694"/>
                  <a:pt x="8834" y="2673"/>
                  <a:pt x="8846" y="2660"/>
                </a:cubicBezTo>
                <a:lnTo>
                  <a:pt x="9140" y="2366"/>
                </a:lnTo>
                <a:cubicBezTo>
                  <a:pt x="9153" y="2354"/>
                  <a:pt x="9174" y="2354"/>
                  <a:pt x="9187" y="2366"/>
                </a:cubicBezTo>
                <a:cubicBezTo>
                  <a:pt x="9199" y="2379"/>
                  <a:pt x="9199" y="2400"/>
                  <a:pt x="9187" y="2413"/>
                </a:cubicBezTo>
                <a:lnTo>
                  <a:pt x="8893" y="2707"/>
                </a:lnTo>
                <a:cubicBezTo>
                  <a:pt x="8886" y="2715"/>
                  <a:pt x="8878" y="2717"/>
                  <a:pt x="8869" y="2717"/>
                </a:cubicBezTo>
                <a:close/>
                <a:moveTo>
                  <a:pt x="8279" y="2717"/>
                </a:moveTo>
                <a:cubicBezTo>
                  <a:pt x="8271" y="2717"/>
                  <a:pt x="8262" y="2714"/>
                  <a:pt x="8256" y="2707"/>
                </a:cubicBezTo>
                <a:cubicBezTo>
                  <a:pt x="8243" y="2695"/>
                  <a:pt x="8244" y="2673"/>
                  <a:pt x="8256" y="2660"/>
                </a:cubicBezTo>
                <a:lnTo>
                  <a:pt x="8550" y="2366"/>
                </a:lnTo>
                <a:cubicBezTo>
                  <a:pt x="8563" y="2354"/>
                  <a:pt x="8584" y="2354"/>
                  <a:pt x="8597" y="2366"/>
                </a:cubicBezTo>
                <a:cubicBezTo>
                  <a:pt x="8609" y="2379"/>
                  <a:pt x="8609" y="2400"/>
                  <a:pt x="8597" y="2413"/>
                </a:cubicBezTo>
                <a:lnTo>
                  <a:pt x="8303" y="2707"/>
                </a:lnTo>
                <a:cubicBezTo>
                  <a:pt x="8296" y="2715"/>
                  <a:pt x="8288" y="2717"/>
                  <a:pt x="8279" y="2717"/>
                </a:cubicBezTo>
                <a:close/>
                <a:moveTo>
                  <a:pt x="7692" y="2717"/>
                </a:moveTo>
                <a:cubicBezTo>
                  <a:pt x="7683" y="2717"/>
                  <a:pt x="7674" y="2714"/>
                  <a:pt x="7668" y="2707"/>
                </a:cubicBezTo>
                <a:cubicBezTo>
                  <a:pt x="7655" y="2695"/>
                  <a:pt x="7656" y="2673"/>
                  <a:pt x="7668" y="2660"/>
                </a:cubicBezTo>
                <a:lnTo>
                  <a:pt x="7962" y="2366"/>
                </a:lnTo>
                <a:cubicBezTo>
                  <a:pt x="7975" y="2354"/>
                  <a:pt x="7996" y="2354"/>
                  <a:pt x="8009" y="2366"/>
                </a:cubicBezTo>
                <a:cubicBezTo>
                  <a:pt x="8021" y="2379"/>
                  <a:pt x="8021" y="2400"/>
                  <a:pt x="8009" y="2413"/>
                </a:cubicBezTo>
                <a:lnTo>
                  <a:pt x="7715" y="2707"/>
                </a:lnTo>
                <a:cubicBezTo>
                  <a:pt x="7709" y="2715"/>
                  <a:pt x="7700" y="2717"/>
                  <a:pt x="7692" y="2717"/>
                </a:cubicBezTo>
                <a:close/>
                <a:moveTo>
                  <a:pt x="7102" y="2717"/>
                </a:moveTo>
                <a:cubicBezTo>
                  <a:pt x="7093" y="2717"/>
                  <a:pt x="7084" y="2714"/>
                  <a:pt x="7078" y="2707"/>
                </a:cubicBezTo>
                <a:cubicBezTo>
                  <a:pt x="7065" y="2695"/>
                  <a:pt x="7066" y="2673"/>
                  <a:pt x="7078" y="2660"/>
                </a:cubicBezTo>
                <a:lnTo>
                  <a:pt x="7372" y="2366"/>
                </a:lnTo>
                <a:cubicBezTo>
                  <a:pt x="7385" y="2354"/>
                  <a:pt x="7406" y="2354"/>
                  <a:pt x="7419" y="2366"/>
                </a:cubicBezTo>
                <a:cubicBezTo>
                  <a:pt x="7432" y="2379"/>
                  <a:pt x="7432" y="2400"/>
                  <a:pt x="7419" y="2413"/>
                </a:cubicBezTo>
                <a:lnTo>
                  <a:pt x="7125" y="2707"/>
                </a:lnTo>
                <a:cubicBezTo>
                  <a:pt x="7119" y="2715"/>
                  <a:pt x="7110" y="2717"/>
                  <a:pt x="7102" y="2717"/>
                </a:cubicBezTo>
                <a:close/>
                <a:moveTo>
                  <a:pt x="6514" y="2717"/>
                </a:moveTo>
                <a:cubicBezTo>
                  <a:pt x="6505" y="2717"/>
                  <a:pt x="6497" y="2713"/>
                  <a:pt x="6491" y="2707"/>
                </a:cubicBezTo>
                <a:cubicBezTo>
                  <a:pt x="6478" y="2694"/>
                  <a:pt x="6478" y="2673"/>
                  <a:pt x="6491" y="2660"/>
                </a:cubicBezTo>
                <a:lnTo>
                  <a:pt x="6784" y="2366"/>
                </a:lnTo>
                <a:cubicBezTo>
                  <a:pt x="6797" y="2354"/>
                  <a:pt x="6818" y="2354"/>
                  <a:pt x="6831" y="2366"/>
                </a:cubicBezTo>
                <a:cubicBezTo>
                  <a:pt x="6844" y="2379"/>
                  <a:pt x="6844" y="2400"/>
                  <a:pt x="6831" y="2413"/>
                </a:cubicBezTo>
                <a:lnTo>
                  <a:pt x="6537" y="2707"/>
                </a:lnTo>
                <a:cubicBezTo>
                  <a:pt x="6531" y="2715"/>
                  <a:pt x="6522" y="2717"/>
                  <a:pt x="6514" y="2717"/>
                </a:cubicBezTo>
                <a:close/>
                <a:moveTo>
                  <a:pt x="5924" y="2717"/>
                </a:moveTo>
                <a:cubicBezTo>
                  <a:pt x="5915" y="2717"/>
                  <a:pt x="5907" y="2713"/>
                  <a:pt x="5901" y="2707"/>
                </a:cubicBezTo>
                <a:cubicBezTo>
                  <a:pt x="5888" y="2694"/>
                  <a:pt x="5888" y="2673"/>
                  <a:pt x="5901" y="2660"/>
                </a:cubicBezTo>
                <a:lnTo>
                  <a:pt x="6194" y="2366"/>
                </a:lnTo>
                <a:cubicBezTo>
                  <a:pt x="6207" y="2354"/>
                  <a:pt x="6228" y="2354"/>
                  <a:pt x="6241" y="2366"/>
                </a:cubicBezTo>
                <a:cubicBezTo>
                  <a:pt x="6254" y="2379"/>
                  <a:pt x="6254" y="2400"/>
                  <a:pt x="6241" y="2413"/>
                </a:cubicBezTo>
                <a:lnTo>
                  <a:pt x="5947" y="2707"/>
                </a:lnTo>
                <a:cubicBezTo>
                  <a:pt x="5941" y="2715"/>
                  <a:pt x="5932" y="2717"/>
                  <a:pt x="5924" y="2717"/>
                </a:cubicBezTo>
                <a:close/>
                <a:moveTo>
                  <a:pt x="5336" y="2717"/>
                </a:moveTo>
                <a:cubicBezTo>
                  <a:pt x="5327" y="2717"/>
                  <a:pt x="5319" y="2713"/>
                  <a:pt x="5313" y="2707"/>
                </a:cubicBezTo>
                <a:cubicBezTo>
                  <a:pt x="5300" y="2694"/>
                  <a:pt x="5300" y="2673"/>
                  <a:pt x="5313" y="2660"/>
                </a:cubicBezTo>
                <a:lnTo>
                  <a:pt x="5607" y="2366"/>
                </a:lnTo>
                <a:cubicBezTo>
                  <a:pt x="5619" y="2354"/>
                  <a:pt x="5640" y="2354"/>
                  <a:pt x="5653" y="2366"/>
                </a:cubicBezTo>
                <a:cubicBezTo>
                  <a:pt x="5666" y="2379"/>
                  <a:pt x="5666" y="2400"/>
                  <a:pt x="5653" y="2413"/>
                </a:cubicBezTo>
                <a:lnTo>
                  <a:pt x="5359" y="2707"/>
                </a:lnTo>
                <a:cubicBezTo>
                  <a:pt x="5353" y="2715"/>
                  <a:pt x="5344" y="2717"/>
                  <a:pt x="5336" y="2717"/>
                </a:cubicBezTo>
                <a:close/>
                <a:moveTo>
                  <a:pt x="4746" y="2717"/>
                </a:moveTo>
                <a:cubicBezTo>
                  <a:pt x="4737" y="2717"/>
                  <a:pt x="4729" y="2713"/>
                  <a:pt x="4723" y="2707"/>
                </a:cubicBezTo>
                <a:cubicBezTo>
                  <a:pt x="4710" y="2694"/>
                  <a:pt x="4710" y="2673"/>
                  <a:pt x="4723" y="2660"/>
                </a:cubicBezTo>
                <a:lnTo>
                  <a:pt x="5017" y="2366"/>
                </a:lnTo>
                <a:cubicBezTo>
                  <a:pt x="5029" y="2354"/>
                  <a:pt x="5050" y="2354"/>
                  <a:pt x="5063" y="2366"/>
                </a:cubicBezTo>
                <a:cubicBezTo>
                  <a:pt x="5076" y="2379"/>
                  <a:pt x="5076" y="2400"/>
                  <a:pt x="5063" y="2413"/>
                </a:cubicBezTo>
                <a:lnTo>
                  <a:pt x="4769" y="2707"/>
                </a:lnTo>
                <a:cubicBezTo>
                  <a:pt x="4763" y="2715"/>
                  <a:pt x="4754" y="2717"/>
                  <a:pt x="4746" y="2717"/>
                </a:cubicBezTo>
                <a:close/>
                <a:moveTo>
                  <a:pt x="4158" y="2717"/>
                </a:moveTo>
                <a:cubicBezTo>
                  <a:pt x="4150" y="2717"/>
                  <a:pt x="4141" y="2713"/>
                  <a:pt x="4135" y="2707"/>
                </a:cubicBezTo>
                <a:cubicBezTo>
                  <a:pt x="4122" y="2694"/>
                  <a:pt x="4122" y="2673"/>
                  <a:pt x="4135" y="2660"/>
                </a:cubicBezTo>
                <a:lnTo>
                  <a:pt x="4429" y="2366"/>
                </a:lnTo>
                <a:cubicBezTo>
                  <a:pt x="4441" y="2354"/>
                  <a:pt x="4463" y="2354"/>
                  <a:pt x="4475" y="2366"/>
                </a:cubicBezTo>
                <a:cubicBezTo>
                  <a:pt x="4488" y="2379"/>
                  <a:pt x="4488" y="2400"/>
                  <a:pt x="4475" y="2413"/>
                </a:cubicBezTo>
                <a:lnTo>
                  <a:pt x="4181" y="2707"/>
                </a:lnTo>
                <a:cubicBezTo>
                  <a:pt x="4175" y="2715"/>
                  <a:pt x="4167" y="2717"/>
                  <a:pt x="4158" y="2717"/>
                </a:cubicBezTo>
                <a:close/>
                <a:moveTo>
                  <a:pt x="3570" y="2717"/>
                </a:moveTo>
                <a:cubicBezTo>
                  <a:pt x="3562" y="2717"/>
                  <a:pt x="3553" y="2713"/>
                  <a:pt x="3547" y="2707"/>
                </a:cubicBezTo>
                <a:cubicBezTo>
                  <a:pt x="3534" y="2694"/>
                  <a:pt x="3534" y="2673"/>
                  <a:pt x="3547" y="2660"/>
                </a:cubicBezTo>
                <a:lnTo>
                  <a:pt x="3841" y="2366"/>
                </a:lnTo>
                <a:cubicBezTo>
                  <a:pt x="3854" y="2354"/>
                  <a:pt x="3875" y="2354"/>
                  <a:pt x="3887" y="2366"/>
                </a:cubicBezTo>
                <a:cubicBezTo>
                  <a:pt x="3900" y="2379"/>
                  <a:pt x="3900" y="2400"/>
                  <a:pt x="3887" y="2413"/>
                </a:cubicBezTo>
                <a:lnTo>
                  <a:pt x="3593" y="2707"/>
                </a:lnTo>
                <a:cubicBezTo>
                  <a:pt x="3585" y="2715"/>
                  <a:pt x="3577" y="2717"/>
                  <a:pt x="3570" y="2717"/>
                </a:cubicBezTo>
                <a:close/>
                <a:moveTo>
                  <a:pt x="2980" y="2717"/>
                </a:moveTo>
                <a:cubicBezTo>
                  <a:pt x="2972" y="2717"/>
                  <a:pt x="2963" y="2713"/>
                  <a:pt x="2957" y="2707"/>
                </a:cubicBezTo>
                <a:cubicBezTo>
                  <a:pt x="2944" y="2694"/>
                  <a:pt x="2944" y="2673"/>
                  <a:pt x="2957" y="2660"/>
                </a:cubicBezTo>
                <a:lnTo>
                  <a:pt x="3251" y="2366"/>
                </a:lnTo>
                <a:cubicBezTo>
                  <a:pt x="3264" y="2354"/>
                  <a:pt x="3285" y="2354"/>
                  <a:pt x="3297" y="2366"/>
                </a:cubicBezTo>
                <a:cubicBezTo>
                  <a:pt x="3310" y="2379"/>
                  <a:pt x="3310" y="2400"/>
                  <a:pt x="3297" y="2413"/>
                </a:cubicBezTo>
                <a:lnTo>
                  <a:pt x="3003" y="2707"/>
                </a:lnTo>
                <a:cubicBezTo>
                  <a:pt x="2997" y="2715"/>
                  <a:pt x="2989" y="2717"/>
                  <a:pt x="2980" y="2717"/>
                </a:cubicBezTo>
                <a:close/>
                <a:moveTo>
                  <a:pt x="2392" y="2717"/>
                </a:moveTo>
                <a:cubicBezTo>
                  <a:pt x="2384" y="2717"/>
                  <a:pt x="2375" y="2713"/>
                  <a:pt x="2369" y="2707"/>
                </a:cubicBezTo>
                <a:cubicBezTo>
                  <a:pt x="2356" y="2694"/>
                  <a:pt x="2356" y="2673"/>
                  <a:pt x="2369" y="2660"/>
                </a:cubicBezTo>
                <a:lnTo>
                  <a:pt x="2663" y="2366"/>
                </a:lnTo>
                <a:cubicBezTo>
                  <a:pt x="2676" y="2354"/>
                  <a:pt x="2697" y="2354"/>
                  <a:pt x="2710" y="2366"/>
                </a:cubicBezTo>
                <a:cubicBezTo>
                  <a:pt x="2722" y="2379"/>
                  <a:pt x="2722" y="2400"/>
                  <a:pt x="2710" y="2413"/>
                </a:cubicBezTo>
                <a:lnTo>
                  <a:pt x="2416" y="2707"/>
                </a:lnTo>
                <a:cubicBezTo>
                  <a:pt x="2407" y="2715"/>
                  <a:pt x="2401" y="2717"/>
                  <a:pt x="2392" y="2717"/>
                </a:cubicBezTo>
                <a:close/>
                <a:moveTo>
                  <a:pt x="1802" y="2717"/>
                </a:moveTo>
                <a:cubicBezTo>
                  <a:pt x="1794" y="2717"/>
                  <a:pt x="1785" y="2713"/>
                  <a:pt x="1779" y="2707"/>
                </a:cubicBezTo>
                <a:cubicBezTo>
                  <a:pt x="1766" y="2694"/>
                  <a:pt x="1766" y="2673"/>
                  <a:pt x="1779" y="2660"/>
                </a:cubicBezTo>
                <a:lnTo>
                  <a:pt x="2073" y="2366"/>
                </a:lnTo>
                <a:cubicBezTo>
                  <a:pt x="2086" y="2354"/>
                  <a:pt x="2107" y="2354"/>
                  <a:pt x="2120" y="2366"/>
                </a:cubicBezTo>
                <a:cubicBezTo>
                  <a:pt x="2132" y="2379"/>
                  <a:pt x="2132" y="2400"/>
                  <a:pt x="2120" y="2413"/>
                </a:cubicBezTo>
                <a:lnTo>
                  <a:pt x="1826" y="2707"/>
                </a:lnTo>
                <a:cubicBezTo>
                  <a:pt x="1819" y="2715"/>
                  <a:pt x="1811" y="2717"/>
                  <a:pt x="1802" y="2717"/>
                </a:cubicBezTo>
                <a:close/>
                <a:moveTo>
                  <a:pt x="1215" y="2717"/>
                </a:moveTo>
                <a:cubicBezTo>
                  <a:pt x="1206" y="2717"/>
                  <a:pt x="1198" y="2713"/>
                  <a:pt x="1191" y="2707"/>
                </a:cubicBezTo>
                <a:cubicBezTo>
                  <a:pt x="1179" y="2694"/>
                  <a:pt x="1179" y="2673"/>
                  <a:pt x="1191" y="2660"/>
                </a:cubicBezTo>
                <a:lnTo>
                  <a:pt x="1485" y="2366"/>
                </a:lnTo>
                <a:cubicBezTo>
                  <a:pt x="1498" y="2354"/>
                  <a:pt x="1519" y="2354"/>
                  <a:pt x="1532" y="2366"/>
                </a:cubicBezTo>
                <a:cubicBezTo>
                  <a:pt x="1544" y="2379"/>
                  <a:pt x="1544" y="2400"/>
                  <a:pt x="1532" y="2413"/>
                </a:cubicBezTo>
                <a:lnTo>
                  <a:pt x="1238" y="2707"/>
                </a:lnTo>
                <a:cubicBezTo>
                  <a:pt x="1231" y="2715"/>
                  <a:pt x="1223" y="2717"/>
                  <a:pt x="1215" y="2717"/>
                </a:cubicBezTo>
                <a:close/>
                <a:moveTo>
                  <a:pt x="625" y="2717"/>
                </a:moveTo>
                <a:cubicBezTo>
                  <a:pt x="616" y="2717"/>
                  <a:pt x="608" y="2713"/>
                  <a:pt x="601" y="2707"/>
                </a:cubicBezTo>
                <a:cubicBezTo>
                  <a:pt x="589" y="2694"/>
                  <a:pt x="589" y="2673"/>
                  <a:pt x="601" y="2660"/>
                </a:cubicBezTo>
                <a:lnTo>
                  <a:pt x="895" y="2366"/>
                </a:lnTo>
                <a:cubicBezTo>
                  <a:pt x="908" y="2354"/>
                  <a:pt x="929" y="2354"/>
                  <a:pt x="942" y="2366"/>
                </a:cubicBezTo>
                <a:cubicBezTo>
                  <a:pt x="954" y="2379"/>
                  <a:pt x="954" y="2400"/>
                  <a:pt x="942" y="2413"/>
                </a:cubicBezTo>
                <a:lnTo>
                  <a:pt x="648" y="2707"/>
                </a:lnTo>
                <a:cubicBezTo>
                  <a:pt x="641" y="2715"/>
                  <a:pt x="633" y="2717"/>
                  <a:pt x="625" y="2717"/>
                </a:cubicBezTo>
                <a:close/>
                <a:moveTo>
                  <a:pt x="37" y="2717"/>
                </a:moveTo>
                <a:cubicBezTo>
                  <a:pt x="28" y="2717"/>
                  <a:pt x="19" y="2714"/>
                  <a:pt x="13" y="2707"/>
                </a:cubicBezTo>
                <a:cubicBezTo>
                  <a:pt x="0" y="2695"/>
                  <a:pt x="1" y="2673"/>
                  <a:pt x="13" y="2660"/>
                </a:cubicBezTo>
                <a:lnTo>
                  <a:pt x="307" y="2366"/>
                </a:lnTo>
                <a:cubicBezTo>
                  <a:pt x="320" y="2354"/>
                  <a:pt x="341" y="2354"/>
                  <a:pt x="354" y="2366"/>
                </a:cubicBezTo>
                <a:cubicBezTo>
                  <a:pt x="367" y="2379"/>
                  <a:pt x="367" y="2400"/>
                  <a:pt x="354" y="2413"/>
                </a:cubicBezTo>
                <a:lnTo>
                  <a:pt x="60" y="2707"/>
                </a:lnTo>
                <a:cubicBezTo>
                  <a:pt x="54" y="2715"/>
                  <a:pt x="45" y="2717"/>
                  <a:pt x="37" y="2717"/>
                </a:cubicBezTo>
                <a:close/>
                <a:moveTo>
                  <a:pt x="37133" y="2129"/>
                </a:moveTo>
                <a:cubicBezTo>
                  <a:pt x="37124" y="2129"/>
                  <a:pt x="37116" y="2125"/>
                  <a:pt x="37109" y="2121"/>
                </a:cubicBezTo>
                <a:cubicBezTo>
                  <a:pt x="37097" y="2108"/>
                  <a:pt x="37097" y="2087"/>
                  <a:pt x="37109" y="2074"/>
                </a:cubicBezTo>
                <a:lnTo>
                  <a:pt x="37403" y="1780"/>
                </a:lnTo>
                <a:cubicBezTo>
                  <a:pt x="37416" y="1768"/>
                  <a:pt x="37437" y="1768"/>
                  <a:pt x="37450" y="1780"/>
                </a:cubicBezTo>
                <a:cubicBezTo>
                  <a:pt x="37462" y="1793"/>
                  <a:pt x="37462" y="1814"/>
                  <a:pt x="37450" y="1827"/>
                </a:cubicBezTo>
                <a:lnTo>
                  <a:pt x="37156" y="2121"/>
                </a:lnTo>
                <a:cubicBezTo>
                  <a:pt x="37149" y="2125"/>
                  <a:pt x="37141" y="2129"/>
                  <a:pt x="37133" y="2129"/>
                </a:cubicBezTo>
                <a:close/>
                <a:moveTo>
                  <a:pt x="35955" y="2129"/>
                </a:moveTo>
                <a:cubicBezTo>
                  <a:pt x="35946" y="2129"/>
                  <a:pt x="35938" y="2125"/>
                  <a:pt x="35931" y="2121"/>
                </a:cubicBezTo>
                <a:cubicBezTo>
                  <a:pt x="35919" y="2108"/>
                  <a:pt x="35919" y="2087"/>
                  <a:pt x="35931" y="2074"/>
                </a:cubicBezTo>
                <a:lnTo>
                  <a:pt x="36225" y="1780"/>
                </a:lnTo>
                <a:cubicBezTo>
                  <a:pt x="36238" y="1768"/>
                  <a:pt x="36259" y="1768"/>
                  <a:pt x="36272" y="1780"/>
                </a:cubicBezTo>
                <a:cubicBezTo>
                  <a:pt x="36285" y="1793"/>
                  <a:pt x="36285" y="1814"/>
                  <a:pt x="36272" y="1827"/>
                </a:cubicBezTo>
                <a:lnTo>
                  <a:pt x="35978" y="2121"/>
                </a:lnTo>
                <a:cubicBezTo>
                  <a:pt x="35972" y="2125"/>
                  <a:pt x="35963" y="2129"/>
                  <a:pt x="35955" y="2129"/>
                </a:cubicBezTo>
                <a:close/>
                <a:moveTo>
                  <a:pt x="34777" y="2129"/>
                </a:moveTo>
                <a:cubicBezTo>
                  <a:pt x="34768" y="2129"/>
                  <a:pt x="34760" y="2125"/>
                  <a:pt x="34754" y="2121"/>
                </a:cubicBezTo>
                <a:cubicBezTo>
                  <a:pt x="34741" y="2108"/>
                  <a:pt x="34741" y="2087"/>
                  <a:pt x="34754" y="2074"/>
                </a:cubicBezTo>
                <a:lnTo>
                  <a:pt x="35048" y="1780"/>
                </a:lnTo>
                <a:cubicBezTo>
                  <a:pt x="35060" y="1768"/>
                  <a:pt x="35081" y="1768"/>
                  <a:pt x="35094" y="1780"/>
                </a:cubicBezTo>
                <a:cubicBezTo>
                  <a:pt x="35107" y="1793"/>
                  <a:pt x="35107" y="1814"/>
                  <a:pt x="35094" y="1827"/>
                </a:cubicBezTo>
                <a:lnTo>
                  <a:pt x="34800" y="2121"/>
                </a:lnTo>
                <a:cubicBezTo>
                  <a:pt x="34794" y="2125"/>
                  <a:pt x="34785" y="2129"/>
                  <a:pt x="34777" y="2129"/>
                </a:cubicBezTo>
                <a:close/>
                <a:moveTo>
                  <a:pt x="34189" y="2129"/>
                </a:moveTo>
                <a:cubicBezTo>
                  <a:pt x="34181" y="2129"/>
                  <a:pt x="34172" y="2125"/>
                  <a:pt x="34166" y="2121"/>
                </a:cubicBezTo>
                <a:cubicBezTo>
                  <a:pt x="34153" y="2108"/>
                  <a:pt x="34153" y="2087"/>
                  <a:pt x="34166" y="2074"/>
                </a:cubicBezTo>
                <a:lnTo>
                  <a:pt x="34460" y="1780"/>
                </a:lnTo>
                <a:cubicBezTo>
                  <a:pt x="34472" y="1768"/>
                  <a:pt x="34494" y="1768"/>
                  <a:pt x="34506" y="1780"/>
                </a:cubicBezTo>
                <a:cubicBezTo>
                  <a:pt x="34519" y="1793"/>
                  <a:pt x="34519" y="1814"/>
                  <a:pt x="34506" y="1827"/>
                </a:cubicBezTo>
                <a:lnTo>
                  <a:pt x="34212" y="2121"/>
                </a:lnTo>
                <a:cubicBezTo>
                  <a:pt x="34204" y="2125"/>
                  <a:pt x="34195" y="2129"/>
                  <a:pt x="34189" y="2129"/>
                </a:cubicBezTo>
                <a:close/>
                <a:moveTo>
                  <a:pt x="33599" y="2129"/>
                </a:moveTo>
                <a:cubicBezTo>
                  <a:pt x="33591" y="2129"/>
                  <a:pt x="33582" y="2125"/>
                  <a:pt x="33576" y="2121"/>
                </a:cubicBezTo>
                <a:cubicBezTo>
                  <a:pt x="33563" y="2108"/>
                  <a:pt x="33563" y="2087"/>
                  <a:pt x="33576" y="2074"/>
                </a:cubicBezTo>
                <a:lnTo>
                  <a:pt x="33870" y="1780"/>
                </a:lnTo>
                <a:cubicBezTo>
                  <a:pt x="33882" y="1768"/>
                  <a:pt x="33904" y="1768"/>
                  <a:pt x="33916" y="1780"/>
                </a:cubicBezTo>
                <a:cubicBezTo>
                  <a:pt x="33929" y="1793"/>
                  <a:pt x="33929" y="1814"/>
                  <a:pt x="33916" y="1827"/>
                </a:cubicBezTo>
                <a:lnTo>
                  <a:pt x="33622" y="2121"/>
                </a:lnTo>
                <a:cubicBezTo>
                  <a:pt x="33616" y="2125"/>
                  <a:pt x="33607" y="2129"/>
                  <a:pt x="33599" y="2129"/>
                </a:cubicBezTo>
                <a:close/>
                <a:moveTo>
                  <a:pt x="33011" y="2129"/>
                </a:moveTo>
                <a:cubicBezTo>
                  <a:pt x="33003" y="2129"/>
                  <a:pt x="32994" y="2125"/>
                  <a:pt x="32988" y="2121"/>
                </a:cubicBezTo>
                <a:cubicBezTo>
                  <a:pt x="32975" y="2108"/>
                  <a:pt x="32975" y="2087"/>
                  <a:pt x="32988" y="2074"/>
                </a:cubicBezTo>
                <a:lnTo>
                  <a:pt x="33282" y="1780"/>
                </a:lnTo>
                <a:cubicBezTo>
                  <a:pt x="33295" y="1768"/>
                  <a:pt x="33316" y="1768"/>
                  <a:pt x="33328" y="1780"/>
                </a:cubicBezTo>
                <a:cubicBezTo>
                  <a:pt x="33341" y="1793"/>
                  <a:pt x="33341" y="1814"/>
                  <a:pt x="33328" y="1827"/>
                </a:cubicBezTo>
                <a:lnTo>
                  <a:pt x="33034" y="2121"/>
                </a:lnTo>
                <a:cubicBezTo>
                  <a:pt x="33026" y="2125"/>
                  <a:pt x="33020" y="2129"/>
                  <a:pt x="33011" y="2129"/>
                </a:cubicBezTo>
                <a:close/>
                <a:moveTo>
                  <a:pt x="32421" y="2129"/>
                </a:moveTo>
                <a:cubicBezTo>
                  <a:pt x="32413" y="2129"/>
                  <a:pt x="32404" y="2125"/>
                  <a:pt x="32398" y="2121"/>
                </a:cubicBezTo>
                <a:cubicBezTo>
                  <a:pt x="32385" y="2108"/>
                  <a:pt x="32385" y="2087"/>
                  <a:pt x="32398" y="2074"/>
                </a:cubicBezTo>
                <a:lnTo>
                  <a:pt x="32692" y="1780"/>
                </a:lnTo>
                <a:cubicBezTo>
                  <a:pt x="32705" y="1768"/>
                  <a:pt x="32726" y="1768"/>
                  <a:pt x="32738" y="1780"/>
                </a:cubicBezTo>
                <a:cubicBezTo>
                  <a:pt x="32751" y="1793"/>
                  <a:pt x="32751" y="1814"/>
                  <a:pt x="32738" y="1827"/>
                </a:cubicBezTo>
                <a:lnTo>
                  <a:pt x="32444" y="2121"/>
                </a:lnTo>
                <a:cubicBezTo>
                  <a:pt x="32438" y="2125"/>
                  <a:pt x="32430" y="2129"/>
                  <a:pt x="32421" y="2129"/>
                </a:cubicBezTo>
                <a:close/>
                <a:moveTo>
                  <a:pt x="31833" y="2129"/>
                </a:moveTo>
                <a:cubicBezTo>
                  <a:pt x="31825" y="2129"/>
                  <a:pt x="31816" y="2125"/>
                  <a:pt x="31810" y="2121"/>
                </a:cubicBezTo>
                <a:cubicBezTo>
                  <a:pt x="31797" y="2108"/>
                  <a:pt x="31797" y="2087"/>
                  <a:pt x="31810" y="2074"/>
                </a:cubicBezTo>
                <a:lnTo>
                  <a:pt x="32104" y="1780"/>
                </a:lnTo>
                <a:cubicBezTo>
                  <a:pt x="32117" y="1768"/>
                  <a:pt x="32138" y="1768"/>
                  <a:pt x="32151" y="1780"/>
                </a:cubicBezTo>
                <a:cubicBezTo>
                  <a:pt x="32163" y="1793"/>
                  <a:pt x="32163" y="1814"/>
                  <a:pt x="32151" y="1827"/>
                </a:cubicBezTo>
                <a:lnTo>
                  <a:pt x="31857" y="2121"/>
                </a:lnTo>
                <a:cubicBezTo>
                  <a:pt x="31850" y="2125"/>
                  <a:pt x="31842" y="2129"/>
                  <a:pt x="31833" y="2129"/>
                </a:cubicBezTo>
                <a:close/>
                <a:moveTo>
                  <a:pt x="30655" y="2129"/>
                </a:moveTo>
                <a:cubicBezTo>
                  <a:pt x="30647" y="2129"/>
                  <a:pt x="30639" y="2125"/>
                  <a:pt x="30632" y="2121"/>
                </a:cubicBezTo>
                <a:cubicBezTo>
                  <a:pt x="30620" y="2108"/>
                  <a:pt x="30620" y="2087"/>
                  <a:pt x="30632" y="2074"/>
                </a:cubicBezTo>
                <a:lnTo>
                  <a:pt x="30926" y="1780"/>
                </a:lnTo>
                <a:cubicBezTo>
                  <a:pt x="30939" y="1768"/>
                  <a:pt x="30960" y="1768"/>
                  <a:pt x="30973" y="1780"/>
                </a:cubicBezTo>
                <a:cubicBezTo>
                  <a:pt x="30985" y="1793"/>
                  <a:pt x="30985" y="1814"/>
                  <a:pt x="30973" y="1827"/>
                </a:cubicBezTo>
                <a:lnTo>
                  <a:pt x="30679" y="2121"/>
                </a:lnTo>
                <a:cubicBezTo>
                  <a:pt x="30672" y="2125"/>
                  <a:pt x="30664" y="2129"/>
                  <a:pt x="30655" y="2129"/>
                </a:cubicBezTo>
                <a:close/>
                <a:moveTo>
                  <a:pt x="29478" y="2129"/>
                </a:moveTo>
                <a:cubicBezTo>
                  <a:pt x="29469" y="2129"/>
                  <a:pt x="29461" y="2125"/>
                  <a:pt x="29454" y="2121"/>
                </a:cubicBezTo>
                <a:cubicBezTo>
                  <a:pt x="29442" y="2108"/>
                  <a:pt x="29442" y="2087"/>
                  <a:pt x="29454" y="2074"/>
                </a:cubicBezTo>
                <a:lnTo>
                  <a:pt x="29748" y="1780"/>
                </a:lnTo>
                <a:cubicBezTo>
                  <a:pt x="29761" y="1768"/>
                  <a:pt x="29782" y="1768"/>
                  <a:pt x="29795" y="1780"/>
                </a:cubicBezTo>
                <a:cubicBezTo>
                  <a:pt x="29808" y="1793"/>
                  <a:pt x="29808" y="1814"/>
                  <a:pt x="29795" y="1827"/>
                </a:cubicBezTo>
                <a:lnTo>
                  <a:pt x="29501" y="2121"/>
                </a:lnTo>
                <a:cubicBezTo>
                  <a:pt x="29495" y="2125"/>
                  <a:pt x="29486" y="2129"/>
                  <a:pt x="29478" y="2129"/>
                </a:cubicBezTo>
                <a:close/>
                <a:moveTo>
                  <a:pt x="28300" y="2129"/>
                </a:moveTo>
                <a:cubicBezTo>
                  <a:pt x="28291" y="2129"/>
                  <a:pt x="28283" y="2125"/>
                  <a:pt x="28277" y="2121"/>
                </a:cubicBezTo>
                <a:cubicBezTo>
                  <a:pt x="28264" y="2108"/>
                  <a:pt x="28264" y="2087"/>
                  <a:pt x="28277" y="2074"/>
                </a:cubicBezTo>
                <a:lnTo>
                  <a:pt x="28570" y="1780"/>
                </a:lnTo>
                <a:cubicBezTo>
                  <a:pt x="28583" y="1768"/>
                  <a:pt x="28604" y="1768"/>
                  <a:pt x="28617" y="1780"/>
                </a:cubicBezTo>
                <a:cubicBezTo>
                  <a:pt x="28630" y="1793"/>
                  <a:pt x="28630" y="1814"/>
                  <a:pt x="28617" y="1827"/>
                </a:cubicBezTo>
                <a:lnTo>
                  <a:pt x="28323" y="2121"/>
                </a:lnTo>
                <a:cubicBezTo>
                  <a:pt x="28317" y="2125"/>
                  <a:pt x="28308" y="2129"/>
                  <a:pt x="28300" y="2129"/>
                </a:cubicBezTo>
                <a:close/>
                <a:moveTo>
                  <a:pt x="27710" y="2129"/>
                </a:moveTo>
                <a:cubicBezTo>
                  <a:pt x="27701" y="2129"/>
                  <a:pt x="27693" y="2125"/>
                  <a:pt x="27687" y="2121"/>
                </a:cubicBezTo>
                <a:cubicBezTo>
                  <a:pt x="27674" y="2108"/>
                  <a:pt x="27674" y="2087"/>
                  <a:pt x="27687" y="2074"/>
                </a:cubicBezTo>
                <a:lnTo>
                  <a:pt x="27980" y="1780"/>
                </a:lnTo>
                <a:cubicBezTo>
                  <a:pt x="27993" y="1768"/>
                  <a:pt x="28014" y="1768"/>
                  <a:pt x="28027" y="1780"/>
                </a:cubicBezTo>
                <a:cubicBezTo>
                  <a:pt x="28040" y="1793"/>
                  <a:pt x="28040" y="1814"/>
                  <a:pt x="28027" y="1827"/>
                </a:cubicBezTo>
                <a:lnTo>
                  <a:pt x="27733" y="2121"/>
                </a:lnTo>
                <a:cubicBezTo>
                  <a:pt x="27727" y="2125"/>
                  <a:pt x="27718" y="2129"/>
                  <a:pt x="27710" y="2129"/>
                </a:cubicBezTo>
                <a:close/>
                <a:moveTo>
                  <a:pt x="27122" y="2129"/>
                </a:moveTo>
                <a:cubicBezTo>
                  <a:pt x="27113" y="2129"/>
                  <a:pt x="27105" y="2125"/>
                  <a:pt x="27099" y="2121"/>
                </a:cubicBezTo>
                <a:cubicBezTo>
                  <a:pt x="27086" y="2108"/>
                  <a:pt x="27086" y="2087"/>
                  <a:pt x="27099" y="2074"/>
                </a:cubicBezTo>
                <a:lnTo>
                  <a:pt x="27393" y="1780"/>
                </a:lnTo>
                <a:cubicBezTo>
                  <a:pt x="27405" y="1768"/>
                  <a:pt x="27426" y="1768"/>
                  <a:pt x="27439" y="1780"/>
                </a:cubicBezTo>
                <a:cubicBezTo>
                  <a:pt x="27452" y="1793"/>
                  <a:pt x="27452" y="1814"/>
                  <a:pt x="27439" y="1827"/>
                </a:cubicBezTo>
                <a:lnTo>
                  <a:pt x="27145" y="2121"/>
                </a:lnTo>
                <a:cubicBezTo>
                  <a:pt x="27139" y="2125"/>
                  <a:pt x="27130" y="2129"/>
                  <a:pt x="27122" y="2129"/>
                </a:cubicBezTo>
                <a:close/>
                <a:moveTo>
                  <a:pt x="26534" y="2129"/>
                </a:moveTo>
                <a:cubicBezTo>
                  <a:pt x="26526" y="2129"/>
                  <a:pt x="26517" y="2125"/>
                  <a:pt x="26511" y="2121"/>
                </a:cubicBezTo>
                <a:cubicBezTo>
                  <a:pt x="26498" y="2108"/>
                  <a:pt x="26498" y="2087"/>
                  <a:pt x="26511" y="2074"/>
                </a:cubicBezTo>
                <a:lnTo>
                  <a:pt x="26805" y="1780"/>
                </a:lnTo>
                <a:cubicBezTo>
                  <a:pt x="26817" y="1768"/>
                  <a:pt x="26839" y="1768"/>
                  <a:pt x="26851" y="1780"/>
                </a:cubicBezTo>
                <a:cubicBezTo>
                  <a:pt x="26864" y="1793"/>
                  <a:pt x="26864" y="1814"/>
                  <a:pt x="26851" y="1827"/>
                </a:cubicBezTo>
                <a:lnTo>
                  <a:pt x="26557" y="2121"/>
                </a:lnTo>
                <a:cubicBezTo>
                  <a:pt x="26549" y="2125"/>
                  <a:pt x="26540" y="2129"/>
                  <a:pt x="26534" y="2129"/>
                </a:cubicBezTo>
                <a:close/>
                <a:moveTo>
                  <a:pt x="25944" y="2129"/>
                </a:moveTo>
                <a:cubicBezTo>
                  <a:pt x="25936" y="2129"/>
                  <a:pt x="25927" y="2125"/>
                  <a:pt x="25921" y="2121"/>
                </a:cubicBezTo>
                <a:cubicBezTo>
                  <a:pt x="25908" y="2108"/>
                  <a:pt x="25908" y="2087"/>
                  <a:pt x="25921" y="2074"/>
                </a:cubicBezTo>
                <a:lnTo>
                  <a:pt x="26215" y="1780"/>
                </a:lnTo>
                <a:cubicBezTo>
                  <a:pt x="26227" y="1768"/>
                  <a:pt x="26249" y="1768"/>
                  <a:pt x="26261" y="1780"/>
                </a:cubicBezTo>
                <a:cubicBezTo>
                  <a:pt x="26274" y="1793"/>
                  <a:pt x="26274" y="1814"/>
                  <a:pt x="26261" y="1827"/>
                </a:cubicBezTo>
                <a:lnTo>
                  <a:pt x="25967" y="2121"/>
                </a:lnTo>
                <a:cubicBezTo>
                  <a:pt x="25961" y="2125"/>
                  <a:pt x="25953" y="2129"/>
                  <a:pt x="25944" y="2129"/>
                </a:cubicBezTo>
                <a:close/>
                <a:moveTo>
                  <a:pt x="25356" y="2129"/>
                </a:moveTo>
                <a:cubicBezTo>
                  <a:pt x="25348" y="2129"/>
                  <a:pt x="25339" y="2125"/>
                  <a:pt x="25333" y="2121"/>
                </a:cubicBezTo>
                <a:cubicBezTo>
                  <a:pt x="25320" y="2108"/>
                  <a:pt x="25320" y="2087"/>
                  <a:pt x="25333" y="2074"/>
                </a:cubicBezTo>
                <a:lnTo>
                  <a:pt x="25627" y="1780"/>
                </a:lnTo>
                <a:cubicBezTo>
                  <a:pt x="25640" y="1768"/>
                  <a:pt x="25661" y="1768"/>
                  <a:pt x="25673" y="1780"/>
                </a:cubicBezTo>
                <a:cubicBezTo>
                  <a:pt x="25686" y="1793"/>
                  <a:pt x="25686" y="1814"/>
                  <a:pt x="25673" y="1827"/>
                </a:cubicBezTo>
                <a:lnTo>
                  <a:pt x="25379" y="2121"/>
                </a:lnTo>
                <a:cubicBezTo>
                  <a:pt x="25371" y="2125"/>
                  <a:pt x="25365" y="2129"/>
                  <a:pt x="25356" y="2129"/>
                </a:cubicBezTo>
                <a:close/>
                <a:moveTo>
                  <a:pt x="24178" y="2129"/>
                </a:moveTo>
                <a:cubicBezTo>
                  <a:pt x="24170" y="2129"/>
                  <a:pt x="24161" y="2125"/>
                  <a:pt x="24155" y="2121"/>
                </a:cubicBezTo>
                <a:cubicBezTo>
                  <a:pt x="24142" y="2108"/>
                  <a:pt x="24142" y="2087"/>
                  <a:pt x="24155" y="2074"/>
                </a:cubicBezTo>
                <a:lnTo>
                  <a:pt x="24449" y="1780"/>
                </a:lnTo>
                <a:cubicBezTo>
                  <a:pt x="24462" y="1768"/>
                  <a:pt x="24483" y="1768"/>
                  <a:pt x="24496" y="1780"/>
                </a:cubicBezTo>
                <a:cubicBezTo>
                  <a:pt x="24508" y="1793"/>
                  <a:pt x="24508" y="1814"/>
                  <a:pt x="24496" y="1827"/>
                </a:cubicBezTo>
                <a:lnTo>
                  <a:pt x="24202" y="2121"/>
                </a:lnTo>
                <a:cubicBezTo>
                  <a:pt x="24195" y="2125"/>
                  <a:pt x="24187" y="2129"/>
                  <a:pt x="24178" y="2129"/>
                </a:cubicBezTo>
                <a:close/>
                <a:moveTo>
                  <a:pt x="23001" y="2129"/>
                </a:moveTo>
                <a:cubicBezTo>
                  <a:pt x="22992" y="2129"/>
                  <a:pt x="22984" y="2125"/>
                  <a:pt x="22977" y="2121"/>
                </a:cubicBezTo>
                <a:cubicBezTo>
                  <a:pt x="22965" y="2108"/>
                  <a:pt x="22965" y="2087"/>
                  <a:pt x="22977" y="2074"/>
                </a:cubicBezTo>
                <a:lnTo>
                  <a:pt x="23271" y="1780"/>
                </a:lnTo>
                <a:cubicBezTo>
                  <a:pt x="23284" y="1768"/>
                  <a:pt x="23305" y="1768"/>
                  <a:pt x="23318" y="1780"/>
                </a:cubicBezTo>
                <a:cubicBezTo>
                  <a:pt x="23330" y="1793"/>
                  <a:pt x="23330" y="1814"/>
                  <a:pt x="23318" y="1827"/>
                </a:cubicBezTo>
                <a:lnTo>
                  <a:pt x="23024" y="2121"/>
                </a:lnTo>
                <a:cubicBezTo>
                  <a:pt x="23017" y="2125"/>
                  <a:pt x="23009" y="2129"/>
                  <a:pt x="23001" y="2129"/>
                </a:cubicBezTo>
                <a:close/>
                <a:moveTo>
                  <a:pt x="21823" y="2129"/>
                </a:moveTo>
                <a:cubicBezTo>
                  <a:pt x="21814" y="2129"/>
                  <a:pt x="21806" y="2125"/>
                  <a:pt x="21799" y="2121"/>
                </a:cubicBezTo>
                <a:cubicBezTo>
                  <a:pt x="21787" y="2108"/>
                  <a:pt x="21787" y="2087"/>
                  <a:pt x="21799" y="2074"/>
                </a:cubicBezTo>
                <a:lnTo>
                  <a:pt x="22093" y="1780"/>
                </a:lnTo>
                <a:cubicBezTo>
                  <a:pt x="22106" y="1768"/>
                  <a:pt x="22127" y="1768"/>
                  <a:pt x="22140" y="1780"/>
                </a:cubicBezTo>
                <a:cubicBezTo>
                  <a:pt x="22153" y="1793"/>
                  <a:pt x="22153" y="1814"/>
                  <a:pt x="22140" y="1827"/>
                </a:cubicBezTo>
                <a:lnTo>
                  <a:pt x="21846" y="2121"/>
                </a:lnTo>
                <a:cubicBezTo>
                  <a:pt x="21840" y="2125"/>
                  <a:pt x="21831" y="2129"/>
                  <a:pt x="21823" y="2129"/>
                </a:cubicBezTo>
                <a:close/>
                <a:moveTo>
                  <a:pt x="21233" y="2129"/>
                </a:moveTo>
                <a:cubicBezTo>
                  <a:pt x="21224" y="2129"/>
                  <a:pt x="21216" y="2125"/>
                  <a:pt x="21209" y="2121"/>
                </a:cubicBezTo>
                <a:cubicBezTo>
                  <a:pt x="21197" y="2108"/>
                  <a:pt x="21197" y="2087"/>
                  <a:pt x="21209" y="2074"/>
                </a:cubicBezTo>
                <a:lnTo>
                  <a:pt x="21503" y="1780"/>
                </a:lnTo>
                <a:cubicBezTo>
                  <a:pt x="21516" y="1768"/>
                  <a:pt x="21537" y="1768"/>
                  <a:pt x="21550" y="1780"/>
                </a:cubicBezTo>
                <a:cubicBezTo>
                  <a:pt x="21563" y="1793"/>
                  <a:pt x="21563" y="1814"/>
                  <a:pt x="21550" y="1827"/>
                </a:cubicBezTo>
                <a:lnTo>
                  <a:pt x="21256" y="2121"/>
                </a:lnTo>
                <a:cubicBezTo>
                  <a:pt x="21250" y="2125"/>
                  <a:pt x="21241" y="2129"/>
                  <a:pt x="21233" y="2129"/>
                </a:cubicBezTo>
                <a:close/>
                <a:moveTo>
                  <a:pt x="20645" y="2129"/>
                </a:moveTo>
                <a:cubicBezTo>
                  <a:pt x="20636" y="2129"/>
                  <a:pt x="20628" y="2125"/>
                  <a:pt x="20622" y="2121"/>
                </a:cubicBezTo>
                <a:cubicBezTo>
                  <a:pt x="20609" y="2108"/>
                  <a:pt x="20609" y="2087"/>
                  <a:pt x="20622" y="2074"/>
                </a:cubicBezTo>
                <a:lnTo>
                  <a:pt x="20915" y="1780"/>
                </a:lnTo>
                <a:cubicBezTo>
                  <a:pt x="20928" y="1768"/>
                  <a:pt x="20949" y="1768"/>
                  <a:pt x="20962" y="1780"/>
                </a:cubicBezTo>
                <a:cubicBezTo>
                  <a:pt x="20975" y="1793"/>
                  <a:pt x="20975" y="1814"/>
                  <a:pt x="20962" y="1827"/>
                </a:cubicBezTo>
                <a:lnTo>
                  <a:pt x="20668" y="2121"/>
                </a:lnTo>
                <a:cubicBezTo>
                  <a:pt x="20662" y="2125"/>
                  <a:pt x="20653" y="2129"/>
                  <a:pt x="20645" y="2129"/>
                </a:cubicBezTo>
                <a:close/>
                <a:moveTo>
                  <a:pt x="20055" y="2129"/>
                </a:moveTo>
                <a:cubicBezTo>
                  <a:pt x="20046" y="2129"/>
                  <a:pt x="20038" y="2125"/>
                  <a:pt x="20032" y="2121"/>
                </a:cubicBezTo>
                <a:cubicBezTo>
                  <a:pt x="20019" y="2108"/>
                  <a:pt x="20019" y="2087"/>
                  <a:pt x="20032" y="2074"/>
                </a:cubicBezTo>
                <a:lnTo>
                  <a:pt x="20326" y="1780"/>
                </a:lnTo>
                <a:cubicBezTo>
                  <a:pt x="20338" y="1768"/>
                  <a:pt x="20359" y="1768"/>
                  <a:pt x="20372" y="1780"/>
                </a:cubicBezTo>
                <a:cubicBezTo>
                  <a:pt x="20385" y="1793"/>
                  <a:pt x="20385" y="1814"/>
                  <a:pt x="20372" y="1827"/>
                </a:cubicBezTo>
                <a:lnTo>
                  <a:pt x="20078" y="2121"/>
                </a:lnTo>
                <a:cubicBezTo>
                  <a:pt x="20072" y="2125"/>
                  <a:pt x="20063" y="2129"/>
                  <a:pt x="20055" y="2129"/>
                </a:cubicBezTo>
                <a:close/>
                <a:moveTo>
                  <a:pt x="19467" y="2129"/>
                </a:moveTo>
                <a:cubicBezTo>
                  <a:pt x="19459" y="2129"/>
                  <a:pt x="19450" y="2125"/>
                  <a:pt x="19444" y="2121"/>
                </a:cubicBezTo>
                <a:cubicBezTo>
                  <a:pt x="19431" y="2108"/>
                  <a:pt x="19431" y="2087"/>
                  <a:pt x="19444" y="2074"/>
                </a:cubicBezTo>
                <a:lnTo>
                  <a:pt x="19738" y="1780"/>
                </a:lnTo>
                <a:cubicBezTo>
                  <a:pt x="19750" y="1768"/>
                  <a:pt x="19771" y="1768"/>
                  <a:pt x="19784" y="1780"/>
                </a:cubicBezTo>
                <a:cubicBezTo>
                  <a:pt x="19797" y="1793"/>
                  <a:pt x="19797" y="1814"/>
                  <a:pt x="19784" y="1827"/>
                </a:cubicBezTo>
                <a:lnTo>
                  <a:pt x="19490" y="2121"/>
                </a:lnTo>
                <a:cubicBezTo>
                  <a:pt x="19484" y="2125"/>
                  <a:pt x="19475" y="2129"/>
                  <a:pt x="19467" y="2129"/>
                </a:cubicBezTo>
                <a:close/>
                <a:moveTo>
                  <a:pt x="18879" y="2129"/>
                </a:moveTo>
                <a:cubicBezTo>
                  <a:pt x="18871" y="2129"/>
                  <a:pt x="18862" y="2125"/>
                  <a:pt x="18856" y="2121"/>
                </a:cubicBezTo>
                <a:cubicBezTo>
                  <a:pt x="18843" y="2108"/>
                  <a:pt x="18843" y="2087"/>
                  <a:pt x="18856" y="2074"/>
                </a:cubicBezTo>
                <a:lnTo>
                  <a:pt x="19150" y="1780"/>
                </a:lnTo>
                <a:cubicBezTo>
                  <a:pt x="19162" y="1768"/>
                  <a:pt x="19184" y="1768"/>
                  <a:pt x="19196" y="1780"/>
                </a:cubicBezTo>
                <a:cubicBezTo>
                  <a:pt x="19209" y="1793"/>
                  <a:pt x="19209" y="1814"/>
                  <a:pt x="19196" y="1827"/>
                </a:cubicBezTo>
                <a:lnTo>
                  <a:pt x="18902" y="2121"/>
                </a:lnTo>
                <a:cubicBezTo>
                  <a:pt x="18894" y="2125"/>
                  <a:pt x="18885" y="2129"/>
                  <a:pt x="18879" y="2129"/>
                </a:cubicBezTo>
                <a:close/>
                <a:moveTo>
                  <a:pt x="17702" y="2129"/>
                </a:moveTo>
                <a:cubicBezTo>
                  <a:pt x="17694" y="2129"/>
                  <a:pt x="17685" y="2125"/>
                  <a:pt x="17679" y="2121"/>
                </a:cubicBezTo>
                <a:cubicBezTo>
                  <a:pt x="17666" y="2108"/>
                  <a:pt x="17666" y="2087"/>
                  <a:pt x="17679" y="2074"/>
                </a:cubicBezTo>
                <a:lnTo>
                  <a:pt x="17973" y="1780"/>
                </a:lnTo>
                <a:cubicBezTo>
                  <a:pt x="17986" y="1768"/>
                  <a:pt x="18006" y="1768"/>
                  <a:pt x="18018" y="1780"/>
                </a:cubicBezTo>
                <a:cubicBezTo>
                  <a:pt x="18031" y="1793"/>
                  <a:pt x="18031" y="1814"/>
                  <a:pt x="18018" y="1827"/>
                </a:cubicBezTo>
                <a:lnTo>
                  <a:pt x="17726" y="2121"/>
                </a:lnTo>
                <a:cubicBezTo>
                  <a:pt x="17717" y="2125"/>
                  <a:pt x="17711" y="2129"/>
                  <a:pt x="17702" y="2129"/>
                </a:cubicBezTo>
                <a:close/>
                <a:moveTo>
                  <a:pt x="17112" y="2129"/>
                </a:moveTo>
                <a:cubicBezTo>
                  <a:pt x="17104" y="2129"/>
                  <a:pt x="17095" y="2125"/>
                  <a:pt x="17089" y="2121"/>
                </a:cubicBezTo>
                <a:cubicBezTo>
                  <a:pt x="17076" y="2108"/>
                  <a:pt x="17076" y="2087"/>
                  <a:pt x="17089" y="2074"/>
                </a:cubicBezTo>
                <a:lnTo>
                  <a:pt x="17383" y="1780"/>
                </a:lnTo>
                <a:cubicBezTo>
                  <a:pt x="17396" y="1768"/>
                  <a:pt x="17416" y="1768"/>
                  <a:pt x="17429" y="1780"/>
                </a:cubicBezTo>
                <a:cubicBezTo>
                  <a:pt x="17441" y="1793"/>
                  <a:pt x="17442" y="1814"/>
                  <a:pt x="17429" y="1827"/>
                </a:cubicBezTo>
                <a:lnTo>
                  <a:pt x="17136" y="2121"/>
                </a:lnTo>
                <a:cubicBezTo>
                  <a:pt x="17129" y="2125"/>
                  <a:pt x="17121" y="2129"/>
                  <a:pt x="17112" y="2129"/>
                </a:cubicBezTo>
                <a:close/>
                <a:moveTo>
                  <a:pt x="16524" y="2129"/>
                </a:moveTo>
                <a:cubicBezTo>
                  <a:pt x="16516" y="2129"/>
                  <a:pt x="16507" y="2125"/>
                  <a:pt x="16501" y="2121"/>
                </a:cubicBezTo>
                <a:cubicBezTo>
                  <a:pt x="16488" y="2108"/>
                  <a:pt x="16488" y="2087"/>
                  <a:pt x="16501" y="2074"/>
                </a:cubicBezTo>
                <a:lnTo>
                  <a:pt x="16795" y="1780"/>
                </a:lnTo>
                <a:cubicBezTo>
                  <a:pt x="16808" y="1768"/>
                  <a:pt x="16829" y="1768"/>
                  <a:pt x="16842" y="1780"/>
                </a:cubicBezTo>
                <a:cubicBezTo>
                  <a:pt x="16854" y="1793"/>
                  <a:pt x="16854" y="1814"/>
                  <a:pt x="16842" y="1827"/>
                </a:cubicBezTo>
                <a:lnTo>
                  <a:pt x="16548" y="2121"/>
                </a:lnTo>
                <a:cubicBezTo>
                  <a:pt x="16541" y="2125"/>
                  <a:pt x="16533" y="2129"/>
                  <a:pt x="16524" y="2129"/>
                </a:cubicBezTo>
                <a:close/>
                <a:moveTo>
                  <a:pt x="15934" y="2129"/>
                </a:moveTo>
                <a:cubicBezTo>
                  <a:pt x="15926" y="2129"/>
                  <a:pt x="15918" y="2125"/>
                  <a:pt x="15911" y="2121"/>
                </a:cubicBezTo>
                <a:cubicBezTo>
                  <a:pt x="15898" y="2108"/>
                  <a:pt x="15898" y="2087"/>
                  <a:pt x="15911" y="2074"/>
                </a:cubicBezTo>
                <a:lnTo>
                  <a:pt x="16205" y="1780"/>
                </a:lnTo>
                <a:cubicBezTo>
                  <a:pt x="16218" y="1768"/>
                  <a:pt x="16239" y="1768"/>
                  <a:pt x="16252" y="1780"/>
                </a:cubicBezTo>
                <a:cubicBezTo>
                  <a:pt x="16264" y="1793"/>
                  <a:pt x="16264" y="1814"/>
                  <a:pt x="16252" y="1827"/>
                </a:cubicBezTo>
                <a:lnTo>
                  <a:pt x="15958" y="2121"/>
                </a:lnTo>
                <a:cubicBezTo>
                  <a:pt x="15951" y="2125"/>
                  <a:pt x="15943" y="2129"/>
                  <a:pt x="15934" y="2129"/>
                </a:cubicBezTo>
                <a:close/>
                <a:moveTo>
                  <a:pt x="11813" y="2129"/>
                </a:moveTo>
                <a:cubicBezTo>
                  <a:pt x="11805" y="2129"/>
                  <a:pt x="11796" y="2125"/>
                  <a:pt x="11790" y="2121"/>
                </a:cubicBezTo>
                <a:cubicBezTo>
                  <a:pt x="11777" y="2108"/>
                  <a:pt x="11777" y="2087"/>
                  <a:pt x="11790" y="2074"/>
                </a:cubicBezTo>
                <a:lnTo>
                  <a:pt x="12084" y="1780"/>
                </a:lnTo>
                <a:cubicBezTo>
                  <a:pt x="12096" y="1768"/>
                  <a:pt x="12117" y="1768"/>
                  <a:pt x="12130" y="1780"/>
                </a:cubicBezTo>
                <a:cubicBezTo>
                  <a:pt x="12142" y="1793"/>
                  <a:pt x="12143" y="1814"/>
                  <a:pt x="12130" y="1827"/>
                </a:cubicBezTo>
                <a:lnTo>
                  <a:pt x="11836" y="2121"/>
                </a:lnTo>
                <a:cubicBezTo>
                  <a:pt x="11830" y="2125"/>
                  <a:pt x="11821" y="2129"/>
                  <a:pt x="11813" y="2129"/>
                </a:cubicBezTo>
                <a:close/>
                <a:moveTo>
                  <a:pt x="11225" y="2129"/>
                </a:moveTo>
                <a:cubicBezTo>
                  <a:pt x="11217" y="2129"/>
                  <a:pt x="11208" y="2125"/>
                  <a:pt x="11202" y="2121"/>
                </a:cubicBezTo>
                <a:cubicBezTo>
                  <a:pt x="11189" y="2108"/>
                  <a:pt x="11189" y="2087"/>
                  <a:pt x="11202" y="2074"/>
                </a:cubicBezTo>
                <a:lnTo>
                  <a:pt x="11496" y="1780"/>
                </a:lnTo>
                <a:cubicBezTo>
                  <a:pt x="11509" y="1768"/>
                  <a:pt x="11529" y="1768"/>
                  <a:pt x="11542" y="1780"/>
                </a:cubicBezTo>
                <a:cubicBezTo>
                  <a:pt x="11554" y="1793"/>
                  <a:pt x="11555" y="1814"/>
                  <a:pt x="11542" y="1827"/>
                </a:cubicBezTo>
                <a:lnTo>
                  <a:pt x="11248" y="2121"/>
                </a:lnTo>
                <a:cubicBezTo>
                  <a:pt x="11240" y="2125"/>
                  <a:pt x="11232" y="2129"/>
                  <a:pt x="11225" y="2129"/>
                </a:cubicBezTo>
                <a:close/>
                <a:moveTo>
                  <a:pt x="10635" y="2129"/>
                </a:moveTo>
                <a:cubicBezTo>
                  <a:pt x="10627" y="2129"/>
                  <a:pt x="10618" y="2125"/>
                  <a:pt x="10612" y="2121"/>
                </a:cubicBezTo>
                <a:cubicBezTo>
                  <a:pt x="10599" y="2108"/>
                  <a:pt x="10599" y="2087"/>
                  <a:pt x="10612" y="2074"/>
                </a:cubicBezTo>
                <a:lnTo>
                  <a:pt x="10906" y="1780"/>
                </a:lnTo>
                <a:cubicBezTo>
                  <a:pt x="10919" y="1768"/>
                  <a:pt x="10939" y="1768"/>
                  <a:pt x="10952" y="1780"/>
                </a:cubicBezTo>
                <a:cubicBezTo>
                  <a:pt x="10964" y="1793"/>
                  <a:pt x="10965" y="1814"/>
                  <a:pt x="10952" y="1827"/>
                </a:cubicBezTo>
                <a:lnTo>
                  <a:pt x="10658" y="2121"/>
                </a:lnTo>
                <a:cubicBezTo>
                  <a:pt x="10652" y="2125"/>
                  <a:pt x="10644" y="2129"/>
                  <a:pt x="10635" y="2129"/>
                </a:cubicBezTo>
                <a:close/>
                <a:moveTo>
                  <a:pt x="10047" y="2129"/>
                </a:moveTo>
                <a:cubicBezTo>
                  <a:pt x="10039" y="2129"/>
                  <a:pt x="10030" y="2125"/>
                  <a:pt x="10024" y="2121"/>
                </a:cubicBezTo>
                <a:cubicBezTo>
                  <a:pt x="10011" y="2108"/>
                  <a:pt x="10011" y="2087"/>
                  <a:pt x="10024" y="2074"/>
                </a:cubicBezTo>
                <a:lnTo>
                  <a:pt x="10318" y="1780"/>
                </a:lnTo>
                <a:cubicBezTo>
                  <a:pt x="10331" y="1768"/>
                  <a:pt x="10352" y="1768"/>
                  <a:pt x="10365" y="1780"/>
                </a:cubicBezTo>
                <a:cubicBezTo>
                  <a:pt x="10377" y="1793"/>
                  <a:pt x="10377" y="1814"/>
                  <a:pt x="10365" y="1827"/>
                </a:cubicBezTo>
                <a:lnTo>
                  <a:pt x="10071" y="2121"/>
                </a:lnTo>
                <a:cubicBezTo>
                  <a:pt x="10062" y="2125"/>
                  <a:pt x="10056" y="2129"/>
                  <a:pt x="10047" y="2129"/>
                </a:cubicBezTo>
                <a:close/>
                <a:moveTo>
                  <a:pt x="9457" y="2129"/>
                </a:moveTo>
                <a:cubicBezTo>
                  <a:pt x="9449" y="2129"/>
                  <a:pt x="9440" y="2125"/>
                  <a:pt x="9434" y="2121"/>
                </a:cubicBezTo>
                <a:cubicBezTo>
                  <a:pt x="9421" y="2108"/>
                  <a:pt x="9421" y="2087"/>
                  <a:pt x="9434" y="2074"/>
                </a:cubicBezTo>
                <a:lnTo>
                  <a:pt x="9728" y="1780"/>
                </a:lnTo>
                <a:cubicBezTo>
                  <a:pt x="9741" y="1768"/>
                  <a:pt x="9762" y="1768"/>
                  <a:pt x="9775" y="1780"/>
                </a:cubicBezTo>
                <a:cubicBezTo>
                  <a:pt x="9787" y="1793"/>
                  <a:pt x="9787" y="1814"/>
                  <a:pt x="9775" y="1827"/>
                </a:cubicBezTo>
                <a:lnTo>
                  <a:pt x="9481" y="2121"/>
                </a:lnTo>
                <a:cubicBezTo>
                  <a:pt x="9474" y="2125"/>
                  <a:pt x="9466" y="2129"/>
                  <a:pt x="9457" y="2129"/>
                </a:cubicBezTo>
                <a:close/>
                <a:moveTo>
                  <a:pt x="5336" y="2129"/>
                </a:moveTo>
                <a:cubicBezTo>
                  <a:pt x="5327" y="2129"/>
                  <a:pt x="5319" y="2125"/>
                  <a:pt x="5313" y="2121"/>
                </a:cubicBezTo>
                <a:cubicBezTo>
                  <a:pt x="5300" y="2108"/>
                  <a:pt x="5300" y="2087"/>
                  <a:pt x="5313" y="2074"/>
                </a:cubicBezTo>
                <a:lnTo>
                  <a:pt x="5607" y="1780"/>
                </a:lnTo>
                <a:cubicBezTo>
                  <a:pt x="5619" y="1768"/>
                  <a:pt x="5640" y="1768"/>
                  <a:pt x="5653" y="1780"/>
                </a:cubicBezTo>
                <a:cubicBezTo>
                  <a:pt x="5666" y="1793"/>
                  <a:pt x="5666" y="1814"/>
                  <a:pt x="5653" y="1827"/>
                </a:cubicBezTo>
                <a:lnTo>
                  <a:pt x="5359" y="2121"/>
                </a:lnTo>
                <a:cubicBezTo>
                  <a:pt x="5353" y="2125"/>
                  <a:pt x="5344" y="2129"/>
                  <a:pt x="5336" y="2129"/>
                </a:cubicBezTo>
                <a:close/>
                <a:moveTo>
                  <a:pt x="4746" y="2129"/>
                </a:moveTo>
                <a:cubicBezTo>
                  <a:pt x="4737" y="2129"/>
                  <a:pt x="4729" y="2125"/>
                  <a:pt x="4723" y="2121"/>
                </a:cubicBezTo>
                <a:cubicBezTo>
                  <a:pt x="4710" y="2108"/>
                  <a:pt x="4710" y="2087"/>
                  <a:pt x="4723" y="2074"/>
                </a:cubicBezTo>
                <a:lnTo>
                  <a:pt x="5017" y="1780"/>
                </a:lnTo>
                <a:cubicBezTo>
                  <a:pt x="5029" y="1768"/>
                  <a:pt x="5050" y="1768"/>
                  <a:pt x="5063" y="1780"/>
                </a:cubicBezTo>
                <a:cubicBezTo>
                  <a:pt x="5076" y="1793"/>
                  <a:pt x="5076" y="1814"/>
                  <a:pt x="5063" y="1827"/>
                </a:cubicBezTo>
                <a:lnTo>
                  <a:pt x="4769" y="2121"/>
                </a:lnTo>
                <a:cubicBezTo>
                  <a:pt x="4763" y="2125"/>
                  <a:pt x="4754" y="2129"/>
                  <a:pt x="4746" y="2129"/>
                </a:cubicBezTo>
                <a:close/>
                <a:moveTo>
                  <a:pt x="4158" y="2129"/>
                </a:moveTo>
                <a:cubicBezTo>
                  <a:pt x="4150" y="2129"/>
                  <a:pt x="4141" y="2125"/>
                  <a:pt x="4135" y="2121"/>
                </a:cubicBezTo>
                <a:cubicBezTo>
                  <a:pt x="4122" y="2108"/>
                  <a:pt x="4122" y="2087"/>
                  <a:pt x="4135" y="2074"/>
                </a:cubicBezTo>
                <a:lnTo>
                  <a:pt x="4429" y="1780"/>
                </a:lnTo>
                <a:cubicBezTo>
                  <a:pt x="4441" y="1768"/>
                  <a:pt x="4463" y="1768"/>
                  <a:pt x="4475" y="1780"/>
                </a:cubicBezTo>
                <a:cubicBezTo>
                  <a:pt x="4488" y="1793"/>
                  <a:pt x="4488" y="1814"/>
                  <a:pt x="4475" y="1827"/>
                </a:cubicBezTo>
                <a:lnTo>
                  <a:pt x="4181" y="2121"/>
                </a:lnTo>
                <a:cubicBezTo>
                  <a:pt x="4175" y="2125"/>
                  <a:pt x="4167" y="2129"/>
                  <a:pt x="4158" y="2129"/>
                </a:cubicBezTo>
                <a:close/>
                <a:moveTo>
                  <a:pt x="3570" y="2129"/>
                </a:moveTo>
                <a:cubicBezTo>
                  <a:pt x="3562" y="2129"/>
                  <a:pt x="3553" y="2125"/>
                  <a:pt x="3547" y="2121"/>
                </a:cubicBezTo>
                <a:cubicBezTo>
                  <a:pt x="3534" y="2108"/>
                  <a:pt x="3534" y="2087"/>
                  <a:pt x="3547" y="2074"/>
                </a:cubicBezTo>
                <a:lnTo>
                  <a:pt x="3841" y="1780"/>
                </a:lnTo>
                <a:cubicBezTo>
                  <a:pt x="3854" y="1768"/>
                  <a:pt x="3875" y="1768"/>
                  <a:pt x="3887" y="1780"/>
                </a:cubicBezTo>
                <a:cubicBezTo>
                  <a:pt x="3900" y="1793"/>
                  <a:pt x="3900" y="1814"/>
                  <a:pt x="3887" y="1827"/>
                </a:cubicBezTo>
                <a:lnTo>
                  <a:pt x="3593" y="2121"/>
                </a:lnTo>
                <a:cubicBezTo>
                  <a:pt x="3585" y="2125"/>
                  <a:pt x="3577" y="2129"/>
                  <a:pt x="3570" y="2129"/>
                </a:cubicBezTo>
                <a:close/>
                <a:moveTo>
                  <a:pt x="2980" y="2129"/>
                </a:moveTo>
                <a:cubicBezTo>
                  <a:pt x="2972" y="2129"/>
                  <a:pt x="2963" y="2125"/>
                  <a:pt x="2957" y="2121"/>
                </a:cubicBezTo>
                <a:cubicBezTo>
                  <a:pt x="2944" y="2108"/>
                  <a:pt x="2944" y="2087"/>
                  <a:pt x="2957" y="2074"/>
                </a:cubicBezTo>
                <a:lnTo>
                  <a:pt x="3251" y="1780"/>
                </a:lnTo>
                <a:cubicBezTo>
                  <a:pt x="3264" y="1768"/>
                  <a:pt x="3285" y="1768"/>
                  <a:pt x="3297" y="1780"/>
                </a:cubicBezTo>
                <a:cubicBezTo>
                  <a:pt x="3310" y="1793"/>
                  <a:pt x="3310" y="1814"/>
                  <a:pt x="3297" y="1827"/>
                </a:cubicBezTo>
                <a:lnTo>
                  <a:pt x="3003" y="2121"/>
                </a:lnTo>
                <a:cubicBezTo>
                  <a:pt x="2997" y="2125"/>
                  <a:pt x="2989" y="2129"/>
                  <a:pt x="2980" y="2129"/>
                </a:cubicBezTo>
                <a:close/>
                <a:moveTo>
                  <a:pt x="1215" y="2129"/>
                </a:moveTo>
                <a:cubicBezTo>
                  <a:pt x="1206" y="2129"/>
                  <a:pt x="1198" y="2125"/>
                  <a:pt x="1191" y="2121"/>
                </a:cubicBezTo>
                <a:cubicBezTo>
                  <a:pt x="1179" y="2108"/>
                  <a:pt x="1179" y="2087"/>
                  <a:pt x="1191" y="2074"/>
                </a:cubicBezTo>
                <a:lnTo>
                  <a:pt x="1485" y="1780"/>
                </a:lnTo>
                <a:cubicBezTo>
                  <a:pt x="1498" y="1768"/>
                  <a:pt x="1519" y="1768"/>
                  <a:pt x="1532" y="1780"/>
                </a:cubicBezTo>
                <a:cubicBezTo>
                  <a:pt x="1544" y="1793"/>
                  <a:pt x="1544" y="1814"/>
                  <a:pt x="1532" y="1827"/>
                </a:cubicBezTo>
                <a:lnTo>
                  <a:pt x="1238" y="2121"/>
                </a:lnTo>
                <a:cubicBezTo>
                  <a:pt x="1231" y="2125"/>
                  <a:pt x="1223" y="2129"/>
                  <a:pt x="1215" y="2129"/>
                </a:cubicBezTo>
                <a:close/>
                <a:moveTo>
                  <a:pt x="625" y="2129"/>
                </a:moveTo>
                <a:cubicBezTo>
                  <a:pt x="616" y="2129"/>
                  <a:pt x="608" y="2125"/>
                  <a:pt x="601" y="2121"/>
                </a:cubicBezTo>
                <a:cubicBezTo>
                  <a:pt x="589" y="2108"/>
                  <a:pt x="589" y="2087"/>
                  <a:pt x="601" y="2074"/>
                </a:cubicBezTo>
                <a:lnTo>
                  <a:pt x="895" y="1780"/>
                </a:lnTo>
                <a:cubicBezTo>
                  <a:pt x="908" y="1768"/>
                  <a:pt x="929" y="1768"/>
                  <a:pt x="942" y="1780"/>
                </a:cubicBezTo>
                <a:cubicBezTo>
                  <a:pt x="954" y="1793"/>
                  <a:pt x="954" y="1814"/>
                  <a:pt x="942" y="1827"/>
                </a:cubicBezTo>
                <a:lnTo>
                  <a:pt x="648" y="2121"/>
                </a:lnTo>
                <a:cubicBezTo>
                  <a:pt x="641" y="2125"/>
                  <a:pt x="633" y="2129"/>
                  <a:pt x="625" y="2129"/>
                </a:cubicBezTo>
                <a:close/>
                <a:moveTo>
                  <a:pt x="37" y="2129"/>
                </a:moveTo>
                <a:cubicBezTo>
                  <a:pt x="28" y="2129"/>
                  <a:pt x="20" y="2125"/>
                  <a:pt x="13" y="2121"/>
                </a:cubicBezTo>
                <a:cubicBezTo>
                  <a:pt x="1" y="2108"/>
                  <a:pt x="1" y="2087"/>
                  <a:pt x="13" y="2074"/>
                </a:cubicBezTo>
                <a:lnTo>
                  <a:pt x="307" y="1780"/>
                </a:lnTo>
                <a:cubicBezTo>
                  <a:pt x="320" y="1768"/>
                  <a:pt x="341" y="1768"/>
                  <a:pt x="354" y="1780"/>
                </a:cubicBezTo>
                <a:cubicBezTo>
                  <a:pt x="367" y="1793"/>
                  <a:pt x="367" y="1814"/>
                  <a:pt x="354" y="1827"/>
                </a:cubicBezTo>
                <a:lnTo>
                  <a:pt x="60" y="2121"/>
                </a:lnTo>
                <a:cubicBezTo>
                  <a:pt x="54" y="2125"/>
                  <a:pt x="45" y="2129"/>
                  <a:pt x="37" y="2129"/>
                </a:cubicBezTo>
                <a:close/>
                <a:moveTo>
                  <a:pt x="37720" y="2129"/>
                </a:moveTo>
                <a:cubicBezTo>
                  <a:pt x="37712" y="2129"/>
                  <a:pt x="37704" y="2125"/>
                  <a:pt x="37697" y="2119"/>
                </a:cubicBezTo>
                <a:cubicBezTo>
                  <a:pt x="37684" y="2106"/>
                  <a:pt x="37684" y="2085"/>
                  <a:pt x="37697" y="2072"/>
                </a:cubicBezTo>
                <a:lnTo>
                  <a:pt x="37991" y="1778"/>
                </a:lnTo>
                <a:cubicBezTo>
                  <a:pt x="38004" y="1766"/>
                  <a:pt x="38025" y="1766"/>
                  <a:pt x="38038" y="1778"/>
                </a:cubicBezTo>
                <a:cubicBezTo>
                  <a:pt x="38050" y="1791"/>
                  <a:pt x="38050" y="1812"/>
                  <a:pt x="38038" y="1825"/>
                </a:cubicBezTo>
                <a:lnTo>
                  <a:pt x="37744" y="2119"/>
                </a:lnTo>
                <a:cubicBezTo>
                  <a:pt x="37737" y="2125"/>
                  <a:pt x="37729" y="2129"/>
                  <a:pt x="37720" y="2129"/>
                </a:cubicBezTo>
                <a:close/>
                <a:moveTo>
                  <a:pt x="36543" y="2129"/>
                </a:moveTo>
                <a:cubicBezTo>
                  <a:pt x="36534" y="2129"/>
                  <a:pt x="36526" y="2125"/>
                  <a:pt x="36519" y="2119"/>
                </a:cubicBezTo>
                <a:cubicBezTo>
                  <a:pt x="36507" y="2106"/>
                  <a:pt x="36507" y="2085"/>
                  <a:pt x="36519" y="2072"/>
                </a:cubicBezTo>
                <a:lnTo>
                  <a:pt x="36813" y="1778"/>
                </a:lnTo>
                <a:cubicBezTo>
                  <a:pt x="36826" y="1766"/>
                  <a:pt x="36847" y="1766"/>
                  <a:pt x="36860" y="1778"/>
                </a:cubicBezTo>
                <a:cubicBezTo>
                  <a:pt x="36872" y="1791"/>
                  <a:pt x="36872" y="1812"/>
                  <a:pt x="36860" y="1825"/>
                </a:cubicBezTo>
                <a:lnTo>
                  <a:pt x="36566" y="2119"/>
                </a:lnTo>
                <a:cubicBezTo>
                  <a:pt x="36560" y="2125"/>
                  <a:pt x="36551" y="2129"/>
                  <a:pt x="36543" y="2129"/>
                </a:cubicBezTo>
                <a:close/>
                <a:moveTo>
                  <a:pt x="35365" y="2129"/>
                </a:moveTo>
                <a:cubicBezTo>
                  <a:pt x="35356" y="2129"/>
                  <a:pt x="35348" y="2125"/>
                  <a:pt x="35341" y="2119"/>
                </a:cubicBezTo>
                <a:cubicBezTo>
                  <a:pt x="35329" y="2106"/>
                  <a:pt x="35329" y="2085"/>
                  <a:pt x="35341" y="2072"/>
                </a:cubicBezTo>
                <a:lnTo>
                  <a:pt x="35635" y="1778"/>
                </a:lnTo>
                <a:cubicBezTo>
                  <a:pt x="35648" y="1766"/>
                  <a:pt x="35669" y="1766"/>
                  <a:pt x="35682" y="1778"/>
                </a:cubicBezTo>
                <a:cubicBezTo>
                  <a:pt x="35695" y="1791"/>
                  <a:pt x="35695" y="1812"/>
                  <a:pt x="35682" y="1825"/>
                </a:cubicBezTo>
                <a:lnTo>
                  <a:pt x="35388" y="2119"/>
                </a:lnTo>
                <a:cubicBezTo>
                  <a:pt x="35382" y="2125"/>
                  <a:pt x="35373" y="2129"/>
                  <a:pt x="35365" y="2129"/>
                </a:cubicBezTo>
                <a:close/>
                <a:moveTo>
                  <a:pt x="31243" y="2129"/>
                </a:moveTo>
                <a:cubicBezTo>
                  <a:pt x="31235" y="2129"/>
                  <a:pt x="31226" y="2125"/>
                  <a:pt x="31220" y="2119"/>
                </a:cubicBezTo>
                <a:cubicBezTo>
                  <a:pt x="31207" y="2106"/>
                  <a:pt x="31207" y="2085"/>
                  <a:pt x="31220" y="2072"/>
                </a:cubicBezTo>
                <a:lnTo>
                  <a:pt x="31514" y="1778"/>
                </a:lnTo>
                <a:cubicBezTo>
                  <a:pt x="31527" y="1766"/>
                  <a:pt x="31548" y="1766"/>
                  <a:pt x="31561" y="1778"/>
                </a:cubicBezTo>
                <a:cubicBezTo>
                  <a:pt x="31573" y="1791"/>
                  <a:pt x="31573" y="1812"/>
                  <a:pt x="31561" y="1825"/>
                </a:cubicBezTo>
                <a:lnTo>
                  <a:pt x="31267" y="2119"/>
                </a:lnTo>
                <a:cubicBezTo>
                  <a:pt x="31260" y="2125"/>
                  <a:pt x="31252" y="2129"/>
                  <a:pt x="31243" y="2129"/>
                </a:cubicBezTo>
                <a:close/>
                <a:moveTo>
                  <a:pt x="30065" y="2129"/>
                </a:moveTo>
                <a:cubicBezTo>
                  <a:pt x="30057" y="2129"/>
                  <a:pt x="30049" y="2125"/>
                  <a:pt x="30042" y="2119"/>
                </a:cubicBezTo>
                <a:cubicBezTo>
                  <a:pt x="30030" y="2106"/>
                  <a:pt x="30030" y="2085"/>
                  <a:pt x="30042" y="2072"/>
                </a:cubicBezTo>
                <a:lnTo>
                  <a:pt x="30336" y="1778"/>
                </a:lnTo>
                <a:cubicBezTo>
                  <a:pt x="30349" y="1766"/>
                  <a:pt x="30370" y="1766"/>
                  <a:pt x="30383" y="1778"/>
                </a:cubicBezTo>
                <a:cubicBezTo>
                  <a:pt x="30395" y="1791"/>
                  <a:pt x="30395" y="1812"/>
                  <a:pt x="30383" y="1825"/>
                </a:cubicBezTo>
                <a:lnTo>
                  <a:pt x="30089" y="2119"/>
                </a:lnTo>
                <a:cubicBezTo>
                  <a:pt x="30082" y="2125"/>
                  <a:pt x="30074" y="2129"/>
                  <a:pt x="30065" y="2129"/>
                </a:cubicBezTo>
                <a:close/>
                <a:moveTo>
                  <a:pt x="28888" y="2129"/>
                </a:moveTo>
                <a:cubicBezTo>
                  <a:pt x="28879" y="2129"/>
                  <a:pt x="28871" y="2125"/>
                  <a:pt x="28864" y="2119"/>
                </a:cubicBezTo>
                <a:cubicBezTo>
                  <a:pt x="28852" y="2106"/>
                  <a:pt x="28852" y="2085"/>
                  <a:pt x="28864" y="2072"/>
                </a:cubicBezTo>
                <a:lnTo>
                  <a:pt x="29158" y="1778"/>
                </a:lnTo>
                <a:cubicBezTo>
                  <a:pt x="29171" y="1766"/>
                  <a:pt x="29192" y="1766"/>
                  <a:pt x="29205" y="1778"/>
                </a:cubicBezTo>
                <a:cubicBezTo>
                  <a:pt x="29218" y="1791"/>
                  <a:pt x="29218" y="1812"/>
                  <a:pt x="29205" y="1825"/>
                </a:cubicBezTo>
                <a:lnTo>
                  <a:pt x="28911" y="2119"/>
                </a:lnTo>
                <a:cubicBezTo>
                  <a:pt x="28905" y="2125"/>
                  <a:pt x="28896" y="2129"/>
                  <a:pt x="28888" y="2129"/>
                </a:cubicBezTo>
                <a:close/>
                <a:moveTo>
                  <a:pt x="24766" y="2129"/>
                </a:moveTo>
                <a:cubicBezTo>
                  <a:pt x="24758" y="2129"/>
                  <a:pt x="24749" y="2125"/>
                  <a:pt x="24743" y="2119"/>
                </a:cubicBezTo>
                <a:cubicBezTo>
                  <a:pt x="24730" y="2106"/>
                  <a:pt x="24730" y="2085"/>
                  <a:pt x="24743" y="2072"/>
                </a:cubicBezTo>
                <a:lnTo>
                  <a:pt x="25037" y="1778"/>
                </a:lnTo>
                <a:cubicBezTo>
                  <a:pt x="25050" y="1766"/>
                  <a:pt x="25071" y="1766"/>
                  <a:pt x="25083" y="1778"/>
                </a:cubicBezTo>
                <a:cubicBezTo>
                  <a:pt x="25096" y="1791"/>
                  <a:pt x="25096" y="1812"/>
                  <a:pt x="25083" y="1825"/>
                </a:cubicBezTo>
                <a:lnTo>
                  <a:pt x="24789" y="2119"/>
                </a:lnTo>
                <a:cubicBezTo>
                  <a:pt x="24783" y="2125"/>
                  <a:pt x="24775" y="2129"/>
                  <a:pt x="24766" y="2129"/>
                </a:cubicBezTo>
                <a:close/>
                <a:moveTo>
                  <a:pt x="23588" y="2129"/>
                </a:moveTo>
                <a:cubicBezTo>
                  <a:pt x="23580" y="2129"/>
                  <a:pt x="23571" y="2125"/>
                  <a:pt x="23565" y="2119"/>
                </a:cubicBezTo>
                <a:cubicBezTo>
                  <a:pt x="23552" y="2106"/>
                  <a:pt x="23552" y="2085"/>
                  <a:pt x="23565" y="2072"/>
                </a:cubicBezTo>
                <a:lnTo>
                  <a:pt x="23859" y="1778"/>
                </a:lnTo>
                <a:cubicBezTo>
                  <a:pt x="23872" y="1766"/>
                  <a:pt x="23893" y="1766"/>
                  <a:pt x="23906" y="1778"/>
                </a:cubicBezTo>
                <a:cubicBezTo>
                  <a:pt x="23918" y="1791"/>
                  <a:pt x="23918" y="1812"/>
                  <a:pt x="23906" y="1825"/>
                </a:cubicBezTo>
                <a:lnTo>
                  <a:pt x="23612" y="2119"/>
                </a:lnTo>
                <a:cubicBezTo>
                  <a:pt x="23605" y="2125"/>
                  <a:pt x="23597" y="2129"/>
                  <a:pt x="23588" y="2129"/>
                </a:cubicBezTo>
                <a:close/>
                <a:moveTo>
                  <a:pt x="22411" y="2129"/>
                </a:moveTo>
                <a:cubicBezTo>
                  <a:pt x="22402" y="2129"/>
                  <a:pt x="22394" y="2125"/>
                  <a:pt x="22387" y="2119"/>
                </a:cubicBezTo>
                <a:cubicBezTo>
                  <a:pt x="22375" y="2106"/>
                  <a:pt x="22375" y="2085"/>
                  <a:pt x="22387" y="2072"/>
                </a:cubicBezTo>
                <a:lnTo>
                  <a:pt x="22681" y="1778"/>
                </a:lnTo>
                <a:cubicBezTo>
                  <a:pt x="22694" y="1766"/>
                  <a:pt x="22715" y="1766"/>
                  <a:pt x="22728" y="1778"/>
                </a:cubicBezTo>
                <a:cubicBezTo>
                  <a:pt x="22740" y="1791"/>
                  <a:pt x="22740" y="1812"/>
                  <a:pt x="22728" y="1825"/>
                </a:cubicBezTo>
                <a:lnTo>
                  <a:pt x="22434" y="2119"/>
                </a:lnTo>
                <a:cubicBezTo>
                  <a:pt x="22427" y="2125"/>
                  <a:pt x="22419" y="2129"/>
                  <a:pt x="22411" y="2129"/>
                </a:cubicBezTo>
                <a:close/>
                <a:moveTo>
                  <a:pt x="18289" y="2129"/>
                </a:moveTo>
                <a:cubicBezTo>
                  <a:pt x="18281" y="2129"/>
                  <a:pt x="18272" y="2125"/>
                  <a:pt x="18266" y="2119"/>
                </a:cubicBezTo>
                <a:cubicBezTo>
                  <a:pt x="18253" y="2106"/>
                  <a:pt x="18253" y="2085"/>
                  <a:pt x="18266" y="2072"/>
                </a:cubicBezTo>
                <a:lnTo>
                  <a:pt x="18560" y="1778"/>
                </a:lnTo>
                <a:cubicBezTo>
                  <a:pt x="18572" y="1766"/>
                  <a:pt x="18594" y="1766"/>
                  <a:pt x="18606" y="1778"/>
                </a:cubicBezTo>
                <a:cubicBezTo>
                  <a:pt x="18619" y="1791"/>
                  <a:pt x="18619" y="1812"/>
                  <a:pt x="18606" y="1825"/>
                </a:cubicBezTo>
                <a:lnTo>
                  <a:pt x="18312" y="2119"/>
                </a:lnTo>
                <a:cubicBezTo>
                  <a:pt x="18306" y="2125"/>
                  <a:pt x="18298" y="2129"/>
                  <a:pt x="18289" y="2129"/>
                </a:cubicBezTo>
                <a:close/>
                <a:moveTo>
                  <a:pt x="15347" y="2129"/>
                </a:moveTo>
                <a:cubicBezTo>
                  <a:pt x="15338" y="2129"/>
                  <a:pt x="15330" y="2125"/>
                  <a:pt x="15323" y="2119"/>
                </a:cubicBezTo>
                <a:cubicBezTo>
                  <a:pt x="15311" y="2106"/>
                  <a:pt x="15311" y="2085"/>
                  <a:pt x="15323" y="2072"/>
                </a:cubicBezTo>
                <a:lnTo>
                  <a:pt x="15617" y="1778"/>
                </a:lnTo>
                <a:cubicBezTo>
                  <a:pt x="15630" y="1766"/>
                  <a:pt x="15651" y="1766"/>
                  <a:pt x="15664" y="1778"/>
                </a:cubicBezTo>
                <a:cubicBezTo>
                  <a:pt x="15676" y="1791"/>
                  <a:pt x="15676" y="1812"/>
                  <a:pt x="15664" y="1825"/>
                </a:cubicBezTo>
                <a:lnTo>
                  <a:pt x="15370" y="2119"/>
                </a:lnTo>
                <a:cubicBezTo>
                  <a:pt x="15363" y="2125"/>
                  <a:pt x="15355" y="2129"/>
                  <a:pt x="15347" y="2129"/>
                </a:cubicBezTo>
                <a:close/>
                <a:moveTo>
                  <a:pt x="14757" y="2129"/>
                </a:moveTo>
                <a:cubicBezTo>
                  <a:pt x="14748" y="2129"/>
                  <a:pt x="14740" y="2125"/>
                  <a:pt x="14733" y="2119"/>
                </a:cubicBezTo>
                <a:cubicBezTo>
                  <a:pt x="14721" y="2106"/>
                  <a:pt x="14721" y="2085"/>
                  <a:pt x="14733" y="2072"/>
                </a:cubicBezTo>
                <a:lnTo>
                  <a:pt x="15027" y="1778"/>
                </a:lnTo>
                <a:cubicBezTo>
                  <a:pt x="15040" y="1766"/>
                  <a:pt x="15061" y="1766"/>
                  <a:pt x="15074" y="1778"/>
                </a:cubicBezTo>
                <a:cubicBezTo>
                  <a:pt x="15086" y="1791"/>
                  <a:pt x="15086" y="1812"/>
                  <a:pt x="15074" y="1825"/>
                </a:cubicBezTo>
                <a:lnTo>
                  <a:pt x="14780" y="2119"/>
                </a:lnTo>
                <a:cubicBezTo>
                  <a:pt x="14774" y="2125"/>
                  <a:pt x="14765" y="2129"/>
                  <a:pt x="14757" y="2129"/>
                </a:cubicBezTo>
                <a:close/>
                <a:moveTo>
                  <a:pt x="14169" y="2129"/>
                </a:moveTo>
                <a:cubicBezTo>
                  <a:pt x="14160" y="2129"/>
                  <a:pt x="14152" y="2125"/>
                  <a:pt x="14145" y="2119"/>
                </a:cubicBezTo>
                <a:cubicBezTo>
                  <a:pt x="14133" y="2106"/>
                  <a:pt x="14133" y="2085"/>
                  <a:pt x="14145" y="2072"/>
                </a:cubicBezTo>
                <a:lnTo>
                  <a:pt x="14439" y="1778"/>
                </a:lnTo>
                <a:cubicBezTo>
                  <a:pt x="14452" y="1766"/>
                  <a:pt x="14473" y="1766"/>
                  <a:pt x="14486" y="1778"/>
                </a:cubicBezTo>
                <a:cubicBezTo>
                  <a:pt x="14499" y="1791"/>
                  <a:pt x="14499" y="1812"/>
                  <a:pt x="14486" y="1825"/>
                </a:cubicBezTo>
                <a:lnTo>
                  <a:pt x="14192" y="2119"/>
                </a:lnTo>
                <a:cubicBezTo>
                  <a:pt x="14186" y="2125"/>
                  <a:pt x="14177" y="2129"/>
                  <a:pt x="14169" y="2129"/>
                </a:cubicBezTo>
                <a:close/>
                <a:moveTo>
                  <a:pt x="13579" y="2129"/>
                </a:moveTo>
                <a:cubicBezTo>
                  <a:pt x="13570" y="2129"/>
                  <a:pt x="13562" y="2125"/>
                  <a:pt x="13555" y="2119"/>
                </a:cubicBezTo>
                <a:cubicBezTo>
                  <a:pt x="13543" y="2106"/>
                  <a:pt x="13543" y="2085"/>
                  <a:pt x="13555" y="2072"/>
                </a:cubicBezTo>
                <a:lnTo>
                  <a:pt x="13849" y="1778"/>
                </a:lnTo>
                <a:cubicBezTo>
                  <a:pt x="13862" y="1766"/>
                  <a:pt x="13883" y="1766"/>
                  <a:pt x="13896" y="1778"/>
                </a:cubicBezTo>
                <a:cubicBezTo>
                  <a:pt x="13909" y="1791"/>
                  <a:pt x="13909" y="1812"/>
                  <a:pt x="13896" y="1825"/>
                </a:cubicBezTo>
                <a:lnTo>
                  <a:pt x="13602" y="2119"/>
                </a:lnTo>
                <a:cubicBezTo>
                  <a:pt x="13596" y="2125"/>
                  <a:pt x="13587" y="2129"/>
                  <a:pt x="13579" y="2129"/>
                </a:cubicBezTo>
                <a:close/>
                <a:moveTo>
                  <a:pt x="12991" y="2129"/>
                </a:moveTo>
                <a:cubicBezTo>
                  <a:pt x="12982" y="2129"/>
                  <a:pt x="12974" y="2125"/>
                  <a:pt x="12968" y="2119"/>
                </a:cubicBezTo>
                <a:cubicBezTo>
                  <a:pt x="12955" y="2106"/>
                  <a:pt x="12955" y="2085"/>
                  <a:pt x="12968" y="2072"/>
                </a:cubicBezTo>
                <a:lnTo>
                  <a:pt x="13262" y="1778"/>
                </a:lnTo>
                <a:cubicBezTo>
                  <a:pt x="13274" y="1766"/>
                  <a:pt x="13295" y="1766"/>
                  <a:pt x="13308" y="1778"/>
                </a:cubicBezTo>
                <a:cubicBezTo>
                  <a:pt x="13321" y="1791"/>
                  <a:pt x="13321" y="1812"/>
                  <a:pt x="13308" y="1825"/>
                </a:cubicBezTo>
                <a:lnTo>
                  <a:pt x="13014" y="2119"/>
                </a:lnTo>
                <a:cubicBezTo>
                  <a:pt x="13008" y="2125"/>
                  <a:pt x="12999" y="2129"/>
                  <a:pt x="12991" y="2129"/>
                </a:cubicBezTo>
                <a:close/>
                <a:moveTo>
                  <a:pt x="12401" y="2129"/>
                </a:moveTo>
                <a:cubicBezTo>
                  <a:pt x="12392" y="2129"/>
                  <a:pt x="12384" y="2125"/>
                  <a:pt x="12378" y="2119"/>
                </a:cubicBezTo>
                <a:cubicBezTo>
                  <a:pt x="12365" y="2106"/>
                  <a:pt x="12365" y="2085"/>
                  <a:pt x="12378" y="2072"/>
                </a:cubicBezTo>
                <a:lnTo>
                  <a:pt x="12672" y="1778"/>
                </a:lnTo>
                <a:cubicBezTo>
                  <a:pt x="12684" y="1766"/>
                  <a:pt x="12705" y="1766"/>
                  <a:pt x="12718" y="1778"/>
                </a:cubicBezTo>
                <a:cubicBezTo>
                  <a:pt x="12731" y="1791"/>
                  <a:pt x="12731" y="1812"/>
                  <a:pt x="12718" y="1825"/>
                </a:cubicBezTo>
                <a:lnTo>
                  <a:pt x="12424" y="2119"/>
                </a:lnTo>
                <a:cubicBezTo>
                  <a:pt x="12418" y="2125"/>
                  <a:pt x="12409" y="2129"/>
                  <a:pt x="12401" y="2129"/>
                </a:cubicBezTo>
                <a:close/>
                <a:moveTo>
                  <a:pt x="8869" y="2129"/>
                </a:moveTo>
                <a:cubicBezTo>
                  <a:pt x="8861" y="2129"/>
                  <a:pt x="8853" y="2125"/>
                  <a:pt x="8846" y="2119"/>
                </a:cubicBezTo>
                <a:cubicBezTo>
                  <a:pt x="8834" y="2106"/>
                  <a:pt x="8834" y="2085"/>
                  <a:pt x="8846" y="2072"/>
                </a:cubicBezTo>
                <a:lnTo>
                  <a:pt x="9140" y="1778"/>
                </a:lnTo>
                <a:cubicBezTo>
                  <a:pt x="9153" y="1766"/>
                  <a:pt x="9174" y="1766"/>
                  <a:pt x="9187" y="1778"/>
                </a:cubicBezTo>
                <a:cubicBezTo>
                  <a:pt x="9199" y="1791"/>
                  <a:pt x="9199" y="1812"/>
                  <a:pt x="9187" y="1825"/>
                </a:cubicBezTo>
                <a:lnTo>
                  <a:pt x="8893" y="2119"/>
                </a:lnTo>
                <a:cubicBezTo>
                  <a:pt x="8886" y="2125"/>
                  <a:pt x="8878" y="2129"/>
                  <a:pt x="8869" y="2129"/>
                </a:cubicBezTo>
                <a:close/>
                <a:moveTo>
                  <a:pt x="8279" y="2129"/>
                </a:moveTo>
                <a:cubicBezTo>
                  <a:pt x="8271" y="2129"/>
                  <a:pt x="8263" y="2125"/>
                  <a:pt x="8256" y="2119"/>
                </a:cubicBezTo>
                <a:cubicBezTo>
                  <a:pt x="8244" y="2106"/>
                  <a:pt x="8244" y="2085"/>
                  <a:pt x="8256" y="2072"/>
                </a:cubicBezTo>
                <a:lnTo>
                  <a:pt x="8550" y="1778"/>
                </a:lnTo>
                <a:cubicBezTo>
                  <a:pt x="8563" y="1766"/>
                  <a:pt x="8584" y="1766"/>
                  <a:pt x="8597" y="1778"/>
                </a:cubicBezTo>
                <a:cubicBezTo>
                  <a:pt x="8609" y="1791"/>
                  <a:pt x="8609" y="1812"/>
                  <a:pt x="8597" y="1825"/>
                </a:cubicBezTo>
                <a:lnTo>
                  <a:pt x="8303" y="2119"/>
                </a:lnTo>
                <a:cubicBezTo>
                  <a:pt x="8296" y="2125"/>
                  <a:pt x="8288" y="2129"/>
                  <a:pt x="8279" y="2129"/>
                </a:cubicBezTo>
                <a:close/>
                <a:moveTo>
                  <a:pt x="7692" y="2129"/>
                </a:moveTo>
                <a:cubicBezTo>
                  <a:pt x="7683" y="2129"/>
                  <a:pt x="7675" y="2125"/>
                  <a:pt x="7668" y="2119"/>
                </a:cubicBezTo>
                <a:cubicBezTo>
                  <a:pt x="7656" y="2106"/>
                  <a:pt x="7656" y="2085"/>
                  <a:pt x="7668" y="2072"/>
                </a:cubicBezTo>
                <a:lnTo>
                  <a:pt x="7962" y="1778"/>
                </a:lnTo>
                <a:cubicBezTo>
                  <a:pt x="7975" y="1766"/>
                  <a:pt x="7996" y="1766"/>
                  <a:pt x="8009" y="1778"/>
                </a:cubicBezTo>
                <a:cubicBezTo>
                  <a:pt x="8021" y="1791"/>
                  <a:pt x="8021" y="1812"/>
                  <a:pt x="8009" y="1825"/>
                </a:cubicBezTo>
                <a:lnTo>
                  <a:pt x="7715" y="2119"/>
                </a:lnTo>
                <a:cubicBezTo>
                  <a:pt x="7709" y="2125"/>
                  <a:pt x="7700" y="2129"/>
                  <a:pt x="7692" y="2129"/>
                </a:cubicBezTo>
                <a:close/>
                <a:moveTo>
                  <a:pt x="7102" y="2129"/>
                </a:moveTo>
                <a:cubicBezTo>
                  <a:pt x="7093" y="2129"/>
                  <a:pt x="7085" y="2125"/>
                  <a:pt x="7078" y="2119"/>
                </a:cubicBezTo>
                <a:cubicBezTo>
                  <a:pt x="7066" y="2106"/>
                  <a:pt x="7066" y="2085"/>
                  <a:pt x="7078" y="2072"/>
                </a:cubicBezTo>
                <a:lnTo>
                  <a:pt x="7372" y="1778"/>
                </a:lnTo>
                <a:cubicBezTo>
                  <a:pt x="7385" y="1766"/>
                  <a:pt x="7406" y="1766"/>
                  <a:pt x="7419" y="1778"/>
                </a:cubicBezTo>
                <a:cubicBezTo>
                  <a:pt x="7432" y="1791"/>
                  <a:pt x="7432" y="1812"/>
                  <a:pt x="7419" y="1825"/>
                </a:cubicBezTo>
                <a:lnTo>
                  <a:pt x="7125" y="2119"/>
                </a:lnTo>
                <a:cubicBezTo>
                  <a:pt x="7119" y="2125"/>
                  <a:pt x="7110" y="2129"/>
                  <a:pt x="7102" y="2129"/>
                </a:cubicBezTo>
                <a:close/>
                <a:moveTo>
                  <a:pt x="6514" y="2129"/>
                </a:moveTo>
                <a:cubicBezTo>
                  <a:pt x="6505" y="2129"/>
                  <a:pt x="6497" y="2125"/>
                  <a:pt x="6491" y="2119"/>
                </a:cubicBezTo>
                <a:cubicBezTo>
                  <a:pt x="6478" y="2106"/>
                  <a:pt x="6478" y="2085"/>
                  <a:pt x="6491" y="2072"/>
                </a:cubicBezTo>
                <a:lnTo>
                  <a:pt x="6784" y="1778"/>
                </a:lnTo>
                <a:cubicBezTo>
                  <a:pt x="6797" y="1766"/>
                  <a:pt x="6818" y="1766"/>
                  <a:pt x="6831" y="1778"/>
                </a:cubicBezTo>
                <a:cubicBezTo>
                  <a:pt x="6844" y="1791"/>
                  <a:pt x="6844" y="1812"/>
                  <a:pt x="6831" y="1825"/>
                </a:cubicBezTo>
                <a:lnTo>
                  <a:pt x="6537" y="2119"/>
                </a:lnTo>
                <a:cubicBezTo>
                  <a:pt x="6531" y="2125"/>
                  <a:pt x="6522" y="2129"/>
                  <a:pt x="6514" y="2129"/>
                </a:cubicBezTo>
                <a:close/>
                <a:moveTo>
                  <a:pt x="5924" y="2129"/>
                </a:moveTo>
                <a:cubicBezTo>
                  <a:pt x="5915" y="2129"/>
                  <a:pt x="5907" y="2125"/>
                  <a:pt x="5901" y="2119"/>
                </a:cubicBezTo>
                <a:cubicBezTo>
                  <a:pt x="5888" y="2106"/>
                  <a:pt x="5888" y="2085"/>
                  <a:pt x="5901" y="2072"/>
                </a:cubicBezTo>
                <a:lnTo>
                  <a:pt x="6194" y="1778"/>
                </a:lnTo>
                <a:cubicBezTo>
                  <a:pt x="6207" y="1766"/>
                  <a:pt x="6228" y="1766"/>
                  <a:pt x="6241" y="1778"/>
                </a:cubicBezTo>
                <a:cubicBezTo>
                  <a:pt x="6254" y="1791"/>
                  <a:pt x="6254" y="1812"/>
                  <a:pt x="6241" y="1825"/>
                </a:cubicBezTo>
                <a:lnTo>
                  <a:pt x="5947" y="2119"/>
                </a:lnTo>
                <a:cubicBezTo>
                  <a:pt x="5941" y="2125"/>
                  <a:pt x="5932" y="2129"/>
                  <a:pt x="5924" y="2129"/>
                </a:cubicBezTo>
                <a:close/>
                <a:moveTo>
                  <a:pt x="2392" y="2129"/>
                </a:moveTo>
                <a:cubicBezTo>
                  <a:pt x="2384" y="2129"/>
                  <a:pt x="2375" y="2125"/>
                  <a:pt x="2369" y="2119"/>
                </a:cubicBezTo>
                <a:cubicBezTo>
                  <a:pt x="2356" y="2106"/>
                  <a:pt x="2356" y="2085"/>
                  <a:pt x="2369" y="2072"/>
                </a:cubicBezTo>
                <a:lnTo>
                  <a:pt x="2663" y="1778"/>
                </a:lnTo>
                <a:cubicBezTo>
                  <a:pt x="2676" y="1766"/>
                  <a:pt x="2697" y="1766"/>
                  <a:pt x="2710" y="1778"/>
                </a:cubicBezTo>
                <a:cubicBezTo>
                  <a:pt x="2722" y="1791"/>
                  <a:pt x="2722" y="1812"/>
                  <a:pt x="2710" y="1825"/>
                </a:cubicBezTo>
                <a:lnTo>
                  <a:pt x="2416" y="2119"/>
                </a:lnTo>
                <a:cubicBezTo>
                  <a:pt x="2407" y="2125"/>
                  <a:pt x="2401" y="2129"/>
                  <a:pt x="2392" y="2129"/>
                </a:cubicBezTo>
                <a:close/>
                <a:moveTo>
                  <a:pt x="1802" y="2129"/>
                </a:moveTo>
                <a:cubicBezTo>
                  <a:pt x="1794" y="2129"/>
                  <a:pt x="1785" y="2125"/>
                  <a:pt x="1779" y="2119"/>
                </a:cubicBezTo>
                <a:cubicBezTo>
                  <a:pt x="1766" y="2106"/>
                  <a:pt x="1766" y="2085"/>
                  <a:pt x="1779" y="2072"/>
                </a:cubicBezTo>
                <a:lnTo>
                  <a:pt x="2073" y="1778"/>
                </a:lnTo>
                <a:cubicBezTo>
                  <a:pt x="2086" y="1766"/>
                  <a:pt x="2107" y="1766"/>
                  <a:pt x="2120" y="1778"/>
                </a:cubicBezTo>
                <a:cubicBezTo>
                  <a:pt x="2132" y="1791"/>
                  <a:pt x="2132" y="1812"/>
                  <a:pt x="2120" y="1825"/>
                </a:cubicBezTo>
                <a:lnTo>
                  <a:pt x="1826" y="2119"/>
                </a:lnTo>
                <a:cubicBezTo>
                  <a:pt x="1819" y="2125"/>
                  <a:pt x="1811" y="2129"/>
                  <a:pt x="1802" y="2129"/>
                </a:cubicBezTo>
                <a:close/>
                <a:moveTo>
                  <a:pt x="37720" y="1542"/>
                </a:moveTo>
                <a:cubicBezTo>
                  <a:pt x="37712" y="1542"/>
                  <a:pt x="37704" y="1537"/>
                  <a:pt x="37697" y="1531"/>
                </a:cubicBezTo>
                <a:cubicBezTo>
                  <a:pt x="37684" y="1518"/>
                  <a:pt x="37684" y="1497"/>
                  <a:pt x="37697" y="1484"/>
                </a:cubicBezTo>
                <a:lnTo>
                  <a:pt x="37991" y="1190"/>
                </a:lnTo>
                <a:cubicBezTo>
                  <a:pt x="38004" y="1178"/>
                  <a:pt x="38025" y="1178"/>
                  <a:pt x="38038" y="1190"/>
                </a:cubicBezTo>
                <a:cubicBezTo>
                  <a:pt x="38050" y="1203"/>
                  <a:pt x="38050" y="1224"/>
                  <a:pt x="38038" y="1237"/>
                </a:cubicBezTo>
                <a:lnTo>
                  <a:pt x="37744" y="1531"/>
                </a:lnTo>
                <a:cubicBezTo>
                  <a:pt x="37737" y="1537"/>
                  <a:pt x="37729" y="1542"/>
                  <a:pt x="37720" y="1542"/>
                </a:cubicBezTo>
                <a:close/>
                <a:moveTo>
                  <a:pt x="36543" y="1542"/>
                </a:moveTo>
                <a:cubicBezTo>
                  <a:pt x="36534" y="1542"/>
                  <a:pt x="36526" y="1537"/>
                  <a:pt x="36519" y="1531"/>
                </a:cubicBezTo>
                <a:cubicBezTo>
                  <a:pt x="36507" y="1518"/>
                  <a:pt x="36507" y="1497"/>
                  <a:pt x="36519" y="1484"/>
                </a:cubicBezTo>
                <a:lnTo>
                  <a:pt x="36813" y="1190"/>
                </a:lnTo>
                <a:cubicBezTo>
                  <a:pt x="36826" y="1178"/>
                  <a:pt x="36847" y="1178"/>
                  <a:pt x="36860" y="1190"/>
                </a:cubicBezTo>
                <a:cubicBezTo>
                  <a:pt x="36872" y="1203"/>
                  <a:pt x="36872" y="1224"/>
                  <a:pt x="36860" y="1237"/>
                </a:cubicBezTo>
                <a:lnTo>
                  <a:pt x="36566" y="1531"/>
                </a:lnTo>
                <a:cubicBezTo>
                  <a:pt x="36560" y="1537"/>
                  <a:pt x="36551" y="1542"/>
                  <a:pt x="36543" y="1542"/>
                </a:cubicBezTo>
                <a:close/>
                <a:moveTo>
                  <a:pt x="35365" y="1542"/>
                </a:moveTo>
                <a:cubicBezTo>
                  <a:pt x="35356" y="1542"/>
                  <a:pt x="35348" y="1537"/>
                  <a:pt x="35341" y="1531"/>
                </a:cubicBezTo>
                <a:cubicBezTo>
                  <a:pt x="35329" y="1518"/>
                  <a:pt x="35329" y="1497"/>
                  <a:pt x="35341" y="1484"/>
                </a:cubicBezTo>
                <a:lnTo>
                  <a:pt x="35635" y="1190"/>
                </a:lnTo>
                <a:cubicBezTo>
                  <a:pt x="35648" y="1178"/>
                  <a:pt x="35669" y="1178"/>
                  <a:pt x="35682" y="1190"/>
                </a:cubicBezTo>
                <a:cubicBezTo>
                  <a:pt x="35695" y="1203"/>
                  <a:pt x="35695" y="1224"/>
                  <a:pt x="35682" y="1237"/>
                </a:cubicBezTo>
                <a:lnTo>
                  <a:pt x="35388" y="1531"/>
                </a:lnTo>
                <a:cubicBezTo>
                  <a:pt x="35382" y="1537"/>
                  <a:pt x="35373" y="1542"/>
                  <a:pt x="35365" y="1542"/>
                </a:cubicBezTo>
                <a:close/>
                <a:moveTo>
                  <a:pt x="31243" y="1542"/>
                </a:moveTo>
                <a:cubicBezTo>
                  <a:pt x="31235" y="1542"/>
                  <a:pt x="31226" y="1537"/>
                  <a:pt x="31220" y="1531"/>
                </a:cubicBezTo>
                <a:cubicBezTo>
                  <a:pt x="31207" y="1518"/>
                  <a:pt x="31207" y="1497"/>
                  <a:pt x="31220" y="1484"/>
                </a:cubicBezTo>
                <a:lnTo>
                  <a:pt x="31514" y="1190"/>
                </a:lnTo>
                <a:cubicBezTo>
                  <a:pt x="31527" y="1178"/>
                  <a:pt x="31548" y="1178"/>
                  <a:pt x="31561" y="1190"/>
                </a:cubicBezTo>
                <a:cubicBezTo>
                  <a:pt x="31573" y="1203"/>
                  <a:pt x="31573" y="1224"/>
                  <a:pt x="31561" y="1237"/>
                </a:cubicBezTo>
                <a:lnTo>
                  <a:pt x="31267" y="1531"/>
                </a:lnTo>
                <a:cubicBezTo>
                  <a:pt x="31260" y="1537"/>
                  <a:pt x="31252" y="1542"/>
                  <a:pt x="31243" y="1542"/>
                </a:cubicBezTo>
                <a:close/>
                <a:moveTo>
                  <a:pt x="30065" y="1542"/>
                </a:moveTo>
                <a:cubicBezTo>
                  <a:pt x="30057" y="1542"/>
                  <a:pt x="30049" y="1537"/>
                  <a:pt x="30042" y="1531"/>
                </a:cubicBezTo>
                <a:cubicBezTo>
                  <a:pt x="30030" y="1518"/>
                  <a:pt x="30030" y="1497"/>
                  <a:pt x="30042" y="1484"/>
                </a:cubicBezTo>
                <a:lnTo>
                  <a:pt x="30336" y="1190"/>
                </a:lnTo>
                <a:cubicBezTo>
                  <a:pt x="30349" y="1178"/>
                  <a:pt x="30370" y="1178"/>
                  <a:pt x="30383" y="1190"/>
                </a:cubicBezTo>
                <a:cubicBezTo>
                  <a:pt x="30395" y="1203"/>
                  <a:pt x="30395" y="1224"/>
                  <a:pt x="30383" y="1237"/>
                </a:cubicBezTo>
                <a:lnTo>
                  <a:pt x="30089" y="1531"/>
                </a:lnTo>
                <a:cubicBezTo>
                  <a:pt x="30082" y="1537"/>
                  <a:pt x="30074" y="1542"/>
                  <a:pt x="30065" y="1542"/>
                </a:cubicBezTo>
                <a:close/>
                <a:moveTo>
                  <a:pt x="28888" y="1542"/>
                </a:moveTo>
                <a:cubicBezTo>
                  <a:pt x="28879" y="1542"/>
                  <a:pt x="28871" y="1537"/>
                  <a:pt x="28864" y="1531"/>
                </a:cubicBezTo>
                <a:cubicBezTo>
                  <a:pt x="28852" y="1518"/>
                  <a:pt x="28852" y="1497"/>
                  <a:pt x="28864" y="1484"/>
                </a:cubicBezTo>
                <a:lnTo>
                  <a:pt x="29158" y="1190"/>
                </a:lnTo>
                <a:cubicBezTo>
                  <a:pt x="29171" y="1178"/>
                  <a:pt x="29192" y="1178"/>
                  <a:pt x="29205" y="1190"/>
                </a:cubicBezTo>
                <a:cubicBezTo>
                  <a:pt x="29218" y="1203"/>
                  <a:pt x="29218" y="1224"/>
                  <a:pt x="29205" y="1237"/>
                </a:cubicBezTo>
                <a:lnTo>
                  <a:pt x="28911" y="1531"/>
                </a:lnTo>
                <a:cubicBezTo>
                  <a:pt x="28905" y="1537"/>
                  <a:pt x="28896" y="1542"/>
                  <a:pt x="28888" y="1542"/>
                </a:cubicBezTo>
                <a:close/>
                <a:moveTo>
                  <a:pt x="24766" y="1542"/>
                </a:moveTo>
                <a:cubicBezTo>
                  <a:pt x="24758" y="1542"/>
                  <a:pt x="24749" y="1537"/>
                  <a:pt x="24743" y="1531"/>
                </a:cubicBezTo>
                <a:cubicBezTo>
                  <a:pt x="24730" y="1518"/>
                  <a:pt x="24730" y="1497"/>
                  <a:pt x="24743" y="1484"/>
                </a:cubicBezTo>
                <a:lnTo>
                  <a:pt x="25037" y="1190"/>
                </a:lnTo>
                <a:cubicBezTo>
                  <a:pt x="25050" y="1178"/>
                  <a:pt x="25071" y="1178"/>
                  <a:pt x="25083" y="1190"/>
                </a:cubicBezTo>
                <a:cubicBezTo>
                  <a:pt x="25096" y="1203"/>
                  <a:pt x="25096" y="1224"/>
                  <a:pt x="25083" y="1237"/>
                </a:cubicBezTo>
                <a:lnTo>
                  <a:pt x="24789" y="1531"/>
                </a:lnTo>
                <a:cubicBezTo>
                  <a:pt x="24783" y="1537"/>
                  <a:pt x="24775" y="1542"/>
                  <a:pt x="24766" y="1542"/>
                </a:cubicBezTo>
                <a:close/>
                <a:moveTo>
                  <a:pt x="23588" y="1542"/>
                </a:moveTo>
                <a:cubicBezTo>
                  <a:pt x="23580" y="1542"/>
                  <a:pt x="23571" y="1537"/>
                  <a:pt x="23565" y="1531"/>
                </a:cubicBezTo>
                <a:cubicBezTo>
                  <a:pt x="23552" y="1518"/>
                  <a:pt x="23552" y="1497"/>
                  <a:pt x="23565" y="1484"/>
                </a:cubicBezTo>
                <a:lnTo>
                  <a:pt x="23859" y="1190"/>
                </a:lnTo>
                <a:cubicBezTo>
                  <a:pt x="23872" y="1178"/>
                  <a:pt x="23893" y="1178"/>
                  <a:pt x="23906" y="1190"/>
                </a:cubicBezTo>
                <a:cubicBezTo>
                  <a:pt x="23918" y="1203"/>
                  <a:pt x="23918" y="1224"/>
                  <a:pt x="23906" y="1237"/>
                </a:cubicBezTo>
                <a:lnTo>
                  <a:pt x="23612" y="1531"/>
                </a:lnTo>
                <a:cubicBezTo>
                  <a:pt x="23605" y="1537"/>
                  <a:pt x="23597" y="1542"/>
                  <a:pt x="23588" y="1542"/>
                </a:cubicBezTo>
                <a:close/>
                <a:moveTo>
                  <a:pt x="22411" y="1542"/>
                </a:moveTo>
                <a:cubicBezTo>
                  <a:pt x="22402" y="1542"/>
                  <a:pt x="22394" y="1537"/>
                  <a:pt x="22387" y="1531"/>
                </a:cubicBezTo>
                <a:cubicBezTo>
                  <a:pt x="22375" y="1518"/>
                  <a:pt x="22375" y="1497"/>
                  <a:pt x="22387" y="1484"/>
                </a:cubicBezTo>
                <a:lnTo>
                  <a:pt x="22681" y="1190"/>
                </a:lnTo>
                <a:cubicBezTo>
                  <a:pt x="22694" y="1178"/>
                  <a:pt x="22715" y="1178"/>
                  <a:pt x="22728" y="1190"/>
                </a:cubicBezTo>
                <a:cubicBezTo>
                  <a:pt x="22740" y="1203"/>
                  <a:pt x="22740" y="1224"/>
                  <a:pt x="22728" y="1237"/>
                </a:cubicBezTo>
                <a:lnTo>
                  <a:pt x="22434" y="1531"/>
                </a:lnTo>
                <a:cubicBezTo>
                  <a:pt x="22427" y="1537"/>
                  <a:pt x="22419" y="1542"/>
                  <a:pt x="22411" y="1542"/>
                </a:cubicBezTo>
                <a:close/>
                <a:moveTo>
                  <a:pt x="18289" y="1542"/>
                </a:moveTo>
                <a:cubicBezTo>
                  <a:pt x="18281" y="1542"/>
                  <a:pt x="18272" y="1537"/>
                  <a:pt x="18266" y="1531"/>
                </a:cubicBezTo>
                <a:cubicBezTo>
                  <a:pt x="18253" y="1518"/>
                  <a:pt x="18253" y="1497"/>
                  <a:pt x="18266" y="1484"/>
                </a:cubicBezTo>
                <a:lnTo>
                  <a:pt x="18560" y="1190"/>
                </a:lnTo>
                <a:cubicBezTo>
                  <a:pt x="18572" y="1178"/>
                  <a:pt x="18594" y="1178"/>
                  <a:pt x="18606" y="1190"/>
                </a:cubicBezTo>
                <a:cubicBezTo>
                  <a:pt x="18619" y="1203"/>
                  <a:pt x="18619" y="1224"/>
                  <a:pt x="18606" y="1237"/>
                </a:cubicBezTo>
                <a:lnTo>
                  <a:pt x="18312" y="1531"/>
                </a:lnTo>
                <a:cubicBezTo>
                  <a:pt x="18306" y="1537"/>
                  <a:pt x="18298" y="1542"/>
                  <a:pt x="18289" y="1542"/>
                </a:cubicBezTo>
                <a:close/>
                <a:moveTo>
                  <a:pt x="15347" y="1542"/>
                </a:moveTo>
                <a:cubicBezTo>
                  <a:pt x="15338" y="1542"/>
                  <a:pt x="15330" y="1537"/>
                  <a:pt x="15323" y="1531"/>
                </a:cubicBezTo>
                <a:cubicBezTo>
                  <a:pt x="15311" y="1518"/>
                  <a:pt x="15311" y="1497"/>
                  <a:pt x="15323" y="1484"/>
                </a:cubicBezTo>
                <a:lnTo>
                  <a:pt x="15617" y="1190"/>
                </a:lnTo>
                <a:cubicBezTo>
                  <a:pt x="15630" y="1178"/>
                  <a:pt x="15651" y="1178"/>
                  <a:pt x="15664" y="1190"/>
                </a:cubicBezTo>
                <a:cubicBezTo>
                  <a:pt x="15676" y="1203"/>
                  <a:pt x="15676" y="1224"/>
                  <a:pt x="15664" y="1237"/>
                </a:cubicBezTo>
                <a:lnTo>
                  <a:pt x="15370" y="1531"/>
                </a:lnTo>
                <a:cubicBezTo>
                  <a:pt x="15363" y="1537"/>
                  <a:pt x="15355" y="1542"/>
                  <a:pt x="15347" y="1542"/>
                </a:cubicBezTo>
                <a:close/>
                <a:moveTo>
                  <a:pt x="14757" y="1542"/>
                </a:moveTo>
                <a:cubicBezTo>
                  <a:pt x="14748" y="1542"/>
                  <a:pt x="14740" y="1537"/>
                  <a:pt x="14733" y="1531"/>
                </a:cubicBezTo>
                <a:cubicBezTo>
                  <a:pt x="14721" y="1518"/>
                  <a:pt x="14721" y="1497"/>
                  <a:pt x="14733" y="1484"/>
                </a:cubicBezTo>
                <a:lnTo>
                  <a:pt x="15027" y="1190"/>
                </a:lnTo>
                <a:cubicBezTo>
                  <a:pt x="15040" y="1178"/>
                  <a:pt x="15061" y="1178"/>
                  <a:pt x="15074" y="1190"/>
                </a:cubicBezTo>
                <a:cubicBezTo>
                  <a:pt x="15086" y="1203"/>
                  <a:pt x="15086" y="1224"/>
                  <a:pt x="15074" y="1237"/>
                </a:cubicBezTo>
                <a:lnTo>
                  <a:pt x="14780" y="1531"/>
                </a:lnTo>
                <a:cubicBezTo>
                  <a:pt x="14774" y="1537"/>
                  <a:pt x="14765" y="1542"/>
                  <a:pt x="14757" y="1542"/>
                </a:cubicBezTo>
                <a:close/>
                <a:moveTo>
                  <a:pt x="14169" y="1542"/>
                </a:moveTo>
                <a:cubicBezTo>
                  <a:pt x="14160" y="1542"/>
                  <a:pt x="14152" y="1537"/>
                  <a:pt x="14145" y="1531"/>
                </a:cubicBezTo>
                <a:cubicBezTo>
                  <a:pt x="14133" y="1518"/>
                  <a:pt x="14133" y="1497"/>
                  <a:pt x="14145" y="1484"/>
                </a:cubicBezTo>
                <a:lnTo>
                  <a:pt x="14439" y="1190"/>
                </a:lnTo>
                <a:cubicBezTo>
                  <a:pt x="14452" y="1178"/>
                  <a:pt x="14473" y="1178"/>
                  <a:pt x="14486" y="1190"/>
                </a:cubicBezTo>
                <a:cubicBezTo>
                  <a:pt x="14499" y="1203"/>
                  <a:pt x="14499" y="1224"/>
                  <a:pt x="14486" y="1237"/>
                </a:cubicBezTo>
                <a:lnTo>
                  <a:pt x="14192" y="1531"/>
                </a:lnTo>
                <a:cubicBezTo>
                  <a:pt x="14186" y="1537"/>
                  <a:pt x="14177" y="1542"/>
                  <a:pt x="14169" y="1542"/>
                </a:cubicBezTo>
                <a:close/>
                <a:moveTo>
                  <a:pt x="13579" y="1542"/>
                </a:moveTo>
                <a:cubicBezTo>
                  <a:pt x="13570" y="1542"/>
                  <a:pt x="13562" y="1537"/>
                  <a:pt x="13555" y="1531"/>
                </a:cubicBezTo>
                <a:cubicBezTo>
                  <a:pt x="13543" y="1518"/>
                  <a:pt x="13543" y="1497"/>
                  <a:pt x="13555" y="1484"/>
                </a:cubicBezTo>
                <a:lnTo>
                  <a:pt x="13849" y="1190"/>
                </a:lnTo>
                <a:cubicBezTo>
                  <a:pt x="13862" y="1178"/>
                  <a:pt x="13883" y="1178"/>
                  <a:pt x="13896" y="1190"/>
                </a:cubicBezTo>
                <a:cubicBezTo>
                  <a:pt x="13909" y="1203"/>
                  <a:pt x="13909" y="1224"/>
                  <a:pt x="13896" y="1237"/>
                </a:cubicBezTo>
                <a:lnTo>
                  <a:pt x="13602" y="1531"/>
                </a:lnTo>
                <a:cubicBezTo>
                  <a:pt x="13596" y="1537"/>
                  <a:pt x="13587" y="1542"/>
                  <a:pt x="13579" y="1542"/>
                </a:cubicBezTo>
                <a:close/>
                <a:moveTo>
                  <a:pt x="12991" y="1542"/>
                </a:moveTo>
                <a:cubicBezTo>
                  <a:pt x="12982" y="1542"/>
                  <a:pt x="12974" y="1537"/>
                  <a:pt x="12968" y="1531"/>
                </a:cubicBezTo>
                <a:cubicBezTo>
                  <a:pt x="12955" y="1518"/>
                  <a:pt x="12955" y="1497"/>
                  <a:pt x="12968" y="1484"/>
                </a:cubicBezTo>
                <a:lnTo>
                  <a:pt x="13262" y="1190"/>
                </a:lnTo>
                <a:cubicBezTo>
                  <a:pt x="13274" y="1178"/>
                  <a:pt x="13295" y="1178"/>
                  <a:pt x="13308" y="1190"/>
                </a:cubicBezTo>
                <a:cubicBezTo>
                  <a:pt x="13321" y="1203"/>
                  <a:pt x="13321" y="1224"/>
                  <a:pt x="13308" y="1237"/>
                </a:cubicBezTo>
                <a:lnTo>
                  <a:pt x="13014" y="1531"/>
                </a:lnTo>
                <a:cubicBezTo>
                  <a:pt x="13008" y="1537"/>
                  <a:pt x="12999" y="1542"/>
                  <a:pt x="12991" y="1542"/>
                </a:cubicBezTo>
                <a:close/>
                <a:moveTo>
                  <a:pt x="12401" y="1542"/>
                </a:moveTo>
                <a:cubicBezTo>
                  <a:pt x="12392" y="1542"/>
                  <a:pt x="12384" y="1537"/>
                  <a:pt x="12378" y="1531"/>
                </a:cubicBezTo>
                <a:cubicBezTo>
                  <a:pt x="12365" y="1518"/>
                  <a:pt x="12365" y="1497"/>
                  <a:pt x="12378" y="1484"/>
                </a:cubicBezTo>
                <a:lnTo>
                  <a:pt x="12672" y="1190"/>
                </a:lnTo>
                <a:cubicBezTo>
                  <a:pt x="12684" y="1178"/>
                  <a:pt x="12705" y="1178"/>
                  <a:pt x="12718" y="1190"/>
                </a:cubicBezTo>
                <a:cubicBezTo>
                  <a:pt x="12731" y="1203"/>
                  <a:pt x="12731" y="1224"/>
                  <a:pt x="12718" y="1237"/>
                </a:cubicBezTo>
                <a:lnTo>
                  <a:pt x="12424" y="1531"/>
                </a:lnTo>
                <a:cubicBezTo>
                  <a:pt x="12418" y="1537"/>
                  <a:pt x="12409" y="1542"/>
                  <a:pt x="12401" y="1542"/>
                </a:cubicBezTo>
                <a:close/>
                <a:moveTo>
                  <a:pt x="8869" y="1542"/>
                </a:moveTo>
                <a:cubicBezTo>
                  <a:pt x="8861" y="1542"/>
                  <a:pt x="8853" y="1537"/>
                  <a:pt x="8846" y="1531"/>
                </a:cubicBezTo>
                <a:cubicBezTo>
                  <a:pt x="8834" y="1518"/>
                  <a:pt x="8834" y="1497"/>
                  <a:pt x="8846" y="1484"/>
                </a:cubicBezTo>
                <a:lnTo>
                  <a:pt x="9140" y="1190"/>
                </a:lnTo>
                <a:cubicBezTo>
                  <a:pt x="9153" y="1178"/>
                  <a:pt x="9174" y="1178"/>
                  <a:pt x="9187" y="1190"/>
                </a:cubicBezTo>
                <a:cubicBezTo>
                  <a:pt x="9199" y="1203"/>
                  <a:pt x="9199" y="1224"/>
                  <a:pt x="9187" y="1237"/>
                </a:cubicBezTo>
                <a:lnTo>
                  <a:pt x="8893" y="1531"/>
                </a:lnTo>
                <a:cubicBezTo>
                  <a:pt x="8886" y="1537"/>
                  <a:pt x="8878" y="1542"/>
                  <a:pt x="8869" y="1542"/>
                </a:cubicBezTo>
                <a:close/>
                <a:moveTo>
                  <a:pt x="8279" y="1542"/>
                </a:moveTo>
                <a:cubicBezTo>
                  <a:pt x="8271" y="1542"/>
                  <a:pt x="8263" y="1537"/>
                  <a:pt x="8256" y="1531"/>
                </a:cubicBezTo>
                <a:cubicBezTo>
                  <a:pt x="8244" y="1518"/>
                  <a:pt x="8244" y="1497"/>
                  <a:pt x="8256" y="1484"/>
                </a:cubicBezTo>
                <a:lnTo>
                  <a:pt x="8550" y="1190"/>
                </a:lnTo>
                <a:cubicBezTo>
                  <a:pt x="8563" y="1178"/>
                  <a:pt x="8584" y="1178"/>
                  <a:pt x="8597" y="1190"/>
                </a:cubicBezTo>
                <a:cubicBezTo>
                  <a:pt x="8609" y="1203"/>
                  <a:pt x="8609" y="1224"/>
                  <a:pt x="8597" y="1237"/>
                </a:cubicBezTo>
                <a:lnTo>
                  <a:pt x="8303" y="1531"/>
                </a:lnTo>
                <a:cubicBezTo>
                  <a:pt x="8296" y="1537"/>
                  <a:pt x="8288" y="1542"/>
                  <a:pt x="8279" y="1542"/>
                </a:cubicBezTo>
                <a:close/>
                <a:moveTo>
                  <a:pt x="7692" y="1542"/>
                </a:moveTo>
                <a:cubicBezTo>
                  <a:pt x="7683" y="1542"/>
                  <a:pt x="7675" y="1537"/>
                  <a:pt x="7668" y="1531"/>
                </a:cubicBezTo>
                <a:cubicBezTo>
                  <a:pt x="7656" y="1518"/>
                  <a:pt x="7656" y="1497"/>
                  <a:pt x="7668" y="1484"/>
                </a:cubicBezTo>
                <a:lnTo>
                  <a:pt x="7962" y="1190"/>
                </a:lnTo>
                <a:cubicBezTo>
                  <a:pt x="7975" y="1178"/>
                  <a:pt x="7996" y="1178"/>
                  <a:pt x="8009" y="1190"/>
                </a:cubicBezTo>
                <a:cubicBezTo>
                  <a:pt x="8021" y="1203"/>
                  <a:pt x="8021" y="1224"/>
                  <a:pt x="8009" y="1237"/>
                </a:cubicBezTo>
                <a:lnTo>
                  <a:pt x="7715" y="1531"/>
                </a:lnTo>
                <a:cubicBezTo>
                  <a:pt x="7709" y="1537"/>
                  <a:pt x="7700" y="1542"/>
                  <a:pt x="7692" y="1542"/>
                </a:cubicBezTo>
                <a:close/>
                <a:moveTo>
                  <a:pt x="7102" y="1542"/>
                </a:moveTo>
                <a:cubicBezTo>
                  <a:pt x="7093" y="1542"/>
                  <a:pt x="7085" y="1537"/>
                  <a:pt x="7078" y="1531"/>
                </a:cubicBezTo>
                <a:cubicBezTo>
                  <a:pt x="7066" y="1518"/>
                  <a:pt x="7066" y="1497"/>
                  <a:pt x="7078" y="1484"/>
                </a:cubicBezTo>
                <a:lnTo>
                  <a:pt x="7372" y="1190"/>
                </a:lnTo>
                <a:cubicBezTo>
                  <a:pt x="7385" y="1178"/>
                  <a:pt x="7406" y="1178"/>
                  <a:pt x="7419" y="1190"/>
                </a:cubicBezTo>
                <a:cubicBezTo>
                  <a:pt x="7432" y="1203"/>
                  <a:pt x="7432" y="1224"/>
                  <a:pt x="7419" y="1237"/>
                </a:cubicBezTo>
                <a:lnTo>
                  <a:pt x="7125" y="1531"/>
                </a:lnTo>
                <a:cubicBezTo>
                  <a:pt x="7119" y="1537"/>
                  <a:pt x="7110" y="1542"/>
                  <a:pt x="7102" y="1542"/>
                </a:cubicBezTo>
                <a:close/>
                <a:moveTo>
                  <a:pt x="6514" y="1542"/>
                </a:moveTo>
                <a:cubicBezTo>
                  <a:pt x="6505" y="1542"/>
                  <a:pt x="6497" y="1537"/>
                  <a:pt x="6491" y="1531"/>
                </a:cubicBezTo>
                <a:cubicBezTo>
                  <a:pt x="6478" y="1518"/>
                  <a:pt x="6478" y="1497"/>
                  <a:pt x="6491" y="1484"/>
                </a:cubicBezTo>
                <a:lnTo>
                  <a:pt x="6784" y="1190"/>
                </a:lnTo>
                <a:cubicBezTo>
                  <a:pt x="6797" y="1178"/>
                  <a:pt x="6818" y="1178"/>
                  <a:pt x="6831" y="1190"/>
                </a:cubicBezTo>
                <a:cubicBezTo>
                  <a:pt x="6844" y="1203"/>
                  <a:pt x="6844" y="1224"/>
                  <a:pt x="6831" y="1237"/>
                </a:cubicBezTo>
                <a:lnTo>
                  <a:pt x="6537" y="1531"/>
                </a:lnTo>
                <a:cubicBezTo>
                  <a:pt x="6531" y="1537"/>
                  <a:pt x="6522" y="1542"/>
                  <a:pt x="6514" y="1542"/>
                </a:cubicBezTo>
                <a:close/>
                <a:moveTo>
                  <a:pt x="5924" y="1542"/>
                </a:moveTo>
                <a:cubicBezTo>
                  <a:pt x="5915" y="1542"/>
                  <a:pt x="5907" y="1537"/>
                  <a:pt x="5901" y="1531"/>
                </a:cubicBezTo>
                <a:cubicBezTo>
                  <a:pt x="5888" y="1518"/>
                  <a:pt x="5888" y="1497"/>
                  <a:pt x="5901" y="1484"/>
                </a:cubicBezTo>
                <a:lnTo>
                  <a:pt x="6194" y="1190"/>
                </a:lnTo>
                <a:cubicBezTo>
                  <a:pt x="6207" y="1178"/>
                  <a:pt x="6228" y="1178"/>
                  <a:pt x="6241" y="1190"/>
                </a:cubicBezTo>
                <a:cubicBezTo>
                  <a:pt x="6254" y="1203"/>
                  <a:pt x="6254" y="1224"/>
                  <a:pt x="6241" y="1237"/>
                </a:cubicBezTo>
                <a:lnTo>
                  <a:pt x="5947" y="1531"/>
                </a:lnTo>
                <a:cubicBezTo>
                  <a:pt x="5941" y="1537"/>
                  <a:pt x="5932" y="1542"/>
                  <a:pt x="5924" y="1542"/>
                </a:cubicBezTo>
                <a:close/>
                <a:moveTo>
                  <a:pt x="2392" y="1542"/>
                </a:moveTo>
                <a:cubicBezTo>
                  <a:pt x="2384" y="1542"/>
                  <a:pt x="2375" y="1537"/>
                  <a:pt x="2369" y="1531"/>
                </a:cubicBezTo>
                <a:cubicBezTo>
                  <a:pt x="2356" y="1518"/>
                  <a:pt x="2356" y="1497"/>
                  <a:pt x="2369" y="1484"/>
                </a:cubicBezTo>
                <a:lnTo>
                  <a:pt x="2663" y="1190"/>
                </a:lnTo>
                <a:cubicBezTo>
                  <a:pt x="2676" y="1178"/>
                  <a:pt x="2697" y="1178"/>
                  <a:pt x="2710" y="1190"/>
                </a:cubicBezTo>
                <a:cubicBezTo>
                  <a:pt x="2722" y="1203"/>
                  <a:pt x="2722" y="1224"/>
                  <a:pt x="2710" y="1237"/>
                </a:cubicBezTo>
                <a:lnTo>
                  <a:pt x="2416" y="1531"/>
                </a:lnTo>
                <a:cubicBezTo>
                  <a:pt x="2407" y="1537"/>
                  <a:pt x="2401" y="1542"/>
                  <a:pt x="2392" y="1542"/>
                </a:cubicBezTo>
                <a:close/>
                <a:moveTo>
                  <a:pt x="1802" y="1542"/>
                </a:moveTo>
                <a:cubicBezTo>
                  <a:pt x="1794" y="1542"/>
                  <a:pt x="1785" y="1537"/>
                  <a:pt x="1779" y="1531"/>
                </a:cubicBezTo>
                <a:cubicBezTo>
                  <a:pt x="1766" y="1518"/>
                  <a:pt x="1766" y="1497"/>
                  <a:pt x="1779" y="1484"/>
                </a:cubicBezTo>
                <a:lnTo>
                  <a:pt x="2073" y="1190"/>
                </a:lnTo>
                <a:cubicBezTo>
                  <a:pt x="2086" y="1178"/>
                  <a:pt x="2107" y="1178"/>
                  <a:pt x="2120" y="1190"/>
                </a:cubicBezTo>
                <a:cubicBezTo>
                  <a:pt x="2132" y="1203"/>
                  <a:pt x="2132" y="1224"/>
                  <a:pt x="2120" y="1237"/>
                </a:cubicBezTo>
                <a:lnTo>
                  <a:pt x="1826" y="1531"/>
                </a:lnTo>
                <a:cubicBezTo>
                  <a:pt x="1819" y="1537"/>
                  <a:pt x="1811" y="1542"/>
                  <a:pt x="1802" y="1542"/>
                </a:cubicBezTo>
                <a:close/>
                <a:moveTo>
                  <a:pt x="37133" y="1542"/>
                </a:moveTo>
                <a:cubicBezTo>
                  <a:pt x="37124" y="1542"/>
                  <a:pt x="37116" y="1537"/>
                  <a:pt x="37109" y="1531"/>
                </a:cubicBezTo>
                <a:cubicBezTo>
                  <a:pt x="37097" y="1518"/>
                  <a:pt x="37097" y="1497"/>
                  <a:pt x="37109" y="1484"/>
                </a:cubicBezTo>
                <a:lnTo>
                  <a:pt x="37403" y="1190"/>
                </a:lnTo>
                <a:cubicBezTo>
                  <a:pt x="37416" y="1178"/>
                  <a:pt x="37437" y="1178"/>
                  <a:pt x="37450" y="1190"/>
                </a:cubicBezTo>
                <a:cubicBezTo>
                  <a:pt x="37462" y="1203"/>
                  <a:pt x="37462" y="1224"/>
                  <a:pt x="37450" y="1237"/>
                </a:cubicBezTo>
                <a:lnTo>
                  <a:pt x="37156" y="1531"/>
                </a:lnTo>
                <a:cubicBezTo>
                  <a:pt x="37149" y="1537"/>
                  <a:pt x="37141" y="1542"/>
                  <a:pt x="37133" y="1542"/>
                </a:cubicBezTo>
                <a:close/>
                <a:moveTo>
                  <a:pt x="35955" y="1542"/>
                </a:moveTo>
                <a:cubicBezTo>
                  <a:pt x="35946" y="1542"/>
                  <a:pt x="35938" y="1537"/>
                  <a:pt x="35931" y="1531"/>
                </a:cubicBezTo>
                <a:cubicBezTo>
                  <a:pt x="35919" y="1518"/>
                  <a:pt x="35919" y="1497"/>
                  <a:pt x="35931" y="1484"/>
                </a:cubicBezTo>
                <a:lnTo>
                  <a:pt x="36225" y="1190"/>
                </a:lnTo>
                <a:cubicBezTo>
                  <a:pt x="36238" y="1178"/>
                  <a:pt x="36259" y="1178"/>
                  <a:pt x="36272" y="1190"/>
                </a:cubicBezTo>
                <a:cubicBezTo>
                  <a:pt x="36285" y="1203"/>
                  <a:pt x="36285" y="1224"/>
                  <a:pt x="36272" y="1237"/>
                </a:cubicBezTo>
                <a:lnTo>
                  <a:pt x="35978" y="1531"/>
                </a:lnTo>
                <a:cubicBezTo>
                  <a:pt x="35972" y="1537"/>
                  <a:pt x="35963" y="1542"/>
                  <a:pt x="35955" y="1542"/>
                </a:cubicBezTo>
                <a:close/>
                <a:moveTo>
                  <a:pt x="34777" y="1542"/>
                </a:moveTo>
                <a:cubicBezTo>
                  <a:pt x="34768" y="1542"/>
                  <a:pt x="34760" y="1537"/>
                  <a:pt x="34754" y="1531"/>
                </a:cubicBezTo>
                <a:cubicBezTo>
                  <a:pt x="34741" y="1518"/>
                  <a:pt x="34741" y="1497"/>
                  <a:pt x="34754" y="1484"/>
                </a:cubicBezTo>
                <a:lnTo>
                  <a:pt x="35048" y="1190"/>
                </a:lnTo>
                <a:cubicBezTo>
                  <a:pt x="35060" y="1178"/>
                  <a:pt x="35081" y="1178"/>
                  <a:pt x="35094" y="1190"/>
                </a:cubicBezTo>
                <a:cubicBezTo>
                  <a:pt x="35107" y="1203"/>
                  <a:pt x="35107" y="1224"/>
                  <a:pt x="35094" y="1237"/>
                </a:cubicBezTo>
                <a:lnTo>
                  <a:pt x="34800" y="1531"/>
                </a:lnTo>
                <a:cubicBezTo>
                  <a:pt x="34794" y="1537"/>
                  <a:pt x="34785" y="1542"/>
                  <a:pt x="34777" y="1542"/>
                </a:cubicBezTo>
                <a:close/>
                <a:moveTo>
                  <a:pt x="34189" y="1542"/>
                </a:moveTo>
                <a:cubicBezTo>
                  <a:pt x="34181" y="1542"/>
                  <a:pt x="34172" y="1537"/>
                  <a:pt x="34166" y="1531"/>
                </a:cubicBezTo>
                <a:cubicBezTo>
                  <a:pt x="34153" y="1518"/>
                  <a:pt x="34153" y="1497"/>
                  <a:pt x="34166" y="1484"/>
                </a:cubicBezTo>
                <a:lnTo>
                  <a:pt x="34460" y="1190"/>
                </a:lnTo>
                <a:cubicBezTo>
                  <a:pt x="34472" y="1178"/>
                  <a:pt x="34494" y="1178"/>
                  <a:pt x="34506" y="1190"/>
                </a:cubicBezTo>
                <a:cubicBezTo>
                  <a:pt x="34519" y="1203"/>
                  <a:pt x="34519" y="1224"/>
                  <a:pt x="34506" y="1237"/>
                </a:cubicBezTo>
                <a:lnTo>
                  <a:pt x="34212" y="1531"/>
                </a:lnTo>
                <a:cubicBezTo>
                  <a:pt x="34204" y="1537"/>
                  <a:pt x="34195" y="1542"/>
                  <a:pt x="34189" y="1542"/>
                </a:cubicBezTo>
                <a:close/>
                <a:moveTo>
                  <a:pt x="33599" y="1542"/>
                </a:moveTo>
                <a:cubicBezTo>
                  <a:pt x="33591" y="1542"/>
                  <a:pt x="33582" y="1537"/>
                  <a:pt x="33576" y="1531"/>
                </a:cubicBezTo>
                <a:cubicBezTo>
                  <a:pt x="33563" y="1518"/>
                  <a:pt x="33563" y="1497"/>
                  <a:pt x="33576" y="1484"/>
                </a:cubicBezTo>
                <a:lnTo>
                  <a:pt x="33870" y="1190"/>
                </a:lnTo>
                <a:cubicBezTo>
                  <a:pt x="33882" y="1178"/>
                  <a:pt x="33904" y="1178"/>
                  <a:pt x="33916" y="1190"/>
                </a:cubicBezTo>
                <a:cubicBezTo>
                  <a:pt x="33929" y="1203"/>
                  <a:pt x="33929" y="1224"/>
                  <a:pt x="33916" y="1237"/>
                </a:cubicBezTo>
                <a:lnTo>
                  <a:pt x="33622" y="1531"/>
                </a:lnTo>
                <a:cubicBezTo>
                  <a:pt x="33616" y="1537"/>
                  <a:pt x="33607" y="1542"/>
                  <a:pt x="33599" y="1542"/>
                </a:cubicBezTo>
                <a:close/>
                <a:moveTo>
                  <a:pt x="33011" y="1542"/>
                </a:moveTo>
                <a:cubicBezTo>
                  <a:pt x="33003" y="1542"/>
                  <a:pt x="32994" y="1537"/>
                  <a:pt x="32988" y="1531"/>
                </a:cubicBezTo>
                <a:cubicBezTo>
                  <a:pt x="32975" y="1518"/>
                  <a:pt x="32975" y="1497"/>
                  <a:pt x="32988" y="1484"/>
                </a:cubicBezTo>
                <a:lnTo>
                  <a:pt x="33282" y="1190"/>
                </a:lnTo>
                <a:cubicBezTo>
                  <a:pt x="33295" y="1178"/>
                  <a:pt x="33316" y="1178"/>
                  <a:pt x="33328" y="1190"/>
                </a:cubicBezTo>
                <a:cubicBezTo>
                  <a:pt x="33341" y="1203"/>
                  <a:pt x="33341" y="1224"/>
                  <a:pt x="33328" y="1237"/>
                </a:cubicBezTo>
                <a:lnTo>
                  <a:pt x="33034" y="1531"/>
                </a:lnTo>
                <a:cubicBezTo>
                  <a:pt x="33026" y="1537"/>
                  <a:pt x="33020" y="1542"/>
                  <a:pt x="33011" y="1542"/>
                </a:cubicBezTo>
                <a:close/>
                <a:moveTo>
                  <a:pt x="32421" y="1542"/>
                </a:moveTo>
                <a:cubicBezTo>
                  <a:pt x="32413" y="1542"/>
                  <a:pt x="32404" y="1537"/>
                  <a:pt x="32398" y="1531"/>
                </a:cubicBezTo>
                <a:cubicBezTo>
                  <a:pt x="32385" y="1518"/>
                  <a:pt x="32385" y="1497"/>
                  <a:pt x="32398" y="1484"/>
                </a:cubicBezTo>
                <a:lnTo>
                  <a:pt x="32692" y="1190"/>
                </a:lnTo>
                <a:cubicBezTo>
                  <a:pt x="32705" y="1178"/>
                  <a:pt x="32726" y="1178"/>
                  <a:pt x="32738" y="1190"/>
                </a:cubicBezTo>
                <a:cubicBezTo>
                  <a:pt x="32751" y="1203"/>
                  <a:pt x="32751" y="1224"/>
                  <a:pt x="32738" y="1237"/>
                </a:cubicBezTo>
                <a:lnTo>
                  <a:pt x="32444" y="1531"/>
                </a:lnTo>
                <a:cubicBezTo>
                  <a:pt x="32438" y="1537"/>
                  <a:pt x="32430" y="1542"/>
                  <a:pt x="32421" y="1542"/>
                </a:cubicBezTo>
                <a:close/>
                <a:moveTo>
                  <a:pt x="31833" y="1542"/>
                </a:moveTo>
                <a:cubicBezTo>
                  <a:pt x="31825" y="1542"/>
                  <a:pt x="31816" y="1537"/>
                  <a:pt x="31810" y="1531"/>
                </a:cubicBezTo>
                <a:cubicBezTo>
                  <a:pt x="31797" y="1518"/>
                  <a:pt x="31797" y="1497"/>
                  <a:pt x="31810" y="1484"/>
                </a:cubicBezTo>
                <a:lnTo>
                  <a:pt x="32104" y="1190"/>
                </a:lnTo>
                <a:cubicBezTo>
                  <a:pt x="32117" y="1178"/>
                  <a:pt x="32138" y="1178"/>
                  <a:pt x="32151" y="1190"/>
                </a:cubicBezTo>
                <a:cubicBezTo>
                  <a:pt x="32163" y="1203"/>
                  <a:pt x="32163" y="1224"/>
                  <a:pt x="32151" y="1237"/>
                </a:cubicBezTo>
                <a:lnTo>
                  <a:pt x="31857" y="1531"/>
                </a:lnTo>
                <a:cubicBezTo>
                  <a:pt x="31850" y="1537"/>
                  <a:pt x="31842" y="1542"/>
                  <a:pt x="31833" y="1542"/>
                </a:cubicBezTo>
                <a:close/>
                <a:moveTo>
                  <a:pt x="30655" y="1542"/>
                </a:moveTo>
                <a:cubicBezTo>
                  <a:pt x="30647" y="1542"/>
                  <a:pt x="30639" y="1537"/>
                  <a:pt x="30632" y="1531"/>
                </a:cubicBezTo>
                <a:cubicBezTo>
                  <a:pt x="30620" y="1518"/>
                  <a:pt x="30620" y="1497"/>
                  <a:pt x="30632" y="1484"/>
                </a:cubicBezTo>
                <a:lnTo>
                  <a:pt x="30926" y="1190"/>
                </a:lnTo>
                <a:cubicBezTo>
                  <a:pt x="30939" y="1178"/>
                  <a:pt x="30960" y="1178"/>
                  <a:pt x="30973" y="1190"/>
                </a:cubicBezTo>
                <a:cubicBezTo>
                  <a:pt x="30985" y="1203"/>
                  <a:pt x="30985" y="1224"/>
                  <a:pt x="30973" y="1237"/>
                </a:cubicBezTo>
                <a:lnTo>
                  <a:pt x="30679" y="1531"/>
                </a:lnTo>
                <a:cubicBezTo>
                  <a:pt x="30672" y="1537"/>
                  <a:pt x="30664" y="1542"/>
                  <a:pt x="30655" y="1542"/>
                </a:cubicBezTo>
                <a:close/>
                <a:moveTo>
                  <a:pt x="29478" y="1542"/>
                </a:moveTo>
                <a:cubicBezTo>
                  <a:pt x="29469" y="1542"/>
                  <a:pt x="29461" y="1537"/>
                  <a:pt x="29454" y="1531"/>
                </a:cubicBezTo>
                <a:cubicBezTo>
                  <a:pt x="29442" y="1518"/>
                  <a:pt x="29442" y="1497"/>
                  <a:pt x="29454" y="1484"/>
                </a:cubicBezTo>
                <a:lnTo>
                  <a:pt x="29748" y="1190"/>
                </a:lnTo>
                <a:cubicBezTo>
                  <a:pt x="29761" y="1178"/>
                  <a:pt x="29782" y="1178"/>
                  <a:pt x="29795" y="1190"/>
                </a:cubicBezTo>
                <a:cubicBezTo>
                  <a:pt x="29808" y="1203"/>
                  <a:pt x="29808" y="1224"/>
                  <a:pt x="29795" y="1237"/>
                </a:cubicBezTo>
                <a:lnTo>
                  <a:pt x="29501" y="1531"/>
                </a:lnTo>
                <a:cubicBezTo>
                  <a:pt x="29495" y="1537"/>
                  <a:pt x="29486" y="1542"/>
                  <a:pt x="29478" y="1542"/>
                </a:cubicBezTo>
                <a:close/>
                <a:moveTo>
                  <a:pt x="28300" y="1542"/>
                </a:moveTo>
                <a:cubicBezTo>
                  <a:pt x="28291" y="1542"/>
                  <a:pt x="28283" y="1537"/>
                  <a:pt x="28277" y="1531"/>
                </a:cubicBezTo>
                <a:cubicBezTo>
                  <a:pt x="28264" y="1518"/>
                  <a:pt x="28264" y="1497"/>
                  <a:pt x="28277" y="1484"/>
                </a:cubicBezTo>
                <a:lnTo>
                  <a:pt x="28570" y="1190"/>
                </a:lnTo>
                <a:cubicBezTo>
                  <a:pt x="28583" y="1178"/>
                  <a:pt x="28604" y="1178"/>
                  <a:pt x="28617" y="1190"/>
                </a:cubicBezTo>
                <a:cubicBezTo>
                  <a:pt x="28630" y="1203"/>
                  <a:pt x="28630" y="1224"/>
                  <a:pt x="28617" y="1237"/>
                </a:cubicBezTo>
                <a:lnTo>
                  <a:pt x="28323" y="1531"/>
                </a:lnTo>
                <a:cubicBezTo>
                  <a:pt x="28317" y="1537"/>
                  <a:pt x="28308" y="1542"/>
                  <a:pt x="28300" y="1542"/>
                </a:cubicBezTo>
                <a:close/>
                <a:moveTo>
                  <a:pt x="27710" y="1542"/>
                </a:moveTo>
                <a:cubicBezTo>
                  <a:pt x="27701" y="1542"/>
                  <a:pt x="27693" y="1537"/>
                  <a:pt x="27687" y="1531"/>
                </a:cubicBezTo>
                <a:cubicBezTo>
                  <a:pt x="27674" y="1518"/>
                  <a:pt x="27674" y="1497"/>
                  <a:pt x="27687" y="1484"/>
                </a:cubicBezTo>
                <a:lnTo>
                  <a:pt x="27980" y="1190"/>
                </a:lnTo>
                <a:cubicBezTo>
                  <a:pt x="27993" y="1178"/>
                  <a:pt x="28014" y="1178"/>
                  <a:pt x="28027" y="1190"/>
                </a:cubicBezTo>
                <a:cubicBezTo>
                  <a:pt x="28040" y="1203"/>
                  <a:pt x="28040" y="1224"/>
                  <a:pt x="28027" y="1237"/>
                </a:cubicBezTo>
                <a:lnTo>
                  <a:pt x="27733" y="1531"/>
                </a:lnTo>
                <a:cubicBezTo>
                  <a:pt x="27727" y="1537"/>
                  <a:pt x="27718" y="1542"/>
                  <a:pt x="27710" y="1542"/>
                </a:cubicBezTo>
                <a:close/>
                <a:moveTo>
                  <a:pt x="27122" y="1542"/>
                </a:moveTo>
                <a:cubicBezTo>
                  <a:pt x="27113" y="1542"/>
                  <a:pt x="27105" y="1537"/>
                  <a:pt x="27099" y="1531"/>
                </a:cubicBezTo>
                <a:cubicBezTo>
                  <a:pt x="27086" y="1518"/>
                  <a:pt x="27086" y="1497"/>
                  <a:pt x="27099" y="1484"/>
                </a:cubicBezTo>
                <a:lnTo>
                  <a:pt x="27393" y="1190"/>
                </a:lnTo>
                <a:cubicBezTo>
                  <a:pt x="27405" y="1178"/>
                  <a:pt x="27426" y="1178"/>
                  <a:pt x="27439" y="1190"/>
                </a:cubicBezTo>
                <a:cubicBezTo>
                  <a:pt x="27452" y="1203"/>
                  <a:pt x="27452" y="1224"/>
                  <a:pt x="27439" y="1237"/>
                </a:cubicBezTo>
                <a:lnTo>
                  <a:pt x="27145" y="1531"/>
                </a:lnTo>
                <a:cubicBezTo>
                  <a:pt x="27139" y="1537"/>
                  <a:pt x="27130" y="1542"/>
                  <a:pt x="27122" y="1542"/>
                </a:cubicBezTo>
                <a:close/>
                <a:moveTo>
                  <a:pt x="26534" y="1542"/>
                </a:moveTo>
                <a:cubicBezTo>
                  <a:pt x="26526" y="1542"/>
                  <a:pt x="26517" y="1537"/>
                  <a:pt x="26511" y="1531"/>
                </a:cubicBezTo>
                <a:cubicBezTo>
                  <a:pt x="26498" y="1518"/>
                  <a:pt x="26498" y="1497"/>
                  <a:pt x="26511" y="1484"/>
                </a:cubicBezTo>
                <a:lnTo>
                  <a:pt x="26805" y="1190"/>
                </a:lnTo>
                <a:cubicBezTo>
                  <a:pt x="26817" y="1178"/>
                  <a:pt x="26839" y="1178"/>
                  <a:pt x="26851" y="1190"/>
                </a:cubicBezTo>
                <a:cubicBezTo>
                  <a:pt x="26864" y="1203"/>
                  <a:pt x="26864" y="1224"/>
                  <a:pt x="26851" y="1237"/>
                </a:cubicBezTo>
                <a:lnTo>
                  <a:pt x="26557" y="1531"/>
                </a:lnTo>
                <a:cubicBezTo>
                  <a:pt x="26549" y="1537"/>
                  <a:pt x="26540" y="1542"/>
                  <a:pt x="26534" y="1542"/>
                </a:cubicBezTo>
                <a:close/>
                <a:moveTo>
                  <a:pt x="25944" y="1542"/>
                </a:moveTo>
                <a:cubicBezTo>
                  <a:pt x="25936" y="1542"/>
                  <a:pt x="25927" y="1537"/>
                  <a:pt x="25921" y="1531"/>
                </a:cubicBezTo>
                <a:cubicBezTo>
                  <a:pt x="25908" y="1518"/>
                  <a:pt x="25908" y="1497"/>
                  <a:pt x="25921" y="1484"/>
                </a:cubicBezTo>
                <a:lnTo>
                  <a:pt x="26215" y="1190"/>
                </a:lnTo>
                <a:cubicBezTo>
                  <a:pt x="26227" y="1178"/>
                  <a:pt x="26249" y="1178"/>
                  <a:pt x="26261" y="1190"/>
                </a:cubicBezTo>
                <a:cubicBezTo>
                  <a:pt x="26274" y="1203"/>
                  <a:pt x="26274" y="1224"/>
                  <a:pt x="26261" y="1237"/>
                </a:cubicBezTo>
                <a:lnTo>
                  <a:pt x="25967" y="1531"/>
                </a:lnTo>
                <a:cubicBezTo>
                  <a:pt x="25961" y="1537"/>
                  <a:pt x="25953" y="1542"/>
                  <a:pt x="25944" y="1542"/>
                </a:cubicBezTo>
                <a:close/>
                <a:moveTo>
                  <a:pt x="25356" y="1542"/>
                </a:moveTo>
                <a:cubicBezTo>
                  <a:pt x="25348" y="1542"/>
                  <a:pt x="25339" y="1537"/>
                  <a:pt x="25333" y="1531"/>
                </a:cubicBezTo>
                <a:cubicBezTo>
                  <a:pt x="25320" y="1518"/>
                  <a:pt x="25320" y="1497"/>
                  <a:pt x="25333" y="1484"/>
                </a:cubicBezTo>
                <a:lnTo>
                  <a:pt x="25627" y="1190"/>
                </a:lnTo>
                <a:cubicBezTo>
                  <a:pt x="25640" y="1178"/>
                  <a:pt x="25661" y="1178"/>
                  <a:pt x="25673" y="1190"/>
                </a:cubicBezTo>
                <a:cubicBezTo>
                  <a:pt x="25686" y="1203"/>
                  <a:pt x="25686" y="1224"/>
                  <a:pt x="25673" y="1237"/>
                </a:cubicBezTo>
                <a:lnTo>
                  <a:pt x="25379" y="1531"/>
                </a:lnTo>
                <a:cubicBezTo>
                  <a:pt x="25371" y="1537"/>
                  <a:pt x="25365" y="1542"/>
                  <a:pt x="25356" y="1542"/>
                </a:cubicBezTo>
                <a:close/>
                <a:moveTo>
                  <a:pt x="24178" y="1542"/>
                </a:moveTo>
                <a:cubicBezTo>
                  <a:pt x="24170" y="1542"/>
                  <a:pt x="24161" y="1537"/>
                  <a:pt x="24155" y="1531"/>
                </a:cubicBezTo>
                <a:cubicBezTo>
                  <a:pt x="24142" y="1518"/>
                  <a:pt x="24142" y="1497"/>
                  <a:pt x="24155" y="1484"/>
                </a:cubicBezTo>
                <a:lnTo>
                  <a:pt x="24449" y="1190"/>
                </a:lnTo>
                <a:cubicBezTo>
                  <a:pt x="24462" y="1178"/>
                  <a:pt x="24483" y="1178"/>
                  <a:pt x="24496" y="1190"/>
                </a:cubicBezTo>
                <a:cubicBezTo>
                  <a:pt x="24508" y="1203"/>
                  <a:pt x="24508" y="1224"/>
                  <a:pt x="24496" y="1237"/>
                </a:cubicBezTo>
                <a:lnTo>
                  <a:pt x="24202" y="1531"/>
                </a:lnTo>
                <a:cubicBezTo>
                  <a:pt x="24195" y="1537"/>
                  <a:pt x="24187" y="1542"/>
                  <a:pt x="24178" y="1542"/>
                </a:cubicBezTo>
                <a:close/>
                <a:moveTo>
                  <a:pt x="23001" y="1542"/>
                </a:moveTo>
                <a:cubicBezTo>
                  <a:pt x="22992" y="1542"/>
                  <a:pt x="22984" y="1537"/>
                  <a:pt x="22977" y="1531"/>
                </a:cubicBezTo>
                <a:cubicBezTo>
                  <a:pt x="22965" y="1518"/>
                  <a:pt x="22965" y="1497"/>
                  <a:pt x="22977" y="1484"/>
                </a:cubicBezTo>
                <a:lnTo>
                  <a:pt x="23271" y="1190"/>
                </a:lnTo>
                <a:cubicBezTo>
                  <a:pt x="23284" y="1178"/>
                  <a:pt x="23305" y="1178"/>
                  <a:pt x="23318" y="1190"/>
                </a:cubicBezTo>
                <a:cubicBezTo>
                  <a:pt x="23330" y="1203"/>
                  <a:pt x="23330" y="1224"/>
                  <a:pt x="23318" y="1237"/>
                </a:cubicBezTo>
                <a:lnTo>
                  <a:pt x="23024" y="1531"/>
                </a:lnTo>
                <a:cubicBezTo>
                  <a:pt x="23017" y="1537"/>
                  <a:pt x="23009" y="1542"/>
                  <a:pt x="23001" y="1542"/>
                </a:cubicBezTo>
                <a:close/>
                <a:moveTo>
                  <a:pt x="21823" y="1542"/>
                </a:moveTo>
                <a:cubicBezTo>
                  <a:pt x="21814" y="1542"/>
                  <a:pt x="21806" y="1537"/>
                  <a:pt x="21799" y="1531"/>
                </a:cubicBezTo>
                <a:cubicBezTo>
                  <a:pt x="21787" y="1518"/>
                  <a:pt x="21787" y="1497"/>
                  <a:pt x="21799" y="1484"/>
                </a:cubicBezTo>
                <a:lnTo>
                  <a:pt x="22093" y="1190"/>
                </a:lnTo>
                <a:cubicBezTo>
                  <a:pt x="22106" y="1178"/>
                  <a:pt x="22127" y="1178"/>
                  <a:pt x="22140" y="1190"/>
                </a:cubicBezTo>
                <a:cubicBezTo>
                  <a:pt x="22153" y="1203"/>
                  <a:pt x="22153" y="1224"/>
                  <a:pt x="22140" y="1237"/>
                </a:cubicBezTo>
                <a:lnTo>
                  <a:pt x="21846" y="1531"/>
                </a:lnTo>
                <a:cubicBezTo>
                  <a:pt x="21840" y="1537"/>
                  <a:pt x="21831" y="1542"/>
                  <a:pt x="21823" y="1542"/>
                </a:cubicBezTo>
                <a:close/>
                <a:moveTo>
                  <a:pt x="21233" y="1542"/>
                </a:moveTo>
                <a:cubicBezTo>
                  <a:pt x="21224" y="1542"/>
                  <a:pt x="21216" y="1537"/>
                  <a:pt x="21209" y="1531"/>
                </a:cubicBezTo>
                <a:cubicBezTo>
                  <a:pt x="21197" y="1518"/>
                  <a:pt x="21197" y="1497"/>
                  <a:pt x="21209" y="1484"/>
                </a:cubicBezTo>
                <a:lnTo>
                  <a:pt x="21503" y="1190"/>
                </a:lnTo>
                <a:cubicBezTo>
                  <a:pt x="21516" y="1178"/>
                  <a:pt x="21537" y="1178"/>
                  <a:pt x="21550" y="1190"/>
                </a:cubicBezTo>
                <a:cubicBezTo>
                  <a:pt x="21563" y="1203"/>
                  <a:pt x="21563" y="1224"/>
                  <a:pt x="21550" y="1237"/>
                </a:cubicBezTo>
                <a:lnTo>
                  <a:pt x="21256" y="1531"/>
                </a:lnTo>
                <a:cubicBezTo>
                  <a:pt x="21250" y="1537"/>
                  <a:pt x="21241" y="1542"/>
                  <a:pt x="21233" y="1542"/>
                </a:cubicBezTo>
                <a:close/>
                <a:moveTo>
                  <a:pt x="20645" y="1542"/>
                </a:moveTo>
                <a:cubicBezTo>
                  <a:pt x="20636" y="1542"/>
                  <a:pt x="20628" y="1537"/>
                  <a:pt x="20622" y="1531"/>
                </a:cubicBezTo>
                <a:cubicBezTo>
                  <a:pt x="20609" y="1518"/>
                  <a:pt x="20609" y="1497"/>
                  <a:pt x="20622" y="1484"/>
                </a:cubicBezTo>
                <a:lnTo>
                  <a:pt x="20915" y="1190"/>
                </a:lnTo>
                <a:cubicBezTo>
                  <a:pt x="20928" y="1178"/>
                  <a:pt x="20949" y="1178"/>
                  <a:pt x="20962" y="1190"/>
                </a:cubicBezTo>
                <a:cubicBezTo>
                  <a:pt x="20975" y="1203"/>
                  <a:pt x="20975" y="1224"/>
                  <a:pt x="20962" y="1237"/>
                </a:cubicBezTo>
                <a:lnTo>
                  <a:pt x="20668" y="1531"/>
                </a:lnTo>
                <a:cubicBezTo>
                  <a:pt x="20662" y="1537"/>
                  <a:pt x="20653" y="1542"/>
                  <a:pt x="20645" y="1542"/>
                </a:cubicBezTo>
                <a:close/>
                <a:moveTo>
                  <a:pt x="20055" y="1542"/>
                </a:moveTo>
                <a:cubicBezTo>
                  <a:pt x="20046" y="1542"/>
                  <a:pt x="20038" y="1537"/>
                  <a:pt x="20032" y="1531"/>
                </a:cubicBezTo>
                <a:cubicBezTo>
                  <a:pt x="20019" y="1518"/>
                  <a:pt x="20019" y="1497"/>
                  <a:pt x="20032" y="1484"/>
                </a:cubicBezTo>
                <a:lnTo>
                  <a:pt x="20326" y="1190"/>
                </a:lnTo>
                <a:cubicBezTo>
                  <a:pt x="20338" y="1178"/>
                  <a:pt x="20359" y="1178"/>
                  <a:pt x="20372" y="1190"/>
                </a:cubicBezTo>
                <a:cubicBezTo>
                  <a:pt x="20385" y="1203"/>
                  <a:pt x="20385" y="1224"/>
                  <a:pt x="20372" y="1237"/>
                </a:cubicBezTo>
                <a:lnTo>
                  <a:pt x="20078" y="1531"/>
                </a:lnTo>
                <a:cubicBezTo>
                  <a:pt x="20072" y="1537"/>
                  <a:pt x="20063" y="1542"/>
                  <a:pt x="20055" y="1542"/>
                </a:cubicBezTo>
                <a:close/>
                <a:moveTo>
                  <a:pt x="19467" y="1542"/>
                </a:moveTo>
                <a:cubicBezTo>
                  <a:pt x="19459" y="1542"/>
                  <a:pt x="19450" y="1537"/>
                  <a:pt x="19444" y="1531"/>
                </a:cubicBezTo>
                <a:cubicBezTo>
                  <a:pt x="19431" y="1518"/>
                  <a:pt x="19431" y="1497"/>
                  <a:pt x="19444" y="1484"/>
                </a:cubicBezTo>
                <a:lnTo>
                  <a:pt x="19738" y="1190"/>
                </a:lnTo>
                <a:cubicBezTo>
                  <a:pt x="19750" y="1178"/>
                  <a:pt x="19771" y="1178"/>
                  <a:pt x="19784" y="1190"/>
                </a:cubicBezTo>
                <a:cubicBezTo>
                  <a:pt x="19797" y="1203"/>
                  <a:pt x="19797" y="1224"/>
                  <a:pt x="19784" y="1237"/>
                </a:cubicBezTo>
                <a:lnTo>
                  <a:pt x="19490" y="1531"/>
                </a:lnTo>
                <a:cubicBezTo>
                  <a:pt x="19484" y="1537"/>
                  <a:pt x="19475" y="1542"/>
                  <a:pt x="19467" y="1542"/>
                </a:cubicBezTo>
                <a:close/>
                <a:moveTo>
                  <a:pt x="18879" y="1542"/>
                </a:moveTo>
                <a:cubicBezTo>
                  <a:pt x="18871" y="1542"/>
                  <a:pt x="18862" y="1537"/>
                  <a:pt x="18856" y="1531"/>
                </a:cubicBezTo>
                <a:cubicBezTo>
                  <a:pt x="18843" y="1518"/>
                  <a:pt x="18843" y="1497"/>
                  <a:pt x="18856" y="1484"/>
                </a:cubicBezTo>
                <a:lnTo>
                  <a:pt x="19150" y="1190"/>
                </a:lnTo>
                <a:cubicBezTo>
                  <a:pt x="19162" y="1178"/>
                  <a:pt x="19184" y="1178"/>
                  <a:pt x="19196" y="1190"/>
                </a:cubicBezTo>
                <a:cubicBezTo>
                  <a:pt x="19209" y="1203"/>
                  <a:pt x="19209" y="1224"/>
                  <a:pt x="19196" y="1237"/>
                </a:cubicBezTo>
                <a:lnTo>
                  <a:pt x="18902" y="1531"/>
                </a:lnTo>
                <a:cubicBezTo>
                  <a:pt x="18894" y="1537"/>
                  <a:pt x="18885" y="1542"/>
                  <a:pt x="18879" y="1542"/>
                </a:cubicBezTo>
                <a:close/>
                <a:moveTo>
                  <a:pt x="17702" y="1542"/>
                </a:moveTo>
                <a:cubicBezTo>
                  <a:pt x="17694" y="1542"/>
                  <a:pt x="17685" y="1537"/>
                  <a:pt x="17679" y="1531"/>
                </a:cubicBezTo>
                <a:cubicBezTo>
                  <a:pt x="17666" y="1518"/>
                  <a:pt x="17666" y="1497"/>
                  <a:pt x="17679" y="1484"/>
                </a:cubicBezTo>
                <a:lnTo>
                  <a:pt x="17973" y="1190"/>
                </a:lnTo>
                <a:cubicBezTo>
                  <a:pt x="17986" y="1178"/>
                  <a:pt x="18006" y="1178"/>
                  <a:pt x="18018" y="1190"/>
                </a:cubicBezTo>
                <a:cubicBezTo>
                  <a:pt x="18031" y="1203"/>
                  <a:pt x="18031" y="1224"/>
                  <a:pt x="18018" y="1237"/>
                </a:cubicBezTo>
                <a:lnTo>
                  <a:pt x="17726" y="1531"/>
                </a:lnTo>
                <a:cubicBezTo>
                  <a:pt x="17717" y="1537"/>
                  <a:pt x="17711" y="1542"/>
                  <a:pt x="17702" y="1542"/>
                </a:cubicBezTo>
                <a:close/>
                <a:moveTo>
                  <a:pt x="17112" y="1542"/>
                </a:moveTo>
                <a:cubicBezTo>
                  <a:pt x="17104" y="1542"/>
                  <a:pt x="17095" y="1537"/>
                  <a:pt x="17089" y="1531"/>
                </a:cubicBezTo>
                <a:cubicBezTo>
                  <a:pt x="17076" y="1518"/>
                  <a:pt x="17076" y="1497"/>
                  <a:pt x="17089" y="1484"/>
                </a:cubicBezTo>
                <a:lnTo>
                  <a:pt x="17383" y="1190"/>
                </a:lnTo>
                <a:cubicBezTo>
                  <a:pt x="17396" y="1178"/>
                  <a:pt x="17416" y="1178"/>
                  <a:pt x="17429" y="1190"/>
                </a:cubicBezTo>
                <a:cubicBezTo>
                  <a:pt x="17441" y="1203"/>
                  <a:pt x="17442" y="1224"/>
                  <a:pt x="17429" y="1237"/>
                </a:cubicBezTo>
                <a:lnTo>
                  <a:pt x="17136" y="1531"/>
                </a:lnTo>
                <a:cubicBezTo>
                  <a:pt x="17129" y="1537"/>
                  <a:pt x="17121" y="1542"/>
                  <a:pt x="17112" y="1542"/>
                </a:cubicBezTo>
                <a:close/>
                <a:moveTo>
                  <a:pt x="16524" y="1542"/>
                </a:moveTo>
                <a:cubicBezTo>
                  <a:pt x="16516" y="1542"/>
                  <a:pt x="16507" y="1537"/>
                  <a:pt x="16501" y="1531"/>
                </a:cubicBezTo>
                <a:cubicBezTo>
                  <a:pt x="16488" y="1518"/>
                  <a:pt x="16488" y="1497"/>
                  <a:pt x="16501" y="1484"/>
                </a:cubicBezTo>
                <a:lnTo>
                  <a:pt x="16795" y="1190"/>
                </a:lnTo>
                <a:cubicBezTo>
                  <a:pt x="16808" y="1178"/>
                  <a:pt x="16829" y="1178"/>
                  <a:pt x="16842" y="1190"/>
                </a:cubicBezTo>
                <a:cubicBezTo>
                  <a:pt x="16854" y="1203"/>
                  <a:pt x="16854" y="1224"/>
                  <a:pt x="16842" y="1237"/>
                </a:cubicBezTo>
                <a:lnTo>
                  <a:pt x="16548" y="1531"/>
                </a:lnTo>
                <a:cubicBezTo>
                  <a:pt x="16541" y="1537"/>
                  <a:pt x="16533" y="1542"/>
                  <a:pt x="16524" y="1542"/>
                </a:cubicBezTo>
                <a:close/>
                <a:moveTo>
                  <a:pt x="15934" y="1542"/>
                </a:moveTo>
                <a:cubicBezTo>
                  <a:pt x="15926" y="1542"/>
                  <a:pt x="15918" y="1537"/>
                  <a:pt x="15911" y="1531"/>
                </a:cubicBezTo>
                <a:cubicBezTo>
                  <a:pt x="15898" y="1518"/>
                  <a:pt x="15898" y="1497"/>
                  <a:pt x="15911" y="1484"/>
                </a:cubicBezTo>
                <a:lnTo>
                  <a:pt x="16205" y="1190"/>
                </a:lnTo>
                <a:cubicBezTo>
                  <a:pt x="16218" y="1178"/>
                  <a:pt x="16239" y="1178"/>
                  <a:pt x="16252" y="1190"/>
                </a:cubicBezTo>
                <a:cubicBezTo>
                  <a:pt x="16264" y="1203"/>
                  <a:pt x="16264" y="1224"/>
                  <a:pt x="16252" y="1237"/>
                </a:cubicBezTo>
                <a:lnTo>
                  <a:pt x="15958" y="1531"/>
                </a:lnTo>
                <a:cubicBezTo>
                  <a:pt x="15951" y="1537"/>
                  <a:pt x="15943" y="1542"/>
                  <a:pt x="15934" y="1542"/>
                </a:cubicBezTo>
                <a:close/>
                <a:moveTo>
                  <a:pt x="11813" y="1542"/>
                </a:moveTo>
                <a:cubicBezTo>
                  <a:pt x="11805" y="1542"/>
                  <a:pt x="11796" y="1537"/>
                  <a:pt x="11790" y="1531"/>
                </a:cubicBezTo>
                <a:cubicBezTo>
                  <a:pt x="11777" y="1518"/>
                  <a:pt x="11777" y="1497"/>
                  <a:pt x="11790" y="1484"/>
                </a:cubicBezTo>
                <a:lnTo>
                  <a:pt x="12084" y="1190"/>
                </a:lnTo>
                <a:cubicBezTo>
                  <a:pt x="12096" y="1178"/>
                  <a:pt x="12117" y="1178"/>
                  <a:pt x="12130" y="1190"/>
                </a:cubicBezTo>
                <a:cubicBezTo>
                  <a:pt x="12142" y="1203"/>
                  <a:pt x="12143" y="1224"/>
                  <a:pt x="12130" y="1237"/>
                </a:cubicBezTo>
                <a:lnTo>
                  <a:pt x="11836" y="1531"/>
                </a:lnTo>
                <a:cubicBezTo>
                  <a:pt x="11830" y="1537"/>
                  <a:pt x="11821" y="1542"/>
                  <a:pt x="11813" y="1542"/>
                </a:cubicBezTo>
                <a:close/>
                <a:moveTo>
                  <a:pt x="11225" y="1542"/>
                </a:moveTo>
                <a:cubicBezTo>
                  <a:pt x="11217" y="1542"/>
                  <a:pt x="11208" y="1537"/>
                  <a:pt x="11202" y="1531"/>
                </a:cubicBezTo>
                <a:cubicBezTo>
                  <a:pt x="11189" y="1518"/>
                  <a:pt x="11189" y="1497"/>
                  <a:pt x="11202" y="1484"/>
                </a:cubicBezTo>
                <a:lnTo>
                  <a:pt x="11496" y="1190"/>
                </a:lnTo>
                <a:cubicBezTo>
                  <a:pt x="11509" y="1178"/>
                  <a:pt x="11529" y="1178"/>
                  <a:pt x="11542" y="1190"/>
                </a:cubicBezTo>
                <a:cubicBezTo>
                  <a:pt x="11554" y="1203"/>
                  <a:pt x="11555" y="1224"/>
                  <a:pt x="11542" y="1237"/>
                </a:cubicBezTo>
                <a:lnTo>
                  <a:pt x="11248" y="1531"/>
                </a:lnTo>
                <a:cubicBezTo>
                  <a:pt x="11240" y="1537"/>
                  <a:pt x="11232" y="1542"/>
                  <a:pt x="11225" y="1542"/>
                </a:cubicBezTo>
                <a:close/>
                <a:moveTo>
                  <a:pt x="10635" y="1542"/>
                </a:moveTo>
                <a:cubicBezTo>
                  <a:pt x="10627" y="1542"/>
                  <a:pt x="10618" y="1537"/>
                  <a:pt x="10612" y="1531"/>
                </a:cubicBezTo>
                <a:cubicBezTo>
                  <a:pt x="10599" y="1518"/>
                  <a:pt x="10599" y="1497"/>
                  <a:pt x="10612" y="1484"/>
                </a:cubicBezTo>
                <a:lnTo>
                  <a:pt x="10906" y="1190"/>
                </a:lnTo>
                <a:cubicBezTo>
                  <a:pt x="10919" y="1178"/>
                  <a:pt x="10939" y="1178"/>
                  <a:pt x="10952" y="1190"/>
                </a:cubicBezTo>
                <a:cubicBezTo>
                  <a:pt x="10964" y="1203"/>
                  <a:pt x="10965" y="1224"/>
                  <a:pt x="10952" y="1237"/>
                </a:cubicBezTo>
                <a:lnTo>
                  <a:pt x="10658" y="1531"/>
                </a:lnTo>
                <a:cubicBezTo>
                  <a:pt x="10652" y="1537"/>
                  <a:pt x="10644" y="1542"/>
                  <a:pt x="10635" y="1542"/>
                </a:cubicBezTo>
                <a:close/>
                <a:moveTo>
                  <a:pt x="10047" y="1542"/>
                </a:moveTo>
                <a:cubicBezTo>
                  <a:pt x="10039" y="1542"/>
                  <a:pt x="10030" y="1537"/>
                  <a:pt x="10024" y="1531"/>
                </a:cubicBezTo>
                <a:cubicBezTo>
                  <a:pt x="10011" y="1518"/>
                  <a:pt x="10011" y="1497"/>
                  <a:pt x="10024" y="1484"/>
                </a:cubicBezTo>
                <a:lnTo>
                  <a:pt x="10318" y="1190"/>
                </a:lnTo>
                <a:cubicBezTo>
                  <a:pt x="10331" y="1178"/>
                  <a:pt x="10352" y="1178"/>
                  <a:pt x="10365" y="1190"/>
                </a:cubicBezTo>
                <a:cubicBezTo>
                  <a:pt x="10377" y="1203"/>
                  <a:pt x="10377" y="1224"/>
                  <a:pt x="10365" y="1237"/>
                </a:cubicBezTo>
                <a:lnTo>
                  <a:pt x="10071" y="1531"/>
                </a:lnTo>
                <a:cubicBezTo>
                  <a:pt x="10062" y="1537"/>
                  <a:pt x="10056" y="1542"/>
                  <a:pt x="10047" y="1542"/>
                </a:cubicBezTo>
                <a:close/>
                <a:moveTo>
                  <a:pt x="9457" y="1542"/>
                </a:moveTo>
                <a:cubicBezTo>
                  <a:pt x="9449" y="1542"/>
                  <a:pt x="9440" y="1537"/>
                  <a:pt x="9434" y="1531"/>
                </a:cubicBezTo>
                <a:cubicBezTo>
                  <a:pt x="9421" y="1518"/>
                  <a:pt x="9421" y="1497"/>
                  <a:pt x="9434" y="1484"/>
                </a:cubicBezTo>
                <a:lnTo>
                  <a:pt x="9728" y="1190"/>
                </a:lnTo>
                <a:cubicBezTo>
                  <a:pt x="9741" y="1178"/>
                  <a:pt x="9762" y="1178"/>
                  <a:pt x="9775" y="1190"/>
                </a:cubicBezTo>
                <a:cubicBezTo>
                  <a:pt x="9787" y="1203"/>
                  <a:pt x="9787" y="1224"/>
                  <a:pt x="9775" y="1237"/>
                </a:cubicBezTo>
                <a:lnTo>
                  <a:pt x="9481" y="1531"/>
                </a:lnTo>
                <a:cubicBezTo>
                  <a:pt x="9474" y="1537"/>
                  <a:pt x="9466" y="1542"/>
                  <a:pt x="9457" y="1542"/>
                </a:cubicBezTo>
                <a:close/>
                <a:moveTo>
                  <a:pt x="5336" y="1542"/>
                </a:moveTo>
                <a:cubicBezTo>
                  <a:pt x="5327" y="1542"/>
                  <a:pt x="5319" y="1537"/>
                  <a:pt x="5313" y="1531"/>
                </a:cubicBezTo>
                <a:cubicBezTo>
                  <a:pt x="5300" y="1518"/>
                  <a:pt x="5300" y="1497"/>
                  <a:pt x="5313" y="1484"/>
                </a:cubicBezTo>
                <a:lnTo>
                  <a:pt x="5607" y="1190"/>
                </a:lnTo>
                <a:cubicBezTo>
                  <a:pt x="5619" y="1178"/>
                  <a:pt x="5640" y="1178"/>
                  <a:pt x="5653" y="1190"/>
                </a:cubicBezTo>
                <a:cubicBezTo>
                  <a:pt x="5666" y="1203"/>
                  <a:pt x="5666" y="1224"/>
                  <a:pt x="5653" y="1237"/>
                </a:cubicBezTo>
                <a:lnTo>
                  <a:pt x="5359" y="1531"/>
                </a:lnTo>
                <a:cubicBezTo>
                  <a:pt x="5353" y="1537"/>
                  <a:pt x="5344" y="1542"/>
                  <a:pt x="5336" y="1542"/>
                </a:cubicBezTo>
                <a:close/>
                <a:moveTo>
                  <a:pt x="4746" y="1542"/>
                </a:moveTo>
                <a:cubicBezTo>
                  <a:pt x="4737" y="1542"/>
                  <a:pt x="4729" y="1537"/>
                  <a:pt x="4723" y="1531"/>
                </a:cubicBezTo>
                <a:cubicBezTo>
                  <a:pt x="4710" y="1518"/>
                  <a:pt x="4710" y="1497"/>
                  <a:pt x="4723" y="1484"/>
                </a:cubicBezTo>
                <a:lnTo>
                  <a:pt x="5017" y="1190"/>
                </a:lnTo>
                <a:cubicBezTo>
                  <a:pt x="5029" y="1178"/>
                  <a:pt x="5050" y="1178"/>
                  <a:pt x="5063" y="1190"/>
                </a:cubicBezTo>
                <a:cubicBezTo>
                  <a:pt x="5076" y="1203"/>
                  <a:pt x="5076" y="1224"/>
                  <a:pt x="5063" y="1237"/>
                </a:cubicBezTo>
                <a:lnTo>
                  <a:pt x="4769" y="1531"/>
                </a:lnTo>
                <a:cubicBezTo>
                  <a:pt x="4763" y="1537"/>
                  <a:pt x="4754" y="1542"/>
                  <a:pt x="4746" y="1542"/>
                </a:cubicBezTo>
                <a:close/>
                <a:moveTo>
                  <a:pt x="4158" y="1542"/>
                </a:moveTo>
                <a:cubicBezTo>
                  <a:pt x="4150" y="1542"/>
                  <a:pt x="4141" y="1537"/>
                  <a:pt x="4135" y="1531"/>
                </a:cubicBezTo>
                <a:cubicBezTo>
                  <a:pt x="4122" y="1518"/>
                  <a:pt x="4122" y="1497"/>
                  <a:pt x="4135" y="1484"/>
                </a:cubicBezTo>
                <a:lnTo>
                  <a:pt x="4429" y="1190"/>
                </a:lnTo>
                <a:cubicBezTo>
                  <a:pt x="4441" y="1178"/>
                  <a:pt x="4463" y="1178"/>
                  <a:pt x="4475" y="1190"/>
                </a:cubicBezTo>
                <a:cubicBezTo>
                  <a:pt x="4488" y="1203"/>
                  <a:pt x="4488" y="1224"/>
                  <a:pt x="4475" y="1237"/>
                </a:cubicBezTo>
                <a:lnTo>
                  <a:pt x="4181" y="1531"/>
                </a:lnTo>
                <a:cubicBezTo>
                  <a:pt x="4175" y="1537"/>
                  <a:pt x="4167" y="1542"/>
                  <a:pt x="4158" y="1542"/>
                </a:cubicBezTo>
                <a:close/>
                <a:moveTo>
                  <a:pt x="3570" y="1542"/>
                </a:moveTo>
                <a:cubicBezTo>
                  <a:pt x="3562" y="1542"/>
                  <a:pt x="3553" y="1537"/>
                  <a:pt x="3547" y="1531"/>
                </a:cubicBezTo>
                <a:cubicBezTo>
                  <a:pt x="3534" y="1518"/>
                  <a:pt x="3534" y="1497"/>
                  <a:pt x="3547" y="1484"/>
                </a:cubicBezTo>
                <a:lnTo>
                  <a:pt x="3841" y="1190"/>
                </a:lnTo>
                <a:cubicBezTo>
                  <a:pt x="3854" y="1178"/>
                  <a:pt x="3875" y="1178"/>
                  <a:pt x="3887" y="1190"/>
                </a:cubicBezTo>
                <a:cubicBezTo>
                  <a:pt x="3900" y="1203"/>
                  <a:pt x="3900" y="1224"/>
                  <a:pt x="3887" y="1237"/>
                </a:cubicBezTo>
                <a:lnTo>
                  <a:pt x="3593" y="1531"/>
                </a:lnTo>
                <a:cubicBezTo>
                  <a:pt x="3585" y="1537"/>
                  <a:pt x="3577" y="1542"/>
                  <a:pt x="3570" y="1542"/>
                </a:cubicBezTo>
                <a:close/>
                <a:moveTo>
                  <a:pt x="2980" y="1542"/>
                </a:moveTo>
                <a:cubicBezTo>
                  <a:pt x="2972" y="1542"/>
                  <a:pt x="2963" y="1537"/>
                  <a:pt x="2957" y="1531"/>
                </a:cubicBezTo>
                <a:cubicBezTo>
                  <a:pt x="2944" y="1518"/>
                  <a:pt x="2944" y="1497"/>
                  <a:pt x="2957" y="1484"/>
                </a:cubicBezTo>
                <a:lnTo>
                  <a:pt x="3251" y="1190"/>
                </a:lnTo>
                <a:cubicBezTo>
                  <a:pt x="3264" y="1178"/>
                  <a:pt x="3285" y="1178"/>
                  <a:pt x="3297" y="1190"/>
                </a:cubicBezTo>
                <a:cubicBezTo>
                  <a:pt x="3310" y="1203"/>
                  <a:pt x="3310" y="1224"/>
                  <a:pt x="3297" y="1237"/>
                </a:cubicBezTo>
                <a:lnTo>
                  <a:pt x="3003" y="1531"/>
                </a:lnTo>
                <a:cubicBezTo>
                  <a:pt x="2997" y="1537"/>
                  <a:pt x="2989" y="1542"/>
                  <a:pt x="2980" y="1542"/>
                </a:cubicBezTo>
                <a:close/>
                <a:moveTo>
                  <a:pt x="1215" y="1542"/>
                </a:moveTo>
                <a:cubicBezTo>
                  <a:pt x="1206" y="1542"/>
                  <a:pt x="1198" y="1537"/>
                  <a:pt x="1191" y="1531"/>
                </a:cubicBezTo>
                <a:cubicBezTo>
                  <a:pt x="1179" y="1518"/>
                  <a:pt x="1179" y="1497"/>
                  <a:pt x="1191" y="1484"/>
                </a:cubicBezTo>
                <a:lnTo>
                  <a:pt x="1485" y="1190"/>
                </a:lnTo>
                <a:cubicBezTo>
                  <a:pt x="1498" y="1178"/>
                  <a:pt x="1519" y="1178"/>
                  <a:pt x="1532" y="1190"/>
                </a:cubicBezTo>
                <a:cubicBezTo>
                  <a:pt x="1544" y="1203"/>
                  <a:pt x="1544" y="1224"/>
                  <a:pt x="1532" y="1237"/>
                </a:cubicBezTo>
                <a:lnTo>
                  <a:pt x="1238" y="1531"/>
                </a:lnTo>
                <a:cubicBezTo>
                  <a:pt x="1231" y="1537"/>
                  <a:pt x="1223" y="1542"/>
                  <a:pt x="1215" y="1542"/>
                </a:cubicBezTo>
                <a:close/>
                <a:moveTo>
                  <a:pt x="625" y="1542"/>
                </a:moveTo>
                <a:cubicBezTo>
                  <a:pt x="616" y="1542"/>
                  <a:pt x="608" y="1537"/>
                  <a:pt x="601" y="1531"/>
                </a:cubicBezTo>
                <a:cubicBezTo>
                  <a:pt x="589" y="1518"/>
                  <a:pt x="589" y="1497"/>
                  <a:pt x="601" y="1484"/>
                </a:cubicBezTo>
                <a:lnTo>
                  <a:pt x="895" y="1190"/>
                </a:lnTo>
                <a:cubicBezTo>
                  <a:pt x="908" y="1178"/>
                  <a:pt x="929" y="1178"/>
                  <a:pt x="942" y="1190"/>
                </a:cubicBezTo>
                <a:cubicBezTo>
                  <a:pt x="954" y="1203"/>
                  <a:pt x="954" y="1224"/>
                  <a:pt x="942" y="1237"/>
                </a:cubicBezTo>
                <a:lnTo>
                  <a:pt x="648" y="1531"/>
                </a:lnTo>
                <a:cubicBezTo>
                  <a:pt x="641" y="1537"/>
                  <a:pt x="633" y="1542"/>
                  <a:pt x="625" y="1542"/>
                </a:cubicBezTo>
                <a:close/>
                <a:moveTo>
                  <a:pt x="37" y="1542"/>
                </a:moveTo>
                <a:cubicBezTo>
                  <a:pt x="28" y="1542"/>
                  <a:pt x="20" y="1537"/>
                  <a:pt x="13" y="1531"/>
                </a:cubicBezTo>
                <a:cubicBezTo>
                  <a:pt x="1" y="1518"/>
                  <a:pt x="1" y="1497"/>
                  <a:pt x="13" y="1484"/>
                </a:cubicBezTo>
                <a:lnTo>
                  <a:pt x="307" y="1190"/>
                </a:lnTo>
                <a:cubicBezTo>
                  <a:pt x="320" y="1178"/>
                  <a:pt x="341" y="1178"/>
                  <a:pt x="354" y="1190"/>
                </a:cubicBezTo>
                <a:cubicBezTo>
                  <a:pt x="367" y="1203"/>
                  <a:pt x="367" y="1224"/>
                  <a:pt x="354" y="1237"/>
                </a:cubicBezTo>
                <a:lnTo>
                  <a:pt x="60" y="1531"/>
                </a:lnTo>
                <a:cubicBezTo>
                  <a:pt x="54" y="1537"/>
                  <a:pt x="45" y="1542"/>
                  <a:pt x="37" y="1542"/>
                </a:cubicBezTo>
                <a:close/>
                <a:moveTo>
                  <a:pt x="37133" y="952"/>
                </a:moveTo>
                <a:cubicBezTo>
                  <a:pt x="37124" y="952"/>
                  <a:pt x="37116" y="947"/>
                  <a:pt x="37109" y="943"/>
                </a:cubicBezTo>
                <a:cubicBezTo>
                  <a:pt x="37097" y="930"/>
                  <a:pt x="37097" y="909"/>
                  <a:pt x="37109" y="897"/>
                </a:cubicBezTo>
                <a:lnTo>
                  <a:pt x="37403" y="603"/>
                </a:lnTo>
                <a:cubicBezTo>
                  <a:pt x="37416" y="590"/>
                  <a:pt x="37437" y="590"/>
                  <a:pt x="37450" y="603"/>
                </a:cubicBezTo>
                <a:cubicBezTo>
                  <a:pt x="37462" y="615"/>
                  <a:pt x="37462" y="636"/>
                  <a:pt x="37450" y="649"/>
                </a:cubicBezTo>
                <a:lnTo>
                  <a:pt x="37156" y="943"/>
                </a:lnTo>
                <a:cubicBezTo>
                  <a:pt x="37149" y="949"/>
                  <a:pt x="37141" y="952"/>
                  <a:pt x="37133" y="952"/>
                </a:cubicBezTo>
                <a:close/>
                <a:moveTo>
                  <a:pt x="35955" y="952"/>
                </a:moveTo>
                <a:cubicBezTo>
                  <a:pt x="35946" y="952"/>
                  <a:pt x="35938" y="947"/>
                  <a:pt x="35931" y="943"/>
                </a:cubicBezTo>
                <a:cubicBezTo>
                  <a:pt x="35919" y="930"/>
                  <a:pt x="35919" y="909"/>
                  <a:pt x="35931" y="897"/>
                </a:cubicBezTo>
                <a:lnTo>
                  <a:pt x="36225" y="603"/>
                </a:lnTo>
                <a:cubicBezTo>
                  <a:pt x="36238" y="590"/>
                  <a:pt x="36259" y="590"/>
                  <a:pt x="36272" y="603"/>
                </a:cubicBezTo>
                <a:cubicBezTo>
                  <a:pt x="36285" y="615"/>
                  <a:pt x="36285" y="636"/>
                  <a:pt x="36272" y="649"/>
                </a:cubicBezTo>
                <a:lnTo>
                  <a:pt x="35978" y="943"/>
                </a:lnTo>
                <a:cubicBezTo>
                  <a:pt x="35972" y="949"/>
                  <a:pt x="35963" y="952"/>
                  <a:pt x="35955" y="952"/>
                </a:cubicBezTo>
                <a:close/>
                <a:moveTo>
                  <a:pt x="34777" y="952"/>
                </a:moveTo>
                <a:cubicBezTo>
                  <a:pt x="34768" y="952"/>
                  <a:pt x="34760" y="947"/>
                  <a:pt x="34754" y="943"/>
                </a:cubicBezTo>
                <a:cubicBezTo>
                  <a:pt x="34741" y="930"/>
                  <a:pt x="34741" y="909"/>
                  <a:pt x="34754" y="897"/>
                </a:cubicBezTo>
                <a:lnTo>
                  <a:pt x="35048" y="603"/>
                </a:lnTo>
                <a:cubicBezTo>
                  <a:pt x="35060" y="590"/>
                  <a:pt x="35081" y="590"/>
                  <a:pt x="35094" y="603"/>
                </a:cubicBezTo>
                <a:cubicBezTo>
                  <a:pt x="35107" y="615"/>
                  <a:pt x="35107" y="636"/>
                  <a:pt x="35094" y="649"/>
                </a:cubicBezTo>
                <a:lnTo>
                  <a:pt x="34800" y="943"/>
                </a:lnTo>
                <a:cubicBezTo>
                  <a:pt x="34794" y="949"/>
                  <a:pt x="34785" y="952"/>
                  <a:pt x="34777" y="952"/>
                </a:cubicBezTo>
                <a:close/>
                <a:moveTo>
                  <a:pt x="34189" y="952"/>
                </a:moveTo>
                <a:cubicBezTo>
                  <a:pt x="34181" y="952"/>
                  <a:pt x="34172" y="947"/>
                  <a:pt x="34166" y="943"/>
                </a:cubicBezTo>
                <a:cubicBezTo>
                  <a:pt x="34153" y="930"/>
                  <a:pt x="34153" y="909"/>
                  <a:pt x="34166" y="897"/>
                </a:cubicBezTo>
                <a:lnTo>
                  <a:pt x="34460" y="603"/>
                </a:lnTo>
                <a:cubicBezTo>
                  <a:pt x="34472" y="590"/>
                  <a:pt x="34494" y="590"/>
                  <a:pt x="34506" y="603"/>
                </a:cubicBezTo>
                <a:cubicBezTo>
                  <a:pt x="34519" y="615"/>
                  <a:pt x="34519" y="636"/>
                  <a:pt x="34506" y="649"/>
                </a:cubicBezTo>
                <a:lnTo>
                  <a:pt x="34212" y="943"/>
                </a:lnTo>
                <a:cubicBezTo>
                  <a:pt x="34204" y="949"/>
                  <a:pt x="34195" y="952"/>
                  <a:pt x="34189" y="952"/>
                </a:cubicBezTo>
                <a:close/>
                <a:moveTo>
                  <a:pt x="33599" y="952"/>
                </a:moveTo>
                <a:cubicBezTo>
                  <a:pt x="33591" y="952"/>
                  <a:pt x="33582" y="947"/>
                  <a:pt x="33576" y="943"/>
                </a:cubicBezTo>
                <a:cubicBezTo>
                  <a:pt x="33563" y="930"/>
                  <a:pt x="33563" y="909"/>
                  <a:pt x="33576" y="897"/>
                </a:cubicBezTo>
                <a:lnTo>
                  <a:pt x="33870" y="603"/>
                </a:lnTo>
                <a:cubicBezTo>
                  <a:pt x="33882" y="590"/>
                  <a:pt x="33904" y="590"/>
                  <a:pt x="33916" y="603"/>
                </a:cubicBezTo>
                <a:cubicBezTo>
                  <a:pt x="33929" y="615"/>
                  <a:pt x="33929" y="636"/>
                  <a:pt x="33916" y="649"/>
                </a:cubicBezTo>
                <a:lnTo>
                  <a:pt x="33622" y="943"/>
                </a:lnTo>
                <a:cubicBezTo>
                  <a:pt x="33616" y="949"/>
                  <a:pt x="33607" y="952"/>
                  <a:pt x="33599" y="952"/>
                </a:cubicBezTo>
                <a:close/>
                <a:moveTo>
                  <a:pt x="33011" y="952"/>
                </a:moveTo>
                <a:cubicBezTo>
                  <a:pt x="33003" y="952"/>
                  <a:pt x="32994" y="947"/>
                  <a:pt x="32988" y="943"/>
                </a:cubicBezTo>
                <a:cubicBezTo>
                  <a:pt x="32975" y="930"/>
                  <a:pt x="32975" y="909"/>
                  <a:pt x="32988" y="897"/>
                </a:cubicBezTo>
                <a:lnTo>
                  <a:pt x="33282" y="603"/>
                </a:lnTo>
                <a:cubicBezTo>
                  <a:pt x="33295" y="590"/>
                  <a:pt x="33316" y="590"/>
                  <a:pt x="33328" y="603"/>
                </a:cubicBezTo>
                <a:cubicBezTo>
                  <a:pt x="33341" y="615"/>
                  <a:pt x="33341" y="636"/>
                  <a:pt x="33328" y="649"/>
                </a:cubicBezTo>
                <a:lnTo>
                  <a:pt x="33034" y="943"/>
                </a:lnTo>
                <a:cubicBezTo>
                  <a:pt x="33026" y="949"/>
                  <a:pt x="33020" y="952"/>
                  <a:pt x="33011" y="952"/>
                </a:cubicBezTo>
                <a:close/>
                <a:moveTo>
                  <a:pt x="32421" y="952"/>
                </a:moveTo>
                <a:cubicBezTo>
                  <a:pt x="32413" y="952"/>
                  <a:pt x="32404" y="947"/>
                  <a:pt x="32398" y="943"/>
                </a:cubicBezTo>
                <a:cubicBezTo>
                  <a:pt x="32385" y="930"/>
                  <a:pt x="32385" y="909"/>
                  <a:pt x="32398" y="897"/>
                </a:cubicBezTo>
                <a:lnTo>
                  <a:pt x="32692" y="603"/>
                </a:lnTo>
                <a:cubicBezTo>
                  <a:pt x="32705" y="590"/>
                  <a:pt x="32726" y="590"/>
                  <a:pt x="32738" y="603"/>
                </a:cubicBezTo>
                <a:cubicBezTo>
                  <a:pt x="32751" y="615"/>
                  <a:pt x="32751" y="636"/>
                  <a:pt x="32738" y="649"/>
                </a:cubicBezTo>
                <a:lnTo>
                  <a:pt x="32444" y="943"/>
                </a:lnTo>
                <a:cubicBezTo>
                  <a:pt x="32438" y="949"/>
                  <a:pt x="32430" y="952"/>
                  <a:pt x="32421" y="952"/>
                </a:cubicBezTo>
                <a:close/>
                <a:moveTo>
                  <a:pt x="31833" y="952"/>
                </a:moveTo>
                <a:cubicBezTo>
                  <a:pt x="31825" y="952"/>
                  <a:pt x="31816" y="947"/>
                  <a:pt x="31810" y="943"/>
                </a:cubicBezTo>
                <a:cubicBezTo>
                  <a:pt x="31797" y="930"/>
                  <a:pt x="31797" y="909"/>
                  <a:pt x="31810" y="897"/>
                </a:cubicBezTo>
                <a:lnTo>
                  <a:pt x="32104" y="603"/>
                </a:lnTo>
                <a:cubicBezTo>
                  <a:pt x="32117" y="590"/>
                  <a:pt x="32138" y="590"/>
                  <a:pt x="32151" y="603"/>
                </a:cubicBezTo>
                <a:cubicBezTo>
                  <a:pt x="32163" y="615"/>
                  <a:pt x="32163" y="636"/>
                  <a:pt x="32151" y="649"/>
                </a:cubicBezTo>
                <a:lnTo>
                  <a:pt x="31857" y="943"/>
                </a:lnTo>
                <a:cubicBezTo>
                  <a:pt x="31850" y="949"/>
                  <a:pt x="31842" y="952"/>
                  <a:pt x="31833" y="952"/>
                </a:cubicBezTo>
                <a:close/>
                <a:moveTo>
                  <a:pt x="30655" y="952"/>
                </a:moveTo>
                <a:cubicBezTo>
                  <a:pt x="30647" y="952"/>
                  <a:pt x="30639" y="947"/>
                  <a:pt x="30632" y="943"/>
                </a:cubicBezTo>
                <a:cubicBezTo>
                  <a:pt x="30620" y="930"/>
                  <a:pt x="30620" y="909"/>
                  <a:pt x="30632" y="897"/>
                </a:cubicBezTo>
                <a:lnTo>
                  <a:pt x="30926" y="603"/>
                </a:lnTo>
                <a:cubicBezTo>
                  <a:pt x="30939" y="590"/>
                  <a:pt x="30960" y="590"/>
                  <a:pt x="30973" y="603"/>
                </a:cubicBezTo>
                <a:cubicBezTo>
                  <a:pt x="30985" y="615"/>
                  <a:pt x="30985" y="636"/>
                  <a:pt x="30973" y="649"/>
                </a:cubicBezTo>
                <a:lnTo>
                  <a:pt x="30679" y="943"/>
                </a:lnTo>
                <a:cubicBezTo>
                  <a:pt x="30672" y="949"/>
                  <a:pt x="30664" y="952"/>
                  <a:pt x="30655" y="952"/>
                </a:cubicBezTo>
                <a:close/>
                <a:moveTo>
                  <a:pt x="29478" y="952"/>
                </a:moveTo>
                <a:cubicBezTo>
                  <a:pt x="29469" y="952"/>
                  <a:pt x="29461" y="947"/>
                  <a:pt x="29454" y="943"/>
                </a:cubicBezTo>
                <a:cubicBezTo>
                  <a:pt x="29442" y="930"/>
                  <a:pt x="29442" y="909"/>
                  <a:pt x="29454" y="897"/>
                </a:cubicBezTo>
                <a:lnTo>
                  <a:pt x="29748" y="603"/>
                </a:lnTo>
                <a:cubicBezTo>
                  <a:pt x="29761" y="590"/>
                  <a:pt x="29782" y="590"/>
                  <a:pt x="29795" y="603"/>
                </a:cubicBezTo>
                <a:cubicBezTo>
                  <a:pt x="29808" y="615"/>
                  <a:pt x="29808" y="636"/>
                  <a:pt x="29795" y="649"/>
                </a:cubicBezTo>
                <a:lnTo>
                  <a:pt x="29501" y="943"/>
                </a:lnTo>
                <a:cubicBezTo>
                  <a:pt x="29495" y="949"/>
                  <a:pt x="29486" y="952"/>
                  <a:pt x="29478" y="952"/>
                </a:cubicBezTo>
                <a:close/>
                <a:moveTo>
                  <a:pt x="28300" y="952"/>
                </a:moveTo>
                <a:cubicBezTo>
                  <a:pt x="28291" y="952"/>
                  <a:pt x="28283" y="947"/>
                  <a:pt x="28277" y="943"/>
                </a:cubicBezTo>
                <a:cubicBezTo>
                  <a:pt x="28264" y="930"/>
                  <a:pt x="28264" y="909"/>
                  <a:pt x="28277" y="897"/>
                </a:cubicBezTo>
                <a:lnTo>
                  <a:pt x="28570" y="603"/>
                </a:lnTo>
                <a:cubicBezTo>
                  <a:pt x="28583" y="590"/>
                  <a:pt x="28604" y="590"/>
                  <a:pt x="28617" y="603"/>
                </a:cubicBezTo>
                <a:cubicBezTo>
                  <a:pt x="28630" y="615"/>
                  <a:pt x="28630" y="636"/>
                  <a:pt x="28617" y="649"/>
                </a:cubicBezTo>
                <a:lnTo>
                  <a:pt x="28323" y="943"/>
                </a:lnTo>
                <a:cubicBezTo>
                  <a:pt x="28317" y="949"/>
                  <a:pt x="28308" y="952"/>
                  <a:pt x="28300" y="952"/>
                </a:cubicBezTo>
                <a:close/>
                <a:moveTo>
                  <a:pt x="27710" y="952"/>
                </a:moveTo>
                <a:cubicBezTo>
                  <a:pt x="27701" y="952"/>
                  <a:pt x="27693" y="947"/>
                  <a:pt x="27687" y="943"/>
                </a:cubicBezTo>
                <a:cubicBezTo>
                  <a:pt x="27674" y="930"/>
                  <a:pt x="27674" y="909"/>
                  <a:pt x="27687" y="897"/>
                </a:cubicBezTo>
                <a:lnTo>
                  <a:pt x="27980" y="603"/>
                </a:lnTo>
                <a:cubicBezTo>
                  <a:pt x="27993" y="590"/>
                  <a:pt x="28014" y="590"/>
                  <a:pt x="28027" y="603"/>
                </a:cubicBezTo>
                <a:cubicBezTo>
                  <a:pt x="28040" y="615"/>
                  <a:pt x="28040" y="636"/>
                  <a:pt x="28027" y="649"/>
                </a:cubicBezTo>
                <a:lnTo>
                  <a:pt x="27733" y="943"/>
                </a:lnTo>
                <a:cubicBezTo>
                  <a:pt x="27727" y="949"/>
                  <a:pt x="27718" y="952"/>
                  <a:pt x="27710" y="952"/>
                </a:cubicBezTo>
                <a:close/>
                <a:moveTo>
                  <a:pt x="27122" y="952"/>
                </a:moveTo>
                <a:cubicBezTo>
                  <a:pt x="27113" y="952"/>
                  <a:pt x="27105" y="947"/>
                  <a:pt x="27099" y="943"/>
                </a:cubicBezTo>
                <a:cubicBezTo>
                  <a:pt x="27086" y="930"/>
                  <a:pt x="27086" y="909"/>
                  <a:pt x="27099" y="897"/>
                </a:cubicBezTo>
                <a:lnTo>
                  <a:pt x="27393" y="603"/>
                </a:lnTo>
                <a:cubicBezTo>
                  <a:pt x="27405" y="590"/>
                  <a:pt x="27426" y="590"/>
                  <a:pt x="27439" y="603"/>
                </a:cubicBezTo>
                <a:cubicBezTo>
                  <a:pt x="27452" y="615"/>
                  <a:pt x="27452" y="636"/>
                  <a:pt x="27439" y="649"/>
                </a:cubicBezTo>
                <a:lnTo>
                  <a:pt x="27145" y="943"/>
                </a:lnTo>
                <a:cubicBezTo>
                  <a:pt x="27139" y="949"/>
                  <a:pt x="27130" y="952"/>
                  <a:pt x="27122" y="952"/>
                </a:cubicBezTo>
                <a:close/>
                <a:moveTo>
                  <a:pt x="26534" y="952"/>
                </a:moveTo>
                <a:cubicBezTo>
                  <a:pt x="26526" y="952"/>
                  <a:pt x="26517" y="947"/>
                  <a:pt x="26511" y="943"/>
                </a:cubicBezTo>
                <a:cubicBezTo>
                  <a:pt x="26498" y="930"/>
                  <a:pt x="26498" y="909"/>
                  <a:pt x="26511" y="897"/>
                </a:cubicBezTo>
                <a:lnTo>
                  <a:pt x="26805" y="603"/>
                </a:lnTo>
                <a:cubicBezTo>
                  <a:pt x="26817" y="590"/>
                  <a:pt x="26839" y="590"/>
                  <a:pt x="26851" y="603"/>
                </a:cubicBezTo>
                <a:cubicBezTo>
                  <a:pt x="26864" y="615"/>
                  <a:pt x="26864" y="636"/>
                  <a:pt x="26851" y="649"/>
                </a:cubicBezTo>
                <a:lnTo>
                  <a:pt x="26557" y="943"/>
                </a:lnTo>
                <a:cubicBezTo>
                  <a:pt x="26549" y="949"/>
                  <a:pt x="26540" y="952"/>
                  <a:pt x="26534" y="952"/>
                </a:cubicBezTo>
                <a:close/>
                <a:moveTo>
                  <a:pt x="25944" y="952"/>
                </a:moveTo>
                <a:cubicBezTo>
                  <a:pt x="25936" y="952"/>
                  <a:pt x="25927" y="947"/>
                  <a:pt x="25921" y="943"/>
                </a:cubicBezTo>
                <a:cubicBezTo>
                  <a:pt x="25908" y="930"/>
                  <a:pt x="25908" y="909"/>
                  <a:pt x="25921" y="897"/>
                </a:cubicBezTo>
                <a:lnTo>
                  <a:pt x="26215" y="603"/>
                </a:lnTo>
                <a:cubicBezTo>
                  <a:pt x="26227" y="590"/>
                  <a:pt x="26249" y="590"/>
                  <a:pt x="26261" y="603"/>
                </a:cubicBezTo>
                <a:cubicBezTo>
                  <a:pt x="26274" y="615"/>
                  <a:pt x="26274" y="636"/>
                  <a:pt x="26261" y="649"/>
                </a:cubicBezTo>
                <a:lnTo>
                  <a:pt x="25967" y="943"/>
                </a:lnTo>
                <a:cubicBezTo>
                  <a:pt x="25961" y="949"/>
                  <a:pt x="25953" y="952"/>
                  <a:pt x="25944" y="952"/>
                </a:cubicBezTo>
                <a:close/>
                <a:moveTo>
                  <a:pt x="25356" y="952"/>
                </a:moveTo>
                <a:cubicBezTo>
                  <a:pt x="25348" y="952"/>
                  <a:pt x="25339" y="947"/>
                  <a:pt x="25333" y="943"/>
                </a:cubicBezTo>
                <a:cubicBezTo>
                  <a:pt x="25320" y="930"/>
                  <a:pt x="25320" y="909"/>
                  <a:pt x="25333" y="897"/>
                </a:cubicBezTo>
                <a:lnTo>
                  <a:pt x="25627" y="603"/>
                </a:lnTo>
                <a:cubicBezTo>
                  <a:pt x="25640" y="590"/>
                  <a:pt x="25661" y="590"/>
                  <a:pt x="25673" y="603"/>
                </a:cubicBezTo>
                <a:cubicBezTo>
                  <a:pt x="25686" y="615"/>
                  <a:pt x="25686" y="636"/>
                  <a:pt x="25673" y="649"/>
                </a:cubicBezTo>
                <a:lnTo>
                  <a:pt x="25379" y="943"/>
                </a:lnTo>
                <a:cubicBezTo>
                  <a:pt x="25371" y="949"/>
                  <a:pt x="25365" y="952"/>
                  <a:pt x="25356" y="952"/>
                </a:cubicBezTo>
                <a:close/>
                <a:moveTo>
                  <a:pt x="24178" y="952"/>
                </a:moveTo>
                <a:cubicBezTo>
                  <a:pt x="24170" y="952"/>
                  <a:pt x="24161" y="947"/>
                  <a:pt x="24155" y="943"/>
                </a:cubicBezTo>
                <a:cubicBezTo>
                  <a:pt x="24142" y="930"/>
                  <a:pt x="24142" y="909"/>
                  <a:pt x="24155" y="897"/>
                </a:cubicBezTo>
                <a:lnTo>
                  <a:pt x="24449" y="603"/>
                </a:lnTo>
                <a:cubicBezTo>
                  <a:pt x="24462" y="590"/>
                  <a:pt x="24483" y="590"/>
                  <a:pt x="24496" y="603"/>
                </a:cubicBezTo>
                <a:cubicBezTo>
                  <a:pt x="24508" y="615"/>
                  <a:pt x="24508" y="636"/>
                  <a:pt x="24496" y="649"/>
                </a:cubicBezTo>
                <a:lnTo>
                  <a:pt x="24202" y="943"/>
                </a:lnTo>
                <a:cubicBezTo>
                  <a:pt x="24195" y="949"/>
                  <a:pt x="24187" y="952"/>
                  <a:pt x="24178" y="952"/>
                </a:cubicBezTo>
                <a:close/>
                <a:moveTo>
                  <a:pt x="23001" y="952"/>
                </a:moveTo>
                <a:cubicBezTo>
                  <a:pt x="22992" y="952"/>
                  <a:pt x="22984" y="947"/>
                  <a:pt x="22977" y="943"/>
                </a:cubicBezTo>
                <a:cubicBezTo>
                  <a:pt x="22965" y="930"/>
                  <a:pt x="22965" y="909"/>
                  <a:pt x="22977" y="897"/>
                </a:cubicBezTo>
                <a:lnTo>
                  <a:pt x="23271" y="603"/>
                </a:lnTo>
                <a:cubicBezTo>
                  <a:pt x="23284" y="590"/>
                  <a:pt x="23305" y="590"/>
                  <a:pt x="23318" y="603"/>
                </a:cubicBezTo>
                <a:cubicBezTo>
                  <a:pt x="23330" y="615"/>
                  <a:pt x="23330" y="636"/>
                  <a:pt x="23318" y="649"/>
                </a:cubicBezTo>
                <a:lnTo>
                  <a:pt x="23024" y="943"/>
                </a:lnTo>
                <a:cubicBezTo>
                  <a:pt x="23017" y="949"/>
                  <a:pt x="23009" y="952"/>
                  <a:pt x="23001" y="952"/>
                </a:cubicBezTo>
                <a:close/>
                <a:moveTo>
                  <a:pt x="21823" y="952"/>
                </a:moveTo>
                <a:cubicBezTo>
                  <a:pt x="21814" y="952"/>
                  <a:pt x="21806" y="947"/>
                  <a:pt x="21799" y="943"/>
                </a:cubicBezTo>
                <a:cubicBezTo>
                  <a:pt x="21787" y="930"/>
                  <a:pt x="21787" y="909"/>
                  <a:pt x="21799" y="897"/>
                </a:cubicBezTo>
                <a:lnTo>
                  <a:pt x="22093" y="603"/>
                </a:lnTo>
                <a:cubicBezTo>
                  <a:pt x="22106" y="590"/>
                  <a:pt x="22127" y="590"/>
                  <a:pt x="22140" y="603"/>
                </a:cubicBezTo>
                <a:cubicBezTo>
                  <a:pt x="22153" y="615"/>
                  <a:pt x="22153" y="636"/>
                  <a:pt x="22140" y="649"/>
                </a:cubicBezTo>
                <a:lnTo>
                  <a:pt x="21846" y="943"/>
                </a:lnTo>
                <a:cubicBezTo>
                  <a:pt x="21840" y="949"/>
                  <a:pt x="21831" y="952"/>
                  <a:pt x="21823" y="952"/>
                </a:cubicBezTo>
                <a:close/>
                <a:moveTo>
                  <a:pt x="21233" y="952"/>
                </a:moveTo>
                <a:cubicBezTo>
                  <a:pt x="21224" y="952"/>
                  <a:pt x="21216" y="947"/>
                  <a:pt x="21209" y="943"/>
                </a:cubicBezTo>
                <a:cubicBezTo>
                  <a:pt x="21197" y="930"/>
                  <a:pt x="21197" y="909"/>
                  <a:pt x="21209" y="897"/>
                </a:cubicBezTo>
                <a:lnTo>
                  <a:pt x="21503" y="603"/>
                </a:lnTo>
                <a:cubicBezTo>
                  <a:pt x="21516" y="590"/>
                  <a:pt x="21537" y="590"/>
                  <a:pt x="21550" y="603"/>
                </a:cubicBezTo>
                <a:cubicBezTo>
                  <a:pt x="21563" y="615"/>
                  <a:pt x="21563" y="636"/>
                  <a:pt x="21550" y="649"/>
                </a:cubicBezTo>
                <a:lnTo>
                  <a:pt x="21256" y="943"/>
                </a:lnTo>
                <a:cubicBezTo>
                  <a:pt x="21250" y="949"/>
                  <a:pt x="21241" y="952"/>
                  <a:pt x="21233" y="952"/>
                </a:cubicBezTo>
                <a:close/>
                <a:moveTo>
                  <a:pt x="20645" y="952"/>
                </a:moveTo>
                <a:cubicBezTo>
                  <a:pt x="20636" y="952"/>
                  <a:pt x="20628" y="947"/>
                  <a:pt x="20622" y="943"/>
                </a:cubicBezTo>
                <a:cubicBezTo>
                  <a:pt x="20609" y="930"/>
                  <a:pt x="20609" y="909"/>
                  <a:pt x="20622" y="897"/>
                </a:cubicBezTo>
                <a:lnTo>
                  <a:pt x="20915" y="603"/>
                </a:lnTo>
                <a:cubicBezTo>
                  <a:pt x="20928" y="590"/>
                  <a:pt x="20949" y="590"/>
                  <a:pt x="20962" y="603"/>
                </a:cubicBezTo>
                <a:cubicBezTo>
                  <a:pt x="20975" y="615"/>
                  <a:pt x="20975" y="636"/>
                  <a:pt x="20962" y="649"/>
                </a:cubicBezTo>
                <a:lnTo>
                  <a:pt x="20668" y="943"/>
                </a:lnTo>
                <a:cubicBezTo>
                  <a:pt x="20662" y="949"/>
                  <a:pt x="20653" y="952"/>
                  <a:pt x="20645" y="952"/>
                </a:cubicBezTo>
                <a:close/>
                <a:moveTo>
                  <a:pt x="20055" y="952"/>
                </a:moveTo>
                <a:cubicBezTo>
                  <a:pt x="20046" y="952"/>
                  <a:pt x="20038" y="947"/>
                  <a:pt x="20032" y="943"/>
                </a:cubicBezTo>
                <a:cubicBezTo>
                  <a:pt x="20019" y="930"/>
                  <a:pt x="20019" y="909"/>
                  <a:pt x="20032" y="897"/>
                </a:cubicBezTo>
                <a:lnTo>
                  <a:pt x="20326" y="603"/>
                </a:lnTo>
                <a:cubicBezTo>
                  <a:pt x="20338" y="590"/>
                  <a:pt x="20359" y="590"/>
                  <a:pt x="20372" y="603"/>
                </a:cubicBezTo>
                <a:cubicBezTo>
                  <a:pt x="20385" y="615"/>
                  <a:pt x="20385" y="636"/>
                  <a:pt x="20372" y="649"/>
                </a:cubicBezTo>
                <a:lnTo>
                  <a:pt x="20078" y="943"/>
                </a:lnTo>
                <a:cubicBezTo>
                  <a:pt x="20072" y="949"/>
                  <a:pt x="20063" y="952"/>
                  <a:pt x="20055" y="952"/>
                </a:cubicBezTo>
                <a:close/>
                <a:moveTo>
                  <a:pt x="19467" y="952"/>
                </a:moveTo>
                <a:cubicBezTo>
                  <a:pt x="19459" y="952"/>
                  <a:pt x="19450" y="947"/>
                  <a:pt x="19444" y="943"/>
                </a:cubicBezTo>
                <a:cubicBezTo>
                  <a:pt x="19431" y="930"/>
                  <a:pt x="19431" y="909"/>
                  <a:pt x="19444" y="897"/>
                </a:cubicBezTo>
                <a:lnTo>
                  <a:pt x="19738" y="603"/>
                </a:lnTo>
                <a:cubicBezTo>
                  <a:pt x="19750" y="590"/>
                  <a:pt x="19771" y="590"/>
                  <a:pt x="19784" y="603"/>
                </a:cubicBezTo>
                <a:cubicBezTo>
                  <a:pt x="19797" y="615"/>
                  <a:pt x="19797" y="636"/>
                  <a:pt x="19784" y="649"/>
                </a:cubicBezTo>
                <a:lnTo>
                  <a:pt x="19490" y="943"/>
                </a:lnTo>
                <a:cubicBezTo>
                  <a:pt x="19484" y="949"/>
                  <a:pt x="19475" y="952"/>
                  <a:pt x="19467" y="952"/>
                </a:cubicBezTo>
                <a:close/>
                <a:moveTo>
                  <a:pt x="18879" y="952"/>
                </a:moveTo>
                <a:cubicBezTo>
                  <a:pt x="18871" y="952"/>
                  <a:pt x="18862" y="947"/>
                  <a:pt x="18856" y="943"/>
                </a:cubicBezTo>
                <a:cubicBezTo>
                  <a:pt x="18843" y="930"/>
                  <a:pt x="18843" y="909"/>
                  <a:pt x="18856" y="897"/>
                </a:cubicBezTo>
                <a:lnTo>
                  <a:pt x="19150" y="603"/>
                </a:lnTo>
                <a:cubicBezTo>
                  <a:pt x="19162" y="590"/>
                  <a:pt x="19184" y="591"/>
                  <a:pt x="19196" y="603"/>
                </a:cubicBezTo>
                <a:cubicBezTo>
                  <a:pt x="19209" y="616"/>
                  <a:pt x="19209" y="636"/>
                  <a:pt x="19196" y="649"/>
                </a:cubicBezTo>
                <a:lnTo>
                  <a:pt x="18902" y="943"/>
                </a:lnTo>
                <a:cubicBezTo>
                  <a:pt x="18894" y="949"/>
                  <a:pt x="18885" y="952"/>
                  <a:pt x="18879" y="952"/>
                </a:cubicBezTo>
                <a:close/>
                <a:moveTo>
                  <a:pt x="17702" y="952"/>
                </a:moveTo>
                <a:cubicBezTo>
                  <a:pt x="17694" y="952"/>
                  <a:pt x="17685" y="947"/>
                  <a:pt x="17679" y="943"/>
                </a:cubicBezTo>
                <a:cubicBezTo>
                  <a:pt x="17666" y="930"/>
                  <a:pt x="17666" y="909"/>
                  <a:pt x="17679" y="897"/>
                </a:cubicBezTo>
                <a:lnTo>
                  <a:pt x="17973" y="603"/>
                </a:lnTo>
                <a:cubicBezTo>
                  <a:pt x="17986" y="590"/>
                  <a:pt x="18006" y="591"/>
                  <a:pt x="18018" y="603"/>
                </a:cubicBezTo>
                <a:cubicBezTo>
                  <a:pt x="18031" y="616"/>
                  <a:pt x="18031" y="636"/>
                  <a:pt x="18018" y="649"/>
                </a:cubicBezTo>
                <a:lnTo>
                  <a:pt x="17726" y="943"/>
                </a:lnTo>
                <a:cubicBezTo>
                  <a:pt x="17717" y="949"/>
                  <a:pt x="17711" y="952"/>
                  <a:pt x="17702" y="952"/>
                </a:cubicBezTo>
                <a:close/>
                <a:moveTo>
                  <a:pt x="17112" y="952"/>
                </a:moveTo>
                <a:cubicBezTo>
                  <a:pt x="17104" y="952"/>
                  <a:pt x="17095" y="947"/>
                  <a:pt x="17089" y="943"/>
                </a:cubicBezTo>
                <a:cubicBezTo>
                  <a:pt x="17076" y="930"/>
                  <a:pt x="17076" y="909"/>
                  <a:pt x="17089" y="897"/>
                </a:cubicBezTo>
                <a:lnTo>
                  <a:pt x="17383" y="603"/>
                </a:lnTo>
                <a:cubicBezTo>
                  <a:pt x="17396" y="590"/>
                  <a:pt x="17416" y="591"/>
                  <a:pt x="17429" y="603"/>
                </a:cubicBezTo>
                <a:cubicBezTo>
                  <a:pt x="17441" y="616"/>
                  <a:pt x="17442" y="636"/>
                  <a:pt x="17429" y="649"/>
                </a:cubicBezTo>
                <a:lnTo>
                  <a:pt x="17136" y="943"/>
                </a:lnTo>
                <a:cubicBezTo>
                  <a:pt x="17129" y="949"/>
                  <a:pt x="17121" y="952"/>
                  <a:pt x="17112" y="952"/>
                </a:cubicBezTo>
                <a:close/>
                <a:moveTo>
                  <a:pt x="16524" y="952"/>
                </a:moveTo>
                <a:cubicBezTo>
                  <a:pt x="16516" y="952"/>
                  <a:pt x="16507" y="947"/>
                  <a:pt x="16501" y="943"/>
                </a:cubicBezTo>
                <a:cubicBezTo>
                  <a:pt x="16488" y="930"/>
                  <a:pt x="16488" y="909"/>
                  <a:pt x="16501" y="897"/>
                </a:cubicBezTo>
                <a:lnTo>
                  <a:pt x="16795" y="603"/>
                </a:lnTo>
                <a:cubicBezTo>
                  <a:pt x="16808" y="590"/>
                  <a:pt x="16829" y="591"/>
                  <a:pt x="16842" y="603"/>
                </a:cubicBezTo>
                <a:cubicBezTo>
                  <a:pt x="16854" y="616"/>
                  <a:pt x="16854" y="636"/>
                  <a:pt x="16842" y="649"/>
                </a:cubicBezTo>
                <a:lnTo>
                  <a:pt x="16548" y="943"/>
                </a:lnTo>
                <a:cubicBezTo>
                  <a:pt x="16541" y="949"/>
                  <a:pt x="16533" y="952"/>
                  <a:pt x="16524" y="952"/>
                </a:cubicBezTo>
                <a:close/>
                <a:moveTo>
                  <a:pt x="15934" y="952"/>
                </a:moveTo>
                <a:cubicBezTo>
                  <a:pt x="15926" y="952"/>
                  <a:pt x="15918" y="947"/>
                  <a:pt x="15911" y="943"/>
                </a:cubicBezTo>
                <a:cubicBezTo>
                  <a:pt x="15898" y="930"/>
                  <a:pt x="15898" y="909"/>
                  <a:pt x="15911" y="897"/>
                </a:cubicBezTo>
                <a:lnTo>
                  <a:pt x="16205" y="603"/>
                </a:lnTo>
                <a:cubicBezTo>
                  <a:pt x="16218" y="590"/>
                  <a:pt x="16239" y="591"/>
                  <a:pt x="16252" y="603"/>
                </a:cubicBezTo>
                <a:cubicBezTo>
                  <a:pt x="16264" y="616"/>
                  <a:pt x="16264" y="636"/>
                  <a:pt x="16252" y="649"/>
                </a:cubicBezTo>
                <a:lnTo>
                  <a:pt x="15958" y="943"/>
                </a:lnTo>
                <a:cubicBezTo>
                  <a:pt x="15951" y="949"/>
                  <a:pt x="15943" y="952"/>
                  <a:pt x="15934" y="952"/>
                </a:cubicBezTo>
                <a:close/>
                <a:moveTo>
                  <a:pt x="11813" y="952"/>
                </a:moveTo>
                <a:cubicBezTo>
                  <a:pt x="11805" y="952"/>
                  <a:pt x="11796" y="947"/>
                  <a:pt x="11790" y="943"/>
                </a:cubicBezTo>
                <a:cubicBezTo>
                  <a:pt x="11777" y="930"/>
                  <a:pt x="11777" y="909"/>
                  <a:pt x="11790" y="897"/>
                </a:cubicBezTo>
                <a:lnTo>
                  <a:pt x="12084" y="603"/>
                </a:lnTo>
                <a:cubicBezTo>
                  <a:pt x="12096" y="590"/>
                  <a:pt x="12117" y="591"/>
                  <a:pt x="12130" y="603"/>
                </a:cubicBezTo>
                <a:cubicBezTo>
                  <a:pt x="12142" y="616"/>
                  <a:pt x="12143" y="636"/>
                  <a:pt x="12130" y="649"/>
                </a:cubicBezTo>
                <a:lnTo>
                  <a:pt x="11836" y="943"/>
                </a:lnTo>
                <a:cubicBezTo>
                  <a:pt x="11830" y="949"/>
                  <a:pt x="11821" y="952"/>
                  <a:pt x="11813" y="952"/>
                </a:cubicBezTo>
                <a:close/>
                <a:moveTo>
                  <a:pt x="11225" y="952"/>
                </a:moveTo>
                <a:cubicBezTo>
                  <a:pt x="11217" y="952"/>
                  <a:pt x="11208" y="947"/>
                  <a:pt x="11202" y="943"/>
                </a:cubicBezTo>
                <a:cubicBezTo>
                  <a:pt x="11189" y="930"/>
                  <a:pt x="11189" y="909"/>
                  <a:pt x="11202" y="897"/>
                </a:cubicBezTo>
                <a:lnTo>
                  <a:pt x="11496" y="603"/>
                </a:lnTo>
                <a:cubicBezTo>
                  <a:pt x="11509" y="590"/>
                  <a:pt x="11529" y="591"/>
                  <a:pt x="11542" y="603"/>
                </a:cubicBezTo>
                <a:cubicBezTo>
                  <a:pt x="11554" y="616"/>
                  <a:pt x="11555" y="636"/>
                  <a:pt x="11542" y="649"/>
                </a:cubicBezTo>
                <a:lnTo>
                  <a:pt x="11248" y="943"/>
                </a:lnTo>
                <a:cubicBezTo>
                  <a:pt x="11240" y="949"/>
                  <a:pt x="11232" y="952"/>
                  <a:pt x="11225" y="952"/>
                </a:cubicBezTo>
                <a:close/>
                <a:moveTo>
                  <a:pt x="10635" y="952"/>
                </a:moveTo>
                <a:cubicBezTo>
                  <a:pt x="10627" y="952"/>
                  <a:pt x="10618" y="947"/>
                  <a:pt x="10612" y="943"/>
                </a:cubicBezTo>
                <a:cubicBezTo>
                  <a:pt x="10599" y="930"/>
                  <a:pt x="10599" y="909"/>
                  <a:pt x="10612" y="897"/>
                </a:cubicBezTo>
                <a:lnTo>
                  <a:pt x="10906" y="603"/>
                </a:lnTo>
                <a:cubicBezTo>
                  <a:pt x="10919" y="590"/>
                  <a:pt x="10939" y="591"/>
                  <a:pt x="10952" y="603"/>
                </a:cubicBezTo>
                <a:cubicBezTo>
                  <a:pt x="10964" y="616"/>
                  <a:pt x="10965" y="636"/>
                  <a:pt x="10952" y="649"/>
                </a:cubicBezTo>
                <a:lnTo>
                  <a:pt x="10658" y="943"/>
                </a:lnTo>
                <a:cubicBezTo>
                  <a:pt x="10652" y="949"/>
                  <a:pt x="10644" y="952"/>
                  <a:pt x="10635" y="952"/>
                </a:cubicBezTo>
                <a:close/>
                <a:moveTo>
                  <a:pt x="10047" y="952"/>
                </a:moveTo>
                <a:cubicBezTo>
                  <a:pt x="10039" y="952"/>
                  <a:pt x="10030" y="947"/>
                  <a:pt x="10024" y="943"/>
                </a:cubicBezTo>
                <a:cubicBezTo>
                  <a:pt x="10011" y="930"/>
                  <a:pt x="10011" y="909"/>
                  <a:pt x="10024" y="897"/>
                </a:cubicBezTo>
                <a:lnTo>
                  <a:pt x="10318" y="603"/>
                </a:lnTo>
                <a:cubicBezTo>
                  <a:pt x="10331" y="590"/>
                  <a:pt x="10352" y="591"/>
                  <a:pt x="10365" y="603"/>
                </a:cubicBezTo>
                <a:cubicBezTo>
                  <a:pt x="10377" y="616"/>
                  <a:pt x="10377" y="636"/>
                  <a:pt x="10365" y="649"/>
                </a:cubicBezTo>
                <a:lnTo>
                  <a:pt x="10071" y="943"/>
                </a:lnTo>
                <a:cubicBezTo>
                  <a:pt x="10062" y="949"/>
                  <a:pt x="10056" y="952"/>
                  <a:pt x="10047" y="952"/>
                </a:cubicBezTo>
                <a:close/>
                <a:moveTo>
                  <a:pt x="9457" y="952"/>
                </a:moveTo>
                <a:cubicBezTo>
                  <a:pt x="9449" y="952"/>
                  <a:pt x="9440" y="947"/>
                  <a:pt x="9434" y="943"/>
                </a:cubicBezTo>
                <a:cubicBezTo>
                  <a:pt x="9421" y="930"/>
                  <a:pt x="9421" y="909"/>
                  <a:pt x="9434" y="897"/>
                </a:cubicBezTo>
                <a:lnTo>
                  <a:pt x="9728" y="603"/>
                </a:lnTo>
                <a:cubicBezTo>
                  <a:pt x="9741" y="590"/>
                  <a:pt x="9762" y="591"/>
                  <a:pt x="9775" y="603"/>
                </a:cubicBezTo>
                <a:cubicBezTo>
                  <a:pt x="9787" y="616"/>
                  <a:pt x="9787" y="636"/>
                  <a:pt x="9775" y="649"/>
                </a:cubicBezTo>
                <a:lnTo>
                  <a:pt x="9481" y="943"/>
                </a:lnTo>
                <a:cubicBezTo>
                  <a:pt x="9474" y="949"/>
                  <a:pt x="9466" y="952"/>
                  <a:pt x="9457" y="952"/>
                </a:cubicBezTo>
                <a:close/>
                <a:moveTo>
                  <a:pt x="5336" y="952"/>
                </a:moveTo>
                <a:cubicBezTo>
                  <a:pt x="5327" y="952"/>
                  <a:pt x="5319" y="947"/>
                  <a:pt x="5313" y="943"/>
                </a:cubicBezTo>
                <a:cubicBezTo>
                  <a:pt x="5300" y="930"/>
                  <a:pt x="5300" y="909"/>
                  <a:pt x="5313" y="897"/>
                </a:cubicBezTo>
                <a:lnTo>
                  <a:pt x="5607" y="603"/>
                </a:lnTo>
                <a:cubicBezTo>
                  <a:pt x="5619" y="590"/>
                  <a:pt x="5640" y="590"/>
                  <a:pt x="5653" y="603"/>
                </a:cubicBezTo>
                <a:cubicBezTo>
                  <a:pt x="5666" y="615"/>
                  <a:pt x="5666" y="636"/>
                  <a:pt x="5653" y="649"/>
                </a:cubicBezTo>
                <a:lnTo>
                  <a:pt x="5359" y="943"/>
                </a:lnTo>
                <a:cubicBezTo>
                  <a:pt x="5353" y="949"/>
                  <a:pt x="5344" y="952"/>
                  <a:pt x="5336" y="952"/>
                </a:cubicBezTo>
                <a:close/>
                <a:moveTo>
                  <a:pt x="4746" y="952"/>
                </a:moveTo>
                <a:cubicBezTo>
                  <a:pt x="4737" y="952"/>
                  <a:pt x="4729" y="947"/>
                  <a:pt x="4723" y="943"/>
                </a:cubicBezTo>
                <a:cubicBezTo>
                  <a:pt x="4710" y="930"/>
                  <a:pt x="4710" y="909"/>
                  <a:pt x="4723" y="897"/>
                </a:cubicBezTo>
                <a:lnTo>
                  <a:pt x="5017" y="603"/>
                </a:lnTo>
                <a:cubicBezTo>
                  <a:pt x="5029" y="590"/>
                  <a:pt x="5050" y="590"/>
                  <a:pt x="5063" y="603"/>
                </a:cubicBezTo>
                <a:cubicBezTo>
                  <a:pt x="5076" y="615"/>
                  <a:pt x="5076" y="636"/>
                  <a:pt x="5063" y="649"/>
                </a:cubicBezTo>
                <a:lnTo>
                  <a:pt x="4769" y="943"/>
                </a:lnTo>
                <a:cubicBezTo>
                  <a:pt x="4763" y="949"/>
                  <a:pt x="4754" y="952"/>
                  <a:pt x="4746" y="952"/>
                </a:cubicBezTo>
                <a:close/>
                <a:moveTo>
                  <a:pt x="4158" y="952"/>
                </a:moveTo>
                <a:cubicBezTo>
                  <a:pt x="4150" y="952"/>
                  <a:pt x="4141" y="947"/>
                  <a:pt x="4135" y="943"/>
                </a:cubicBezTo>
                <a:cubicBezTo>
                  <a:pt x="4122" y="930"/>
                  <a:pt x="4122" y="909"/>
                  <a:pt x="4135" y="897"/>
                </a:cubicBezTo>
                <a:lnTo>
                  <a:pt x="4429" y="603"/>
                </a:lnTo>
                <a:cubicBezTo>
                  <a:pt x="4441" y="590"/>
                  <a:pt x="4463" y="590"/>
                  <a:pt x="4475" y="603"/>
                </a:cubicBezTo>
                <a:cubicBezTo>
                  <a:pt x="4488" y="615"/>
                  <a:pt x="4488" y="636"/>
                  <a:pt x="4475" y="649"/>
                </a:cubicBezTo>
                <a:lnTo>
                  <a:pt x="4181" y="943"/>
                </a:lnTo>
                <a:cubicBezTo>
                  <a:pt x="4175" y="949"/>
                  <a:pt x="4167" y="952"/>
                  <a:pt x="4158" y="952"/>
                </a:cubicBezTo>
                <a:close/>
                <a:moveTo>
                  <a:pt x="3570" y="952"/>
                </a:moveTo>
                <a:cubicBezTo>
                  <a:pt x="3562" y="952"/>
                  <a:pt x="3553" y="947"/>
                  <a:pt x="3547" y="943"/>
                </a:cubicBezTo>
                <a:cubicBezTo>
                  <a:pt x="3534" y="930"/>
                  <a:pt x="3534" y="909"/>
                  <a:pt x="3547" y="897"/>
                </a:cubicBezTo>
                <a:lnTo>
                  <a:pt x="3841" y="603"/>
                </a:lnTo>
                <a:cubicBezTo>
                  <a:pt x="3854" y="590"/>
                  <a:pt x="3875" y="590"/>
                  <a:pt x="3887" y="603"/>
                </a:cubicBezTo>
                <a:cubicBezTo>
                  <a:pt x="3900" y="615"/>
                  <a:pt x="3900" y="636"/>
                  <a:pt x="3887" y="649"/>
                </a:cubicBezTo>
                <a:lnTo>
                  <a:pt x="3593" y="943"/>
                </a:lnTo>
                <a:cubicBezTo>
                  <a:pt x="3585" y="949"/>
                  <a:pt x="3577" y="952"/>
                  <a:pt x="3570" y="952"/>
                </a:cubicBezTo>
                <a:close/>
                <a:moveTo>
                  <a:pt x="2980" y="952"/>
                </a:moveTo>
                <a:cubicBezTo>
                  <a:pt x="2972" y="952"/>
                  <a:pt x="2963" y="947"/>
                  <a:pt x="2957" y="943"/>
                </a:cubicBezTo>
                <a:cubicBezTo>
                  <a:pt x="2944" y="930"/>
                  <a:pt x="2944" y="909"/>
                  <a:pt x="2957" y="897"/>
                </a:cubicBezTo>
                <a:lnTo>
                  <a:pt x="3251" y="603"/>
                </a:lnTo>
                <a:cubicBezTo>
                  <a:pt x="3264" y="590"/>
                  <a:pt x="3285" y="590"/>
                  <a:pt x="3297" y="603"/>
                </a:cubicBezTo>
                <a:cubicBezTo>
                  <a:pt x="3310" y="615"/>
                  <a:pt x="3310" y="636"/>
                  <a:pt x="3297" y="649"/>
                </a:cubicBezTo>
                <a:lnTo>
                  <a:pt x="3003" y="943"/>
                </a:lnTo>
                <a:cubicBezTo>
                  <a:pt x="2997" y="949"/>
                  <a:pt x="2989" y="952"/>
                  <a:pt x="2980" y="952"/>
                </a:cubicBezTo>
                <a:close/>
                <a:moveTo>
                  <a:pt x="1215" y="952"/>
                </a:moveTo>
                <a:cubicBezTo>
                  <a:pt x="1206" y="952"/>
                  <a:pt x="1198" y="947"/>
                  <a:pt x="1191" y="943"/>
                </a:cubicBezTo>
                <a:cubicBezTo>
                  <a:pt x="1179" y="930"/>
                  <a:pt x="1179" y="909"/>
                  <a:pt x="1191" y="897"/>
                </a:cubicBezTo>
                <a:lnTo>
                  <a:pt x="1485" y="603"/>
                </a:lnTo>
                <a:cubicBezTo>
                  <a:pt x="1498" y="590"/>
                  <a:pt x="1519" y="591"/>
                  <a:pt x="1532" y="603"/>
                </a:cubicBezTo>
                <a:cubicBezTo>
                  <a:pt x="1544" y="616"/>
                  <a:pt x="1544" y="636"/>
                  <a:pt x="1532" y="649"/>
                </a:cubicBezTo>
                <a:lnTo>
                  <a:pt x="1238" y="943"/>
                </a:lnTo>
                <a:cubicBezTo>
                  <a:pt x="1231" y="949"/>
                  <a:pt x="1223" y="952"/>
                  <a:pt x="1215" y="952"/>
                </a:cubicBezTo>
                <a:close/>
                <a:moveTo>
                  <a:pt x="625" y="952"/>
                </a:moveTo>
                <a:cubicBezTo>
                  <a:pt x="616" y="952"/>
                  <a:pt x="608" y="947"/>
                  <a:pt x="601" y="943"/>
                </a:cubicBezTo>
                <a:cubicBezTo>
                  <a:pt x="589" y="930"/>
                  <a:pt x="589" y="909"/>
                  <a:pt x="601" y="897"/>
                </a:cubicBezTo>
                <a:lnTo>
                  <a:pt x="895" y="603"/>
                </a:lnTo>
                <a:cubicBezTo>
                  <a:pt x="908" y="590"/>
                  <a:pt x="929" y="591"/>
                  <a:pt x="942" y="603"/>
                </a:cubicBezTo>
                <a:cubicBezTo>
                  <a:pt x="954" y="616"/>
                  <a:pt x="954" y="636"/>
                  <a:pt x="942" y="649"/>
                </a:cubicBezTo>
                <a:lnTo>
                  <a:pt x="648" y="943"/>
                </a:lnTo>
                <a:cubicBezTo>
                  <a:pt x="641" y="949"/>
                  <a:pt x="633" y="952"/>
                  <a:pt x="625" y="952"/>
                </a:cubicBezTo>
                <a:close/>
                <a:moveTo>
                  <a:pt x="37" y="952"/>
                </a:moveTo>
                <a:cubicBezTo>
                  <a:pt x="28" y="952"/>
                  <a:pt x="20" y="947"/>
                  <a:pt x="13" y="943"/>
                </a:cubicBezTo>
                <a:cubicBezTo>
                  <a:pt x="1" y="930"/>
                  <a:pt x="1" y="909"/>
                  <a:pt x="13" y="897"/>
                </a:cubicBezTo>
                <a:lnTo>
                  <a:pt x="307" y="603"/>
                </a:lnTo>
                <a:cubicBezTo>
                  <a:pt x="320" y="590"/>
                  <a:pt x="341" y="590"/>
                  <a:pt x="354" y="603"/>
                </a:cubicBezTo>
                <a:cubicBezTo>
                  <a:pt x="367" y="615"/>
                  <a:pt x="367" y="636"/>
                  <a:pt x="354" y="649"/>
                </a:cubicBezTo>
                <a:lnTo>
                  <a:pt x="60" y="943"/>
                </a:lnTo>
                <a:cubicBezTo>
                  <a:pt x="54" y="949"/>
                  <a:pt x="45" y="952"/>
                  <a:pt x="37" y="952"/>
                </a:cubicBezTo>
                <a:close/>
                <a:moveTo>
                  <a:pt x="37720" y="952"/>
                </a:moveTo>
                <a:cubicBezTo>
                  <a:pt x="37712" y="952"/>
                  <a:pt x="37704" y="947"/>
                  <a:pt x="37697" y="941"/>
                </a:cubicBezTo>
                <a:cubicBezTo>
                  <a:pt x="37684" y="928"/>
                  <a:pt x="37684" y="907"/>
                  <a:pt x="37697" y="894"/>
                </a:cubicBezTo>
                <a:lnTo>
                  <a:pt x="37991" y="601"/>
                </a:lnTo>
                <a:cubicBezTo>
                  <a:pt x="38004" y="588"/>
                  <a:pt x="38025" y="588"/>
                  <a:pt x="38038" y="601"/>
                </a:cubicBezTo>
                <a:cubicBezTo>
                  <a:pt x="38050" y="613"/>
                  <a:pt x="38050" y="634"/>
                  <a:pt x="38038" y="647"/>
                </a:cubicBezTo>
                <a:lnTo>
                  <a:pt x="37744" y="941"/>
                </a:lnTo>
                <a:cubicBezTo>
                  <a:pt x="37737" y="949"/>
                  <a:pt x="37729" y="952"/>
                  <a:pt x="37720" y="952"/>
                </a:cubicBezTo>
                <a:close/>
                <a:moveTo>
                  <a:pt x="36543" y="952"/>
                </a:moveTo>
                <a:cubicBezTo>
                  <a:pt x="36534" y="952"/>
                  <a:pt x="36526" y="947"/>
                  <a:pt x="36519" y="941"/>
                </a:cubicBezTo>
                <a:cubicBezTo>
                  <a:pt x="36507" y="928"/>
                  <a:pt x="36507" y="907"/>
                  <a:pt x="36519" y="894"/>
                </a:cubicBezTo>
                <a:lnTo>
                  <a:pt x="36813" y="601"/>
                </a:lnTo>
                <a:cubicBezTo>
                  <a:pt x="36826" y="588"/>
                  <a:pt x="36847" y="588"/>
                  <a:pt x="36860" y="601"/>
                </a:cubicBezTo>
                <a:cubicBezTo>
                  <a:pt x="36872" y="613"/>
                  <a:pt x="36872" y="634"/>
                  <a:pt x="36860" y="647"/>
                </a:cubicBezTo>
                <a:lnTo>
                  <a:pt x="36566" y="941"/>
                </a:lnTo>
                <a:cubicBezTo>
                  <a:pt x="36560" y="949"/>
                  <a:pt x="36551" y="952"/>
                  <a:pt x="36543" y="952"/>
                </a:cubicBezTo>
                <a:close/>
                <a:moveTo>
                  <a:pt x="35365" y="952"/>
                </a:moveTo>
                <a:cubicBezTo>
                  <a:pt x="35356" y="952"/>
                  <a:pt x="35348" y="947"/>
                  <a:pt x="35341" y="941"/>
                </a:cubicBezTo>
                <a:cubicBezTo>
                  <a:pt x="35329" y="928"/>
                  <a:pt x="35329" y="907"/>
                  <a:pt x="35341" y="894"/>
                </a:cubicBezTo>
                <a:lnTo>
                  <a:pt x="35635" y="601"/>
                </a:lnTo>
                <a:cubicBezTo>
                  <a:pt x="35648" y="588"/>
                  <a:pt x="35669" y="588"/>
                  <a:pt x="35682" y="601"/>
                </a:cubicBezTo>
                <a:cubicBezTo>
                  <a:pt x="35695" y="613"/>
                  <a:pt x="35695" y="634"/>
                  <a:pt x="35682" y="647"/>
                </a:cubicBezTo>
                <a:lnTo>
                  <a:pt x="35388" y="941"/>
                </a:lnTo>
                <a:cubicBezTo>
                  <a:pt x="35382" y="949"/>
                  <a:pt x="35373" y="952"/>
                  <a:pt x="35365" y="952"/>
                </a:cubicBezTo>
                <a:close/>
                <a:moveTo>
                  <a:pt x="31243" y="952"/>
                </a:moveTo>
                <a:cubicBezTo>
                  <a:pt x="31235" y="952"/>
                  <a:pt x="31226" y="947"/>
                  <a:pt x="31220" y="941"/>
                </a:cubicBezTo>
                <a:cubicBezTo>
                  <a:pt x="31207" y="928"/>
                  <a:pt x="31207" y="907"/>
                  <a:pt x="31220" y="894"/>
                </a:cubicBezTo>
                <a:lnTo>
                  <a:pt x="31514" y="601"/>
                </a:lnTo>
                <a:cubicBezTo>
                  <a:pt x="31527" y="588"/>
                  <a:pt x="31548" y="588"/>
                  <a:pt x="31561" y="601"/>
                </a:cubicBezTo>
                <a:cubicBezTo>
                  <a:pt x="31573" y="613"/>
                  <a:pt x="31573" y="634"/>
                  <a:pt x="31561" y="647"/>
                </a:cubicBezTo>
                <a:lnTo>
                  <a:pt x="31267" y="941"/>
                </a:lnTo>
                <a:cubicBezTo>
                  <a:pt x="31260" y="949"/>
                  <a:pt x="31252" y="952"/>
                  <a:pt x="31243" y="952"/>
                </a:cubicBezTo>
                <a:close/>
                <a:moveTo>
                  <a:pt x="30065" y="952"/>
                </a:moveTo>
                <a:cubicBezTo>
                  <a:pt x="30057" y="952"/>
                  <a:pt x="30049" y="947"/>
                  <a:pt x="30042" y="941"/>
                </a:cubicBezTo>
                <a:cubicBezTo>
                  <a:pt x="30030" y="928"/>
                  <a:pt x="30030" y="907"/>
                  <a:pt x="30042" y="894"/>
                </a:cubicBezTo>
                <a:lnTo>
                  <a:pt x="30336" y="601"/>
                </a:lnTo>
                <a:cubicBezTo>
                  <a:pt x="30349" y="588"/>
                  <a:pt x="30370" y="588"/>
                  <a:pt x="30383" y="601"/>
                </a:cubicBezTo>
                <a:cubicBezTo>
                  <a:pt x="30395" y="613"/>
                  <a:pt x="30395" y="634"/>
                  <a:pt x="30383" y="647"/>
                </a:cubicBezTo>
                <a:lnTo>
                  <a:pt x="30089" y="941"/>
                </a:lnTo>
                <a:cubicBezTo>
                  <a:pt x="30082" y="949"/>
                  <a:pt x="30074" y="952"/>
                  <a:pt x="30065" y="952"/>
                </a:cubicBezTo>
                <a:close/>
                <a:moveTo>
                  <a:pt x="28888" y="952"/>
                </a:moveTo>
                <a:cubicBezTo>
                  <a:pt x="28879" y="952"/>
                  <a:pt x="28871" y="947"/>
                  <a:pt x="28864" y="941"/>
                </a:cubicBezTo>
                <a:cubicBezTo>
                  <a:pt x="28852" y="928"/>
                  <a:pt x="28852" y="907"/>
                  <a:pt x="28864" y="894"/>
                </a:cubicBezTo>
                <a:lnTo>
                  <a:pt x="29158" y="601"/>
                </a:lnTo>
                <a:cubicBezTo>
                  <a:pt x="29171" y="588"/>
                  <a:pt x="29192" y="588"/>
                  <a:pt x="29205" y="601"/>
                </a:cubicBezTo>
                <a:cubicBezTo>
                  <a:pt x="29218" y="613"/>
                  <a:pt x="29218" y="634"/>
                  <a:pt x="29205" y="647"/>
                </a:cubicBezTo>
                <a:lnTo>
                  <a:pt x="28911" y="941"/>
                </a:lnTo>
                <a:cubicBezTo>
                  <a:pt x="28905" y="949"/>
                  <a:pt x="28896" y="952"/>
                  <a:pt x="28888" y="952"/>
                </a:cubicBezTo>
                <a:close/>
                <a:moveTo>
                  <a:pt x="24766" y="952"/>
                </a:moveTo>
                <a:cubicBezTo>
                  <a:pt x="24758" y="952"/>
                  <a:pt x="24749" y="947"/>
                  <a:pt x="24743" y="941"/>
                </a:cubicBezTo>
                <a:cubicBezTo>
                  <a:pt x="24730" y="928"/>
                  <a:pt x="24730" y="907"/>
                  <a:pt x="24743" y="894"/>
                </a:cubicBezTo>
                <a:lnTo>
                  <a:pt x="25037" y="601"/>
                </a:lnTo>
                <a:cubicBezTo>
                  <a:pt x="25050" y="588"/>
                  <a:pt x="25071" y="588"/>
                  <a:pt x="25083" y="601"/>
                </a:cubicBezTo>
                <a:cubicBezTo>
                  <a:pt x="25096" y="613"/>
                  <a:pt x="25096" y="634"/>
                  <a:pt x="25083" y="647"/>
                </a:cubicBezTo>
                <a:lnTo>
                  <a:pt x="24789" y="941"/>
                </a:lnTo>
                <a:cubicBezTo>
                  <a:pt x="24783" y="949"/>
                  <a:pt x="24775" y="952"/>
                  <a:pt x="24766" y="952"/>
                </a:cubicBezTo>
                <a:close/>
                <a:moveTo>
                  <a:pt x="23588" y="952"/>
                </a:moveTo>
                <a:cubicBezTo>
                  <a:pt x="23580" y="952"/>
                  <a:pt x="23571" y="947"/>
                  <a:pt x="23565" y="941"/>
                </a:cubicBezTo>
                <a:cubicBezTo>
                  <a:pt x="23552" y="928"/>
                  <a:pt x="23552" y="907"/>
                  <a:pt x="23565" y="894"/>
                </a:cubicBezTo>
                <a:lnTo>
                  <a:pt x="23859" y="601"/>
                </a:lnTo>
                <a:cubicBezTo>
                  <a:pt x="23872" y="588"/>
                  <a:pt x="23893" y="588"/>
                  <a:pt x="23906" y="601"/>
                </a:cubicBezTo>
                <a:cubicBezTo>
                  <a:pt x="23918" y="613"/>
                  <a:pt x="23918" y="634"/>
                  <a:pt x="23906" y="647"/>
                </a:cubicBezTo>
                <a:lnTo>
                  <a:pt x="23612" y="941"/>
                </a:lnTo>
                <a:cubicBezTo>
                  <a:pt x="23605" y="949"/>
                  <a:pt x="23597" y="952"/>
                  <a:pt x="23588" y="952"/>
                </a:cubicBezTo>
                <a:close/>
                <a:moveTo>
                  <a:pt x="22411" y="952"/>
                </a:moveTo>
                <a:cubicBezTo>
                  <a:pt x="22402" y="952"/>
                  <a:pt x="22394" y="947"/>
                  <a:pt x="22387" y="941"/>
                </a:cubicBezTo>
                <a:cubicBezTo>
                  <a:pt x="22375" y="928"/>
                  <a:pt x="22375" y="907"/>
                  <a:pt x="22387" y="894"/>
                </a:cubicBezTo>
                <a:lnTo>
                  <a:pt x="22681" y="601"/>
                </a:lnTo>
                <a:cubicBezTo>
                  <a:pt x="22694" y="588"/>
                  <a:pt x="22715" y="588"/>
                  <a:pt x="22728" y="601"/>
                </a:cubicBezTo>
                <a:cubicBezTo>
                  <a:pt x="22740" y="613"/>
                  <a:pt x="22740" y="634"/>
                  <a:pt x="22728" y="647"/>
                </a:cubicBezTo>
                <a:lnTo>
                  <a:pt x="22434" y="941"/>
                </a:lnTo>
                <a:cubicBezTo>
                  <a:pt x="22427" y="949"/>
                  <a:pt x="22419" y="952"/>
                  <a:pt x="22411" y="952"/>
                </a:cubicBezTo>
                <a:close/>
                <a:moveTo>
                  <a:pt x="18289" y="952"/>
                </a:moveTo>
                <a:cubicBezTo>
                  <a:pt x="18281" y="952"/>
                  <a:pt x="18272" y="947"/>
                  <a:pt x="18266" y="941"/>
                </a:cubicBezTo>
                <a:cubicBezTo>
                  <a:pt x="18253" y="928"/>
                  <a:pt x="18253" y="907"/>
                  <a:pt x="18266" y="894"/>
                </a:cubicBezTo>
                <a:lnTo>
                  <a:pt x="18560" y="601"/>
                </a:lnTo>
                <a:cubicBezTo>
                  <a:pt x="18572" y="588"/>
                  <a:pt x="18594" y="589"/>
                  <a:pt x="18606" y="601"/>
                </a:cubicBezTo>
                <a:cubicBezTo>
                  <a:pt x="18619" y="614"/>
                  <a:pt x="18619" y="634"/>
                  <a:pt x="18606" y="647"/>
                </a:cubicBezTo>
                <a:lnTo>
                  <a:pt x="18312" y="941"/>
                </a:lnTo>
                <a:cubicBezTo>
                  <a:pt x="18306" y="949"/>
                  <a:pt x="18298" y="952"/>
                  <a:pt x="18289" y="952"/>
                </a:cubicBezTo>
                <a:close/>
                <a:moveTo>
                  <a:pt x="15347" y="952"/>
                </a:moveTo>
                <a:cubicBezTo>
                  <a:pt x="15338" y="952"/>
                  <a:pt x="15330" y="947"/>
                  <a:pt x="15323" y="941"/>
                </a:cubicBezTo>
                <a:cubicBezTo>
                  <a:pt x="15311" y="928"/>
                  <a:pt x="15311" y="907"/>
                  <a:pt x="15323" y="894"/>
                </a:cubicBezTo>
                <a:lnTo>
                  <a:pt x="15617" y="601"/>
                </a:lnTo>
                <a:cubicBezTo>
                  <a:pt x="15630" y="588"/>
                  <a:pt x="15651" y="589"/>
                  <a:pt x="15664" y="601"/>
                </a:cubicBezTo>
                <a:cubicBezTo>
                  <a:pt x="15676" y="614"/>
                  <a:pt x="15676" y="634"/>
                  <a:pt x="15664" y="647"/>
                </a:cubicBezTo>
                <a:lnTo>
                  <a:pt x="15370" y="941"/>
                </a:lnTo>
                <a:cubicBezTo>
                  <a:pt x="15363" y="949"/>
                  <a:pt x="15355" y="952"/>
                  <a:pt x="15347" y="952"/>
                </a:cubicBezTo>
                <a:close/>
                <a:moveTo>
                  <a:pt x="14757" y="952"/>
                </a:moveTo>
                <a:cubicBezTo>
                  <a:pt x="14748" y="952"/>
                  <a:pt x="14740" y="947"/>
                  <a:pt x="14733" y="941"/>
                </a:cubicBezTo>
                <a:cubicBezTo>
                  <a:pt x="14721" y="928"/>
                  <a:pt x="14721" y="907"/>
                  <a:pt x="14733" y="894"/>
                </a:cubicBezTo>
                <a:lnTo>
                  <a:pt x="15027" y="601"/>
                </a:lnTo>
                <a:cubicBezTo>
                  <a:pt x="15040" y="588"/>
                  <a:pt x="15061" y="589"/>
                  <a:pt x="15074" y="601"/>
                </a:cubicBezTo>
                <a:cubicBezTo>
                  <a:pt x="15086" y="614"/>
                  <a:pt x="15086" y="634"/>
                  <a:pt x="15074" y="647"/>
                </a:cubicBezTo>
                <a:lnTo>
                  <a:pt x="14780" y="941"/>
                </a:lnTo>
                <a:cubicBezTo>
                  <a:pt x="14774" y="949"/>
                  <a:pt x="14765" y="952"/>
                  <a:pt x="14757" y="952"/>
                </a:cubicBezTo>
                <a:close/>
                <a:moveTo>
                  <a:pt x="14169" y="952"/>
                </a:moveTo>
                <a:cubicBezTo>
                  <a:pt x="14160" y="952"/>
                  <a:pt x="14152" y="947"/>
                  <a:pt x="14145" y="941"/>
                </a:cubicBezTo>
                <a:cubicBezTo>
                  <a:pt x="14133" y="928"/>
                  <a:pt x="14133" y="907"/>
                  <a:pt x="14145" y="894"/>
                </a:cubicBezTo>
                <a:lnTo>
                  <a:pt x="14439" y="601"/>
                </a:lnTo>
                <a:cubicBezTo>
                  <a:pt x="14452" y="588"/>
                  <a:pt x="14473" y="589"/>
                  <a:pt x="14486" y="601"/>
                </a:cubicBezTo>
                <a:cubicBezTo>
                  <a:pt x="14499" y="614"/>
                  <a:pt x="14499" y="634"/>
                  <a:pt x="14486" y="647"/>
                </a:cubicBezTo>
                <a:lnTo>
                  <a:pt x="14192" y="941"/>
                </a:lnTo>
                <a:cubicBezTo>
                  <a:pt x="14186" y="949"/>
                  <a:pt x="14177" y="952"/>
                  <a:pt x="14169" y="952"/>
                </a:cubicBezTo>
                <a:close/>
                <a:moveTo>
                  <a:pt x="13579" y="952"/>
                </a:moveTo>
                <a:cubicBezTo>
                  <a:pt x="13570" y="952"/>
                  <a:pt x="13562" y="947"/>
                  <a:pt x="13555" y="941"/>
                </a:cubicBezTo>
                <a:cubicBezTo>
                  <a:pt x="13543" y="928"/>
                  <a:pt x="13543" y="907"/>
                  <a:pt x="13555" y="894"/>
                </a:cubicBezTo>
                <a:lnTo>
                  <a:pt x="13849" y="601"/>
                </a:lnTo>
                <a:cubicBezTo>
                  <a:pt x="13862" y="588"/>
                  <a:pt x="13883" y="589"/>
                  <a:pt x="13896" y="601"/>
                </a:cubicBezTo>
                <a:cubicBezTo>
                  <a:pt x="13909" y="614"/>
                  <a:pt x="13909" y="634"/>
                  <a:pt x="13896" y="647"/>
                </a:cubicBezTo>
                <a:lnTo>
                  <a:pt x="13602" y="941"/>
                </a:lnTo>
                <a:cubicBezTo>
                  <a:pt x="13596" y="949"/>
                  <a:pt x="13587" y="952"/>
                  <a:pt x="13579" y="952"/>
                </a:cubicBezTo>
                <a:close/>
                <a:moveTo>
                  <a:pt x="12991" y="952"/>
                </a:moveTo>
                <a:cubicBezTo>
                  <a:pt x="12982" y="952"/>
                  <a:pt x="12974" y="947"/>
                  <a:pt x="12968" y="941"/>
                </a:cubicBezTo>
                <a:cubicBezTo>
                  <a:pt x="12955" y="928"/>
                  <a:pt x="12955" y="907"/>
                  <a:pt x="12968" y="894"/>
                </a:cubicBezTo>
                <a:lnTo>
                  <a:pt x="13262" y="601"/>
                </a:lnTo>
                <a:cubicBezTo>
                  <a:pt x="13274" y="588"/>
                  <a:pt x="13295" y="589"/>
                  <a:pt x="13308" y="601"/>
                </a:cubicBezTo>
                <a:cubicBezTo>
                  <a:pt x="13321" y="614"/>
                  <a:pt x="13321" y="634"/>
                  <a:pt x="13308" y="647"/>
                </a:cubicBezTo>
                <a:lnTo>
                  <a:pt x="13014" y="941"/>
                </a:lnTo>
                <a:cubicBezTo>
                  <a:pt x="13008" y="949"/>
                  <a:pt x="12999" y="952"/>
                  <a:pt x="12991" y="952"/>
                </a:cubicBezTo>
                <a:close/>
                <a:moveTo>
                  <a:pt x="12401" y="952"/>
                </a:moveTo>
                <a:cubicBezTo>
                  <a:pt x="12392" y="952"/>
                  <a:pt x="12384" y="947"/>
                  <a:pt x="12378" y="941"/>
                </a:cubicBezTo>
                <a:cubicBezTo>
                  <a:pt x="12365" y="928"/>
                  <a:pt x="12365" y="907"/>
                  <a:pt x="12378" y="894"/>
                </a:cubicBezTo>
                <a:lnTo>
                  <a:pt x="12672" y="601"/>
                </a:lnTo>
                <a:cubicBezTo>
                  <a:pt x="12684" y="588"/>
                  <a:pt x="12705" y="589"/>
                  <a:pt x="12718" y="601"/>
                </a:cubicBezTo>
                <a:cubicBezTo>
                  <a:pt x="12731" y="614"/>
                  <a:pt x="12731" y="634"/>
                  <a:pt x="12718" y="647"/>
                </a:cubicBezTo>
                <a:lnTo>
                  <a:pt x="12424" y="941"/>
                </a:lnTo>
                <a:cubicBezTo>
                  <a:pt x="12418" y="949"/>
                  <a:pt x="12409" y="952"/>
                  <a:pt x="12401" y="952"/>
                </a:cubicBezTo>
                <a:close/>
                <a:moveTo>
                  <a:pt x="8869" y="952"/>
                </a:moveTo>
                <a:cubicBezTo>
                  <a:pt x="8861" y="952"/>
                  <a:pt x="8853" y="947"/>
                  <a:pt x="8846" y="941"/>
                </a:cubicBezTo>
                <a:cubicBezTo>
                  <a:pt x="8834" y="928"/>
                  <a:pt x="8834" y="907"/>
                  <a:pt x="8846" y="894"/>
                </a:cubicBezTo>
                <a:lnTo>
                  <a:pt x="9140" y="601"/>
                </a:lnTo>
                <a:cubicBezTo>
                  <a:pt x="9153" y="588"/>
                  <a:pt x="9174" y="589"/>
                  <a:pt x="9187" y="601"/>
                </a:cubicBezTo>
                <a:cubicBezTo>
                  <a:pt x="9199" y="614"/>
                  <a:pt x="9199" y="634"/>
                  <a:pt x="9187" y="647"/>
                </a:cubicBezTo>
                <a:lnTo>
                  <a:pt x="8893" y="941"/>
                </a:lnTo>
                <a:cubicBezTo>
                  <a:pt x="8886" y="949"/>
                  <a:pt x="8878" y="952"/>
                  <a:pt x="8869" y="952"/>
                </a:cubicBezTo>
                <a:close/>
                <a:moveTo>
                  <a:pt x="8279" y="952"/>
                </a:moveTo>
                <a:cubicBezTo>
                  <a:pt x="8271" y="952"/>
                  <a:pt x="8263" y="947"/>
                  <a:pt x="8256" y="941"/>
                </a:cubicBezTo>
                <a:cubicBezTo>
                  <a:pt x="8244" y="928"/>
                  <a:pt x="8244" y="907"/>
                  <a:pt x="8256" y="894"/>
                </a:cubicBezTo>
                <a:lnTo>
                  <a:pt x="8550" y="601"/>
                </a:lnTo>
                <a:cubicBezTo>
                  <a:pt x="8563" y="588"/>
                  <a:pt x="8584" y="589"/>
                  <a:pt x="8597" y="601"/>
                </a:cubicBezTo>
                <a:cubicBezTo>
                  <a:pt x="8609" y="614"/>
                  <a:pt x="8609" y="634"/>
                  <a:pt x="8597" y="647"/>
                </a:cubicBezTo>
                <a:lnTo>
                  <a:pt x="8303" y="941"/>
                </a:lnTo>
                <a:cubicBezTo>
                  <a:pt x="8296" y="949"/>
                  <a:pt x="8288" y="952"/>
                  <a:pt x="8279" y="952"/>
                </a:cubicBezTo>
                <a:close/>
                <a:moveTo>
                  <a:pt x="7692" y="952"/>
                </a:moveTo>
                <a:cubicBezTo>
                  <a:pt x="7683" y="952"/>
                  <a:pt x="7675" y="947"/>
                  <a:pt x="7668" y="941"/>
                </a:cubicBezTo>
                <a:cubicBezTo>
                  <a:pt x="7656" y="928"/>
                  <a:pt x="7656" y="907"/>
                  <a:pt x="7668" y="894"/>
                </a:cubicBezTo>
                <a:lnTo>
                  <a:pt x="7962" y="601"/>
                </a:lnTo>
                <a:cubicBezTo>
                  <a:pt x="7975" y="588"/>
                  <a:pt x="7996" y="588"/>
                  <a:pt x="8009" y="601"/>
                </a:cubicBezTo>
                <a:cubicBezTo>
                  <a:pt x="8021" y="613"/>
                  <a:pt x="8021" y="634"/>
                  <a:pt x="8009" y="647"/>
                </a:cubicBezTo>
                <a:lnTo>
                  <a:pt x="7715" y="941"/>
                </a:lnTo>
                <a:cubicBezTo>
                  <a:pt x="7709" y="949"/>
                  <a:pt x="7700" y="952"/>
                  <a:pt x="7692" y="952"/>
                </a:cubicBezTo>
                <a:close/>
                <a:moveTo>
                  <a:pt x="7102" y="952"/>
                </a:moveTo>
                <a:cubicBezTo>
                  <a:pt x="7093" y="952"/>
                  <a:pt x="7085" y="947"/>
                  <a:pt x="7078" y="941"/>
                </a:cubicBezTo>
                <a:cubicBezTo>
                  <a:pt x="7066" y="928"/>
                  <a:pt x="7066" y="907"/>
                  <a:pt x="7078" y="894"/>
                </a:cubicBezTo>
                <a:lnTo>
                  <a:pt x="7372" y="601"/>
                </a:lnTo>
                <a:cubicBezTo>
                  <a:pt x="7385" y="588"/>
                  <a:pt x="7406" y="588"/>
                  <a:pt x="7419" y="601"/>
                </a:cubicBezTo>
                <a:cubicBezTo>
                  <a:pt x="7432" y="613"/>
                  <a:pt x="7432" y="634"/>
                  <a:pt x="7419" y="647"/>
                </a:cubicBezTo>
                <a:lnTo>
                  <a:pt x="7125" y="941"/>
                </a:lnTo>
                <a:cubicBezTo>
                  <a:pt x="7119" y="949"/>
                  <a:pt x="7110" y="952"/>
                  <a:pt x="7102" y="952"/>
                </a:cubicBezTo>
                <a:close/>
                <a:moveTo>
                  <a:pt x="6514" y="952"/>
                </a:moveTo>
                <a:cubicBezTo>
                  <a:pt x="6505" y="952"/>
                  <a:pt x="6497" y="947"/>
                  <a:pt x="6491" y="941"/>
                </a:cubicBezTo>
                <a:cubicBezTo>
                  <a:pt x="6478" y="928"/>
                  <a:pt x="6478" y="907"/>
                  <a:pt x="6491" y="894"/>
                </a:cubicBezTo>
                <a:lnTo>
                  <a:pt x="6784" y="601"/>
                </a:lnTo>
                <a:cubicBezTo>
                  <a:pt x="6797" y="588"/>
                  <a:pt x="6818" y="588"/>
                  <a:pt x="6831" y="601"/>
                </a:cubicBezTo>
                <a:cubicBezTo>
                  <a:pt x="6844" y="613"/>
                  <a:pt x="6844" y="634"/>
                  <a:pt x="6831" y="647"/>
                </a:cubicBezTo>
                <a:lnTo>
                  <a:pt x="6537" y="941"/>
                </a:lnTo>
                <a:cubicBezTo>
                  <a:pt x="6531" y="949"/>
                  <a:pt x="6522" y="952"/>
                  <a:pt x="6514" y="952"/>
                </a:cubicBezTo>
                <a:close/>
                <a:moveTo>
                  <a:pt x="5924" y="952"/>
                </a:moveTo>
                <a:cubicBezTo>
                  <a:pt x="5915" y="952"/>
                  <a:pt x="5907" y="947"/>
                  <a:pt x="5901" y="941"/>
                </a:cubicBezTo>
                <a:cubicBezTo>
                  <a:pt x="5888" y="928"/>
                  <a:pt x="5888" y="907"/>
                  <a:pt x="5901" y="894"/>
                </a:cubicBezTo>
                <a:lnTo>
                  <a:pt x="6194" y="601"/>
                </a:lnTo>
                <a:cubicBezTo>
                  <a:pt x="6207" y="588"/>
                  <a:pt x="6228" y="588"/>
                  <a:pt x="6241" y="601"/>
                </a:cubicBezTo>
                <a:cubicBezTo>
                  <a:pt x="6254" y="613"/>
                  <a:pt x="6254" y="634"/>
                  <a:pt x="6241" y="647"/>
                </a:cubicBezTo>
                <a:lnTo>
                  <a:pt x="5947" y="941"/>
                </a:lnTo>
                <a:cubicBezTo>
                  <a:pt x="5941" y="949"/>
                  <a:pt x="5932" y="952"/>
                  <a:pt x="5924" y="952"/>
                </a:cubicBezTo>
                <a:close/>
                <a:moveTo>
                  <a:pt x="2392" y="952"/>
                </a:moveTo>
                <a:cubicBezTo>
                  <a:pt x="2384" y="952"/>
                  <a:pt x="2375" y="947"/>
                  <a:pt x="2369" y="941"/>
                </a:cubicBezTo>
                <a:cubicBezTo>
                  <a:pt x="2356" y="928"/>
                  <a:pt x="2356" y="907"/>
                  <a:pt x="2369" y="894"/>
                </a:cubicBezTo>
                <a:lnTo>
                  <a:pt x="2663" y="601"/>
                </a:lnTo>
                <a:cubicBezTo>
                  <a:pt x="2676" y="588"/>
                  <a:pt x="2697" y="589"/>
                  <a:pt x="2710" y="601"/>
                </a:cubicBezTo>
                <a:cubicBezTo>
                  <a:pt x="2722" y="614"/>
                  <a:pt x="2722" y="634"/>
                  <a:pt x="2710" y="647"/>
                </a:cubicBezTo>
                <a:lnTo>
                  <a:pt x="2416" y="941"/>
                </a:lnTo>
                <a:cubicBezTo>
                  <a:pt x="2407" y="949"/>
                  <a:pt x="2401" y="952"/>
                  <a:pt x="2392" y="952"/>
                </a:cubicBezTo>
                <a:close/>
                <a:moveTo>
                  <a:pt x="1802" y="952"/>
                </a:moveTo>
                <a:cubicBezTo>
                  <a:pt x="1794" y="952"/>
                  <a:pt x="1785" y="947"/>
                  <a:pt x="1779" y="941"/>
                </a:cubicBezTo>
                <a:cubicBezTo>
                  <a:pt x="1766" y="928"/>
                  <a:pt x="1766" y="907"/>
                  <a:pt x="1779" y="894"/>
                </a:cubicBezTo>
                <a:lnTo>
                  <a:pt x="2073" y="601"/>
                </a:lnTo>
                <a:cubicBezTo>
                  <a:pt x="2086" y="588"/>
                  <a:pt x="2107" y="589"/>
                  <a:pt x="2120" y="601"/>
                </a:cubicBezTo>
                <a:cubicBezTo>
                  <a:pt x="2132" y="614"/>
                  <a:pt x="2132" y="634"/>
                  <a:pt x="2120" y="647"/>
                </a:cubicBezTo>
                <a:lnTo>
                  <a:pt x="1826" y="941"/>
                </a:lnTo>
                <a:cubicBezTo>
                  <a:pt x="1819" y="949"/>
                  <a:pt x="1811" y="952"/>
                  <a:pt x="1802" y="952"/>
                </a:cubicBezTo>
                <a:close/>
                <a:moveTo>
                  <a:pt x="37720" y="364"/>
                </a:moveTo>
                <a:cubicBezTo>
                  <a:pt x="37712" y="364"/>
                  <a:pt x="37704" y="359"/>
                  <a:pt x="37697" y="353"/>
                </a:cubicBezTo>
                <a:cubicBezTo>
                  <a:pt x="37684" y="340"/>
                  <a:pt x="37684" y="319"/>
                  <a:pt x="37697" y="307"/>
                </a:cubicBezTo>
                <a:lnTo>
                  <a:pt x="37991" y="13"/>
                </a:lnTo>
                <a:cubicBezTo>
                  <a:pt x="38004" y="0"/>
                  <a:pt x="38025" y="0"/>
                  <a:pt x="38038" y="13"/>
                </a:cubicBezTo>
                <a:cubicBezTo>
                  <a:pt x="38050" y="25"/>
                  <a:pt x="38050" y="46"/>
                  <a:pt x="38038" y="59"/>
                </a:cubicBezTo>
                <a:lnTo>
                  <a:pt x="37744" y="353"/>
                </a:lnTo>
                <a:cubicBezTo>
                  <a:pt x="37737" y="359"/>
                  <a:pt x="37729" y="364"/>
                  <a:pt x="37720" y="364"/>
                </a:cubicBezTo>
                <a:close/>
                <a:moveTo>
                  <a:pt x="37133" y="364"/>
                </a:moveTo>
                <a:cubicBezTo>
                  <a:pt x="37124" y="364"/>
                  <a:pt x="37116" y="359"/>
                  <a:pt x="37109" y="353"/>
                </a:cubicBezTo>
                <a:cubicBezTo>
                  <a:pt x="37097" y="340"/>
                  <a:pt x="37097" y="319"/>
                  <a:pt x="37109" y="307"/>
                </a:cubicBezTo>
                <a:lnTo>
                  <a:pt x="37403" y="13"/>
                </a:lnTo>
                <a:cubicBezTo>
                  <a:pt x="37416" y="0"/>
                  <a:pt x="37437" y="0"/>
                  <a:pt x="37450" y="13"/>
                </a:cubicBezTo>
                <a:cubicBezTo>
                  <a:pt x="37462" y="25"/>
                  <a:pt x="37462" y="46"/>
                  <a:pt x="37450" y="59"/>
                </a:cubicBezTo>
                <a:lnTo>
                  <a:pt x="37156" y="353"/>
                </a:lnTo>
                <a:cubicBezTo>
                  <a:pt x="37149" y="359"/>
                  <a:pt x="37141" y="364"/>
                  <a:pt x="37133" y="364"/>
                </a:cubicBezTo>
                <a:close/>
                <a:moveTo>
                  <a:pt x="36543" y="364"/>
                </a:moveTo>
                <a:cubicBezTo>
                  <a:pt x="36534" y="364"/>
                  <a:pt x="36526" y="359"/>
                  <a:pt x="36519" y="353"/>
                </a:cubicBezTo>
                <a:cubicBezTo>
                  <a:pt x="36507" y="340"/>
                  <a:pt x="36507" y="319"/>
                  <a:pt x="36519" y="307"/>
                </a:cubicBezTo>
                <a:lnTo>
                  <a:pt x="36813" y="13"/>
                </a:lnTo>
                <a:cubicBezTo>
                  <a:pt x="36826" y="0"/>
                  <a:pt x="36847" y="0"/>
                  <a:pt x="36860" y="13"/>
                </a:cubicBezTo>
                <a:cubicBezTo>
                  <a:pt x="36872" y="25"/>
                  <a:pt x="36872" y="46"/>
                  <a:pt x="36860" y="59"/>
                </a:cubicBezTo>
                <a:lnTo>
                  <a:pt x="36566" y="353"/>
                </a:lnTo>
                <a:cubicBezTo>
                  <a:pt x="36560" y="359"/>
                  <a:pt x="36551" y="364"/>
                  <a:pt x="36543" y="364"/>
                </a:cubicBezTo>
                <a:close/>
                <a:moveTo>
                  <a:pt x="35955" y="364"/>
                </a:moveTo>
                <a:cubicBezTo>
                  <a:pt x="35946" y="364"/>
                  <a:pt x="35938" y="359"/>
                  <a:pt x="35931" y="353"/>
                </a:cubicBezTo>
                <a:cubicBezTo>
                  <a:pt x="35919" y="340"/>
                  <a:pt x="35919" y="319"/>
                  <a:pt x="35931" y="307"/>
                </a:cubicBezTo>
                <a:lnTo>
                  <a:pt x="36225" y="13"/>
                </a:lnTo>
                <a:cubicBezTo>
                  <a:pt x="36238" y="0"/>
                  <a:pt x="36259" y="0"/>
                  <a:pt x="36272" y="13"/>
                </a:cubicBezTo>
                <a:cubicBezTo>
                  <a:pt x="36285" y="25"/>
                  <a:pt x="36285" y="46"/>
                  <a:pt x="36272" y="59"/>
                </a:cubicBezTo>
                <a:lnTo>
                  <a:pt x="35978" y="353"/>
                </a:lnTo>
                <a:cubicBezTo>
                  <a:pt x="35972" y="359"/>
                  <a:pt x="35963" y="364"/>
                  <a:pt x="35955" y="364"/>
                </a:cubicBezTo>
                <a:close/>
                <a:moveTo>
                  <a:pt x="35365" y="364"/>
                </a:moveTo>
                <a:cubicBezTo>
                  <a:pt x="35356" y="364"/>
                  <a:pt x="35348" y="359"/>
                  <a:pt x="35341" y="353"/>
                </a:cubicBezTo>
                <a:cubicBezTo>
                  <a:pt x="35329" y="340"/>
                  <a:pt x="35329" y="319"/>
                  <a:pt x="35341" y="307"/>
                </a:cubicBezTo>
                <a:lnTo>
                  <a:pt x="35635" y="13"/>
                </a:lnTo>
                <a:cubicBezTo>
                  <a:pt x="35648" y="0"/>
                  <a:pt x="35669" y="0"/>
                  <a:pt x="35682" y="13"/>
                </a:cubicBezTo>
                <a:cubicBezTo>
                  <a:pt x="35695" y="25"/>
                  <a:pt x="35695" y="46"/>
                  <a:pt x="35682" y="59"/>
                </a:cubicBezTo>
                <a:lnTo>
                  <a:pt x="35388" y="353"/>
                </a:lnTo>
                <a:cubicBezTo>
                  <a:pt x="35382" y="359"/>
                  <a:pt x="35373" y="364"/>
                  <a:pt x="35365" y="364"/>
                </a:cubicBezTo>
                <a:close/>
                <a:moveTo>
                  <a:pt x="34777" y="364"/>
                </a:moveTo>
                <a:cubicBezTo>
                  <a:pt x="34768" y="364"/>
                  <a:pt x="34760" y="359"/>
                  <a:pt x="34754" y="353"/>
                </a:cubicBezTo>
                <a:cubicBezTo>
                  <a:pt x="34741" y="340"/>
                  <a:pt x="34741" y="319"/>
                  <a:pt x="34754" y="307"/>
                </a:cubicBezTo>
                <a:lnTo>
                  <a:pt x="35048" y="13"/>
                </a:lnTo>
                <a:cubicBezTo>
                  <a:pt x="35060" y="0"/>
                  <a:pt x="35081" y="0"/>
                  <a:pt x="35094" y="13"/>
                </a:cubicBezTo>
                <a:cubicBezTo>
                  <a:pt x="35107" y="25"/>
                  <a:pt x="35107" y="46"/>
                  <a:pt x="35094" y="59"/>
                </a:cubicBezTo>
                <a:lnTo>
                  <a:pt x="34800" y="353"/>
                </a:lnTo>
                <a:cubicBezTo>
                  <a:pt x="34794" y="359"/>
                  <a:pt x="34785" y="364"/>
                  <a:pt x="34777" y="364"/>
                </a:cubicBezTo>
                <a:close/>
                <a:moveTo>
                  <a:pt x="34189" y="364"/>
                </a:moveTo>
                <a:cubicBezTo>
                  <a:pt x="34181" y="364"/>
                  <a:pt x="34172" y="359"/>
                  <a:pt x="34166" y="353"/>
                </a:cubicBezTo>
                <a:cubicBezTo>
                  <a:pt x="34153" y="340"/>
                  <a:pt x="34153" y="319"/>
                  <a:pt x="34166" y="307"/>
                </a:cubicBezTo>
                <a:lnTo>
                  <a:pt x="34460" y="13"/>
                </a:lnTo>
                <a:cubicBezTo>
                  <a:pt x="34472" y="0"/>
                  <a:pt x="34494" y="0"/>
                  <a:pt x="34506" y="13"/>
                </a:cubicBezTo>
                <a:cubicBezTo>
                  <a:pt x="34519" y="25"/>
                  <a:pt x="34519" y="46"/>
                  <a:pt x="34506" y="59"/>
                </a:cubicBezTo>
                <a:lnTo>
                  <a:pt x="34212" y="353"/>
                </a:lnTo>
                <a:cubicBezTo>
                  <a:pt x="34204" y="359"/>
                  <a:pt x="34195" y="364"/>
                  <a:pt x="34189" y="364"/>
                </a:cubicBezTo>
                <a:close/>
                <a:moveTo>
                  <a:pt x="33599" y="364"/>
                </a:moveTo>
                <a:cubicBezTo>
                  <a:pt x="33591" y="364"/>
                  <a:pt x="33582" y="359"/>
                  <a:pt x="33576" y="353"/>
                </a:cubicBezTo>
                <a:cubicBezTo>
                  <a:pt x="33563" y="340"/>
                  <a:pt x="33563" y="319"/>
                  <a:pt x="33576" y="307"/>
                </a:cubicBezTo>
                <a:lnTo>
                  <a:pt x="33870" y="13"/>
                </a:lnTo>
                <a:cubicBezTo>
                  <a:pt x="33882" y="0"/>
                  <a:pt x="33904" y="0"/>
                  <a:pt x="33916" y="13"/>
                </a:cubicBezTo>
                <a:cubicBezTo>
                  <a:pt x="33929" y="25"/>
                  <a:pt x="33929" y="46"/>
                  <a:pt x="33916" y="59"/>
                </a:cubicBezTo>
                <a:lnTo>
                  <a:pt x="33622" y="353"/>
                </a:lnTo>
                <a:cubicBezTo>
                  <a:pt x="33616" y="359"/>
                  <a:pt x="33607" y="364"/>
                  <a:pt x="33599" y="364"/>
                </a:cubicBezTo>
                <a:close/>
                <a:moveTo>
                  <a:pt x="33011" y="364"/>
                </a:moveTo>
                <a:cubicBezTo>
                  <a:pt x="33003" y="364"/>
                  <a:pt x="32994" y="359"/>
                  <a:pt x="32988" y="353"/>
                </a:cubicBezTo>
                <a:cubicBezTo>
                  <a:pt x="32975" y="340"/>
                  <a:pt x="32975" y="319"/>
                  <a:pt x="32988" y="307"/>
                </a:cubicBezTo>
                <a:lnTo>
                  <a:pt x="33282" y="13"/>
                </a:lnTo>
                <a:cubicBezTo>
                  <a:pt x="33295" y="0"/>
                  <a:pt x="33316" y="0"/>
                  <a:pt x="33328" y="13"/>
                </a:cubicBezTo>
                <a:cubicBezTo>
                  <a:pt x="33341" y="25"/>
                  <a:pt x="33341" y="46"/>
                  <a:pt x="33328" y="59"/>
                </a:cubicBezTo>
                <a:lnTo>
                  <a:pt x="33034" y="353"/>
                </a:lnTo>
                <a:cubicBezTo>
                  <a:pt x="33026" y="359"/>
                  <a:pt x="33020" y="364"/>
                  <a:pt x="33011" y="364"/>
                </a:cubicBezTo>
                <a:close/>
                <a:moveTo>
                  <a:pt x="32421" y="364"/>
                </a:moveTo>
                <a:cubicBezTo>
                  <a:pt x="32413" y="364"/>
                  <a:pt x="32404" y="359"/>
                  <a:pt x="32398" y="353"/>
                </a:cubicBezTo>
                <a:cubicBezTo>
                  <a:pt x="32385" y="340"/>
                  <a:pt x="32385" y="319"/>
                  <a:pt x="32398" y="307"/>
                </a:cubicBezTo>
                <a:lnTo>
                  <a:pt x="32692" y="13"/>
                </a:lnTo>
                <a:cubicBezTo>
                  <a:pt x="32705" y="0"/>
                  <a:pt x="32726" y="0"/>
                  <a:pt x="32738" y="13"/>
                </a:cubicBezTo>
                <a:cubicBezTo>
                  <a:pt x="32751" y="25"/>
                  <a:pt x="32751" y="46"/>
                  <a:pt x="32738" y="59"/>
                </a:cubicBezTo>
                <a:lnTo>
                  <a:pt x="32444" y="353"/>
                </a:lnTo>
                <a:cubicBezTo>
                  <a:pt x="32438" y="359"/>
                  <a:pt x="32430" y="364"/>
                  <a:pt x="32421" y="364"/>
                </a:cubicBezTo>
                <a:close/>
                <a:moveTo>
                  <a:pt x="31833" y="364"/>
                </a:moveTo>
                <a:cubicBezTo>
                  <a:pt x="31825" y="364"/>
                  <a:pt x="31816" y="359"/>
                  <a:pt x="31810" y="353"/>
                </a:cubicBezTo>
                <a:cubicBezTo>
                  <a:pt x="31797" y="340"/>
                  <a:pt x="31797" y="319"/>
                  <a:pt x="31810" y="307"/>
                </a:cubicBezTo>
                <a:lnTo>
                  <a:pt x="32104" y="13"/>
                </a:lnTo>
                <a:cubicBezTo>
                  <a:pt x="32117" y="0"/>
                  <a:pt x="32138" y="0"/>
                  <a:pt x="32151" y="13"/>
                </a:cubicBezTo>
                <a:cubicBezTo>
                  <a:pt x="32163" y="25"/>
                  <a:pt x="32163" y="46"/>
                  <a:pt x="32151" y="59"/>
                </a:cubicBezTo>
                <a:lnTo>
                  <a:pt x="31857" y="353"/>
                </a:lnTo>
                <a:cubicBezTo>
                  <a:pt x="31850" y="359"/>
                  <a:pt x="31842" y="364"/>
                  <a:pt x="31833" y="364"/>
                </a:cubicBezTo>
                <a:close/>
                <a:moveTo>
                  <a:pt x="31243" y="364"/>
                </a:moveTo>
                <a:cubicBezTo>
                  <a:pt x="31235" y="364"/>
                  <a:pt x="31226" y="359"/>
                  <a:pt x="31220" y="353"/>
                </a:cubicBezTo>
                <a:cubicBezTo>
                  <a:pt x="31207" y="340"/>
                  <a:pt x="31207" y="319"/>
                  <a:pt x="31220" y="307"/>
                </a:cubicBezTo>
                <a:lnTo>
                  <a:pt x="31514" y="13"/>
                </a:lnTo>
                <a:cubicBezTo>
                  <a:pt x="31527" y="0"/>
                  <a:pt x="31548" y="0"/>
                  <a:pt x="31561" y="13"/>
                </a:cubicBezTo>
                <a:cubicBezTo>
                  <a:pt x="31573" y="25"/>
                  <a:pt x="31573" y="46"/>
                  <a:pt x="31561" y="59"/>
                </a:cubicBezTo>
                <a:lnTo>
                  <a:pt x="31267" y="353"/>
                </a:lnTo>
                <a:cubicBezTo>
                  <a:pt x="31260" y="359"/>
                  <a:pt x="31252" y="364"/>
                  <a:pt x="31243" y="364"/>
                </a:cubicBezTo>
                <a:close/>
                <a:moveTo>
                  <a:pt x="30655" y="364"/>
                </a:moveTo>
                <a:cubicBezTo>
                  <a:pt x="30647" y="364"/>
                  <a:pt x="30639" y="359"/>
                  <a:pt x="30632" y="353"/>
                </a:cubicBezTo>
                <a:cubicBezTo>
                  <a:pt x="30620" y="340"/>
                  <a:pt x="30620" y="319"/>
                  <a:pt x="30632" y="307"/>
                </a:cubicBezTo>
                <a:lnTo>
                  <a:pt x="30926" y="13"/>
                </a:lnTo>
                <a:cubicBezTo>
                  <a:pt x="30939" y="0"/>
                  <a:pt x="30960" y="0"/>
                  <a:pt x="30973" y="13"/>
                </a:cubicBezTo>
                <a:cubicBezTo>
                  <a:pt x="30985" y="25"/>
                  <a:pt x="30985" y="46"/>
                  <a:pt x="30973" y="59"/>
                </a:cubicBezTo>
                <a:lnTo>
                  <a:pt x="30679" y="353"/>
                </a:lnTo>
                <a:cubicBezTo>
                  <a:pt x="30672" y="359"/>
                  <a:pt x="30664" y="364"/>
                  <a:pt x="30655" y="364"/>
                </a:cubicBezTo>
                <a:close/>
                <a:moveTo>
                  <a:pt x="30065" y="364"/>
                </a:moveTo>
                <a:cubicBezTo>
                  <a:pt x="30057" y="364"/>
                  <a:pt x="30049" y="359"/>
                  <a:pt x="30042" y="353"/>
                </a:cubicBezTo>
                <a:cubicBezTo>
                  <a:pt x="30030" y="340"/>
                  <a:pt x="30030" y="319"/>
                  <a:pt x="30042" y="307"/>
                </a:cubicBezTo>
                <a:lnTo>
                  <a:pt x="30336" y="13"/>
                </a:lnTo>
                <a:cubicBezTo>
                  <a:pt x="30349" y="0"/>
                  <a:pt x="30370" y="0"/>
                  <a:pt x="30383" y="13"/>
                </a:cubicBezTo>
                <a:cubicBezTo>
                  <a:pt x="30395" y="25"/>
                  <a:pt x="30395" y="46"/>
                  <a:pt x="30383" y="59"/>
                </a:cubicBezTo>
                <a:lnTo>
                  <a:pt x="30089" y="353"/>
                </a:lnTo>
                <a:cubicBezTo>
                  <a:pt x="30082" y="359"/>
                  <a:pt x="30074" y="364"/>
                  <a:pt x="30065" y="364"/>
                </a:cubicBezTo>
                <a:close/>
                <a:moveTo>
                  <a:pt x="29478" y="364"/>
                </a:moveTo>
                <a:cubicBezTo>
                  <a:pt x="29469" y="364"/>
                  <a:pt x="29461" y="359"/>
                  <a:pt x="29454" y="353"/>
                </a:cubicBezTo>
                <a:cubicBezTo>
                  <a:pt x="29442" y="340"/>
                  <a:pt x="29442" y="319"/>
                  <a:pt x="29454" y="307"/>
                </a:cubicBezTo>
                <a:lnTo>
                  <a:pt x="29748" y="13"/>
                </a:lnTo>
                <a:cubicBezTo>
                  <a:pt x="29761" y="0"/>
                  <a:pt x="29782" y="0"/>
                  <a:pt x="29795" y="13"/>
                </a:cubicBezTo>
                <a:cubicBezTo>
                  <a:pt x="29808" y="25"/>
                  <a:pt x="29808" y="46"/>
                  <a:pt x="29795" y="59"/>
                </a:cubicBezTo>
                <a:lnTo>
                  <a:pt x="29501" y="353"/>
                </a:lnTo>
                <a:cubicBezTo>
                  <a:pt x="29495" y="359"/>
                  <a:pt x="29486" y="364"/>
                  <a:pt x="29478" y="364"/>
                </a:cubicBezTo>
                <a:close/>
                <a:moveTo>
                  <a:pt x="28888" y="364"/>
                </a:moveTo>
                <a:cubicBezTo>
                  <a:pt x="28879" y="364"/>
                  <a:pt x="28871" y="359"/>
                  <a:pt x="28864" y="353"/>
                </a:cubicBezTo>
                <a:cubicBezTo>
                  <a:pt x="28852" y="340"/>
                  <a:pt x="28852" y="319"/>
                  <a:pt x="28864" y="307"/>
                </a:cubicBezTo>
                <a:lnTo>
                  <a:pt x="29158" y="13"/>
                </a:lnTo>
                <a:cubicBezTo>
                  <a:pt x="29171" y="0"/>
                  <a:pt x="29192" y="0"/>
                  <a:pt x="29205" y="13"/>
                </a:cubicBezTo>
                <a:cubicBezTo>
                  <a:pt x="29218" y="25"/>
                  <a:pt x="29218" y="46"/>
                  <a:pt x="29205" y="59"/>
                </a:cubicBezTo>
                <a:lnTo>
                  <a:pt x="28911" y="353"/>
                </a:lnTo>
                <a:cubicBezTo>
                  <a:pt x="28905" y="359"/>
                  <a:pt x="28896" y="364"/>
                  <a:pt x="28888" y="364"/>
                </a:cubicBezTo>
                <a:close/>
                <a:moveTo>
                  <a:pt x="28300" y="364"/>
                </a:moveTo>
                <a:cubicBezTo>
                  <a:pt x="28291" y="364"/>
                  <a:pt x="28283" y="359"/>
                  <a:pt x="28277" y="353"/>
                </a:cubicBezTo>
                <a:cubicBezTo>
                  <a:pt x="28264" y="340"/>
                  <a:pt x="28264" y="319"/>
                  <a:pt x="28277" y="307"/>
                </a:cubicBezTo>
                <a:lnTo>
                  <a:pt x="28570" y="13"/>
                </a:lnTo>
                <a:cubicBezTo>
                  <a:pt x="28583" y="0"/>
                  <a:pt x="28604" y="0"/>
                  <a:pt x="28617" y="13"/>
                </a:cubicBezTo>
                <a:cubicBezTo>
                  <a:pt x="28630" y="25"/>
                  <a:pt x="28630" y="46"/>
                  <a:pt x="28617" y="59"/>
                </a:cubicBezTo>
                <a:lnTo>
                  <a:pt x="28323" y="353"/>
                </a:lnTo>
                <a:cubicBezTo>
                  <a:pt x="28317" y="359"/>
                  <a:pt x="28308" y="364"/>
                  <a:pt x="28300" y="364"/>
                </a:cubicBezTo>
                <a:close/>
                <a:moveTo>
                  <a:pt x="27710" y="364"/>
                </a:moveTo>
                <a:cubicBezTo>
                  <a:pt x="27701" y="364"/>
                  <a:pt x="27693" y="359"/>
                  <a:pt x="27687" y="353"/>
                </a:cubicBezTo>
                <a:cubicBezTo>
                  <a:pt x="27674" y="340"/>
                  <a:pt x="27674" y="319"/>
                  <a:pt x="27687" y="307"/>
                </a:cubicBezTo>
                <a:lnTo>
                  <a:pt x="27980" y="13"/>
                </a:lnTo>
                <a:cubicBezTo>
                  <a:pt x="27993" y="0"/>
                  <a:pt x="28014" y="0"/>
                  <a:pt x="28027" y="13"/>
                </a:cubicBezTo>
                <a:cubicBezTo>
                  <a:pt x="28040" y="25"/>
                  <a:pt x="28040" y="46"/>
                  <a:pt x="28027" y="59"/>
                </a:cubicBezTo>
                <a:lnTo>
                  <a:pt x="27733" y="353"/>
                </a:lnTo>
                <a:cubicBezTo>
                  <a:pt x="27727" y="359"/>
                  <a:pt x="27718" y="364"/>
                  <a:pt x="27710" y="364"/>
                </a:cubicBezTo>
                <a:close/>
                <a:moveTo>
                  <a:pt x="27122" y="364"/>
                </a:moveTo>
                <a:cubicBezTo>
                  <a:pt x="27113" y="364"/>
                  <a:pt x="27105" y="359"/>
                  <a:pt x="27099" y="353"/>
                </a:cubicBezTo>
                <a:cubicBezTo>
                  <a:pt x="27086" y="340"/>
                  <a:pt x="27086" y="319"/>
                  <a:pt x="27099" y="307"/>
                </a:cubicBezTo>
                <a:lnTo>
                  <a:pt x="27393" y="13"/>
                </a:lnTo>
                <a:cubicBezTo>
                  <a:pt x="27405" y="0"/>
                  <a:pt x="27426" y="0"/>
                  <a:pt x="27439" y="13"/>
                </a:cubicBezTo>
                <a:cubicBezTo>
                  <a:pt x="27452" y="25"/>
                  <a:pt x="27452" y="46"/>
                  <a:pt x="27439" y="59"/>
                </a:cubicBezTo>
                <a:lnTo>
                  <a:pt x="27145" y="353"/>
                </a:lnTo>
                <a:cubicBezTo>
                  <a:pt x="27139" y="359"/>
                  <a:pt x="27130" y="364"/>
                  <a:pt x="27122" y="364"/>
                </a:cubicBezTo>
                <a:close/>
                <a:moveTo>
                  <a:pt x="26534" y="364"/>
                </a:moveTo>
                <a:cubicBezTo>
                  <a:pt x="26526" y="364"/>
                  <a:pt x="26517" y="359"/>
                  <a:pt x="26511" y="353"/>
                </a:cubicBezTo>
                <a:cubicBezTo>
                  <a:pt x="26498" y="340"/>
                  <a:pt x="26498" y="319"/>
                  <a:pt x="26511" y="307"/>
                </a:cubicBezTo>
                <a:lnTo>
                  <a:pt x="26805" y="13"/>
                </a:lnTo>
                <a:cubicBezTo>
                  <a:pt x="26817" y="0"/>
                  <a:pt x="26839" y="0"/>
                  <a:pt x="26851" y="13"/>
                </a:cubicBezTo>
                <a:cubicBezTo>
                  <a:pt x="26864" y="25"/>
                  <a:pt x="26864" y="46"/>
                  <a:pt x="26851" y="59"/>
                </a:cubicBezTo>
                <a:lnTo>
                  <a:pt x="26557" y="353"/>
                </a:lnTo>
                <a:cubicBezTo>
                  <a:pt x="26549" y="359"/>
                  <a:pt x="26540" y="364"/>
                  <a:pt x="26534" y="364"/>
                </a:cubicBezTo>
                <a:close/>
                <a:moveTo>
                  <a:pt x="25944" y="364"/>
                </a:moveTo>
                <a:cubicBezTo>
                  <a:pt x="25936" y="364"/>
                  <a:pt x="25927" y="359"/>
                  <a:pt x="25921" y="353"/>
                </a:cubicBezTo>
                <a:cubicBezTo>
                  <a:pt x="25908" y="340"/>
                  <a:pt x="25908" y="319"/>
                  <a:pt x="25921" y="307"/>
                </a:cubicBezTo>
                <a:lnTo>
                  <a:pt x="26215" y="13"/>
                </a:lnTo>
                <a:cubicBezTo>
                  <a:pt x="26227" y="0"/>
                  <a:pt x="26249" y="0"/>
                  <a:pt x="26261" y="13"/>
                </a:cubicBezTo>
                <a:cubicBezTo>
                  <a:pt x="26274" y="25"/>
                  <a:pt x="26274" y="46"/>
                  <a:pt x="26261" y="59"/>
                </a:cubicBezTo>
                <a:lnTo>
                  <a:pt x="25967" y="353"/>
                </a:lnTo>
                <a:cubicBezTo>
                  <a:pt x="25961" y="359"/>
                  <a:pt x="25953" y="364"/>
                  <a:pt x="25944" y="364"/>
                </a:cubicBezTo>
                <a:close/>
                <a:moveTo>
                  <a:pt x="25356" y="364"/>
                </a:moveTo>
                <a:cubicBezTo>
                  <a:pt x="25348" y="364"/>
                  <a:pt x="25339" y="359"/>
                  <a:pt x="25333" y="353"/>
                </a:cubicBezTo>
                <a:cubicBezTo>
                  <a:pt x="25320" y="340"/>
                  <a:pt x="25320" y="319"/>
                  <a:pt x="25333" y="307"/>
                </a:cubicBezTo>
                <a:lnTo>
                  <a:pt x="25627" y="13"/>
                </a:lnTo>
                <a:cubicBezTo>
                  <a:pt x="25640" y="0"/>
                  <a:pt x="25661" y="0"/>
                  <a:pt x="25673" y="13"/>
                </a:cubicBezTo>
                <a:cubicBezTo>
                  <a:pt x="25686" y="25"/>
                  <a:pt x="25686" y="46"/>
                  <a:pt x="25673" y="59"/>
                </a:cubicBezTo>
                <a:lnTo>
                  <a:pt x="25379" y="353"/>
                </a:lnTo>
                <a:cubicBezTo>
                  <a:pt x="25371" y="359"/>
                  <a:pt x="25365" y="364"/>
                  <a:pt x="25356" y="364"/>
                </a:cubicBezTo>
                <a:close/>
                <a:moveTo>
                  <a:pt x="24766" y="364"/>
                </a:moveTo>
                <a:cubicBezTo>
                  <a:pt x="24758" y="364"/>
                  <a:pt x="24749" y="359"/>
                  <a:pt x="24743" y="353"/>
                </a:cubicBezTo>
                <a:cubicBezTo>
                  <a:pt x="24730" y="340"/>
                  <a:pt x="24730" y="319"/>
                  <a:pt x="24743" y="307"/>
                </a:cubicBezTo>
                <a:lnTo>
                  <a:pt x="25037" y="13"/>
                </a:lnTo>
                <a:cubicBezTo>
                  <a:pt x="25050" y="0"/>
                  <a:pt x="25071" y="0"/>
                  <a:pt x="25083" y="13"/>
                </a:cubicBezTo>
                <a:cubicBezTo>
                  <a:pt x="25096" y="25"/>
                  <a:pt x="25096" y="46"/>
                  <a:pt x="25083" y="59"/>
                </a:cubicBezTo>
                <a:lnTo>
                  <a:pt x="24789" y="353"/>
                </a:lnTo>
                <a:cubicBezTo>
                  <a:pt x="24783" y="359"/>
                  <a:pt x="24775" y="364"/>
                  <a:pt x="24766" y="364"/>
                </a:cubicBezTo>
                <a:close/>
                <a:moveTo>
                  <a:pt x="24178" y="364"/>
                </a:moveTo>
                <a:cubicBezTo>
                  <a:pt x="24170" y="364"/>
                  <a:pt x="24161" y="359"/>
                  <a:pt x="24155" y="353"/>
                </a:cubicBezTo>
                <a:cubicBezTo>
                  <a:pt x="24142" y="340"/>
                  <a:pt x="24142" y="319"/>
                  <a:pt x="24155" y="307"/>
                </a:cubicBezTo>
                <a:lnTo>
                  <a:pt x="24449" y="13"/>
                </a:lnTo>
                <a:cubicBezTo>
                  <a:pt x="24462" y="0"/>
                  <a:pt x="24483" y="0"/>
                  <a:pt x="24496" y="13"/>
                </a:cubicBezTo>
                <a:cubicBezTo>
                  <a:pt x="24508" y="25"/>
                  <a:pt x="24508" y="46"/>
                  <a:pt x="24496" y="59"/>
                </a:cubicBezTo>
                <a:lnTo>
                  <a:pt x="24202" y="353"/>
                </a:lnTo>
                <a:cubicBezTo>
                  <a:pt x="24195" y="359"/>
                  <a:pt x="24187" y="364"/>
                  <a:pt x="24178" y="364"/>
                </a:cubicBezTo>
                <a:close/>
                <a:moveTo>
                  <a:pt x="23588" y="364"/>
                </a:moveTo>
                <a:cubicBezTo>
                  <a:pt x="23580" y="364"/>
                  <a:pt x="23571" y="359"/>
                  <a:pt x="23565" y="353"/>
                </a:cubicBezTo>
                <a:cubicBezTo>
                  <a:pt x="23552" y="340"/>
                  <a:pt x="23552" y="319"/>
                  <a:pt x="23565" y="307"/>
                </a:cubicBezTo>
                <a:lnTo>
                  <a:pt x="23859" y="13"/>
                </a:lnTo>
                <a:cubicBezTo>
                  <a:pt x="23872" y="0"/>
                  <a:pt x="23893" y="0"/>
                  <a:pt x="23906" y="13"/>
                </a:cubicBezTo>
                <a:cubicBezTo>
                  <a:pt x="23918" y="25"/>
                  <a:pt x="23918" y="46"/>
                  <a:pt x="23906" y="59"/>
                </a:cubicBezTo>
                <a:lnTo>
                  <a:pt x="23612" y="353"/>
                </a:lnTo>
                <a:cubicBezTo>
                  <a:pt x="23605" y="359"/>
                  <a:pt x="23597" y="364"/>
                  <a:pt x="23588" y="364"/>
                </a:cubicBezTo>
                <a:close/>
                <a:moveTo>
                  <a:pt x="23001" y="364"/>
                </a:moveTo>
                <a:cubicBezTo>
                  <a:pt x="22992" y="364"/>
                  <a:pt x="22984" y="359"/>
                  <a:pt x="22977" y="353"/>
                </a:cubicBezTo>
                <a:cubicBezTo>
                  <a:pt x="22965" y="340"/>
                  <a:pt x="22965" y="319"/>
                  <a:pt x="22977" y="307"/>
                </a:cubicBezTo>
                <a:lnTo>
                  <a:pt x="23271" y="13"/>
                </a:lnTo>
                <a:cubicBezTo>
                  <a:pt x="23284" y="0"/>
                  <a:pt x="23305" y="0"/>
                  <a:pt x="23318" y="13"/>
                </a:cubicBezTo>
                <a:cubicBezTo>
                  <a:pt x="23330" y="25"/>
                  <a:pt x="23330" y="46"/>
                  <a:pt x="23318" y="59"/>
                </a:cubicBezTo>
                <a:lnTo>
                  <a:pt x="23024" y="353"/>
                </a:lnTo>
                <a:cubicBezTo>
                  <a:pt x="23017" y="359"/>
                  <a:pt x="23009" y="364"/>
                  <a:pt x="23001" y="364"/>
                </a:cubicBezTo>
                <a:close/>
                <a:moveTo>
                  <a:pt x="22411" y="364"/>
                </a:moveTo>
                <a:cubicBezTo>
                  <a:pt x="22402" y="364"/>
                  <a:pt x="22394" y="359"/>
                  <a:pt x="22387" y="353"/>
                </a:cubicBezTo>
                <a:cubicBezTo>
                  <a:pt x="22375" y="340"/>
                  <a:pt x="22375" y="319"/>
                  <a:pt x="22387" y="307"/>
                </a:cubicBezTo>
                <a:lnTo>
                  <a:pt x="22681" y="13"/>
                </a:lnTo>
                <a:cubicBezTo>
                  <a:pt x="22694" y="0"/>
                  <a:pt x="22715" y="0"/>
                  <a:pt x="22728" y="13"/>
                </a:cubicBezTo>
                <a:cubicBezTo>
                  <a:pt x="22740" y="25"/>
                  <a:pt x="22740" y="46"/>
                  <a:pt x="22728" y="59"/>
                </a:cubicBezTo>
                <a:lnTo>
                  <a:pt x="22434" y="353"/>
                </a:lnTo>
                <a:cubicBezTo>
                  <a:pt x="22427" y="359"/>
                  <a:pt x="22419" y="364"/>
                  <a:pt x="22411" y="364"/>
                </a:cubicBezTo>
                <a:close/>
                <a:moveTo>
                  <a:pt x="21823" y="364"/>
                </a:moveTo>
                <a:cubicBezTo>
                  <a:pt x="21814" y="364"/>
                  <a:pt x="21806" y="359"/>
                  <a:pt x="21799" y="353"/>
                </a:cubicBezTo>
                <a:cubicBezTo>
                  <a:pt x="21787" y="340"/>
                  <a:pt x="21787" y="319"/>
                  <a:pt x="21799" y="307"/>
                </a:cubicBezTo>
                <a:lnTo>
                  <a:pt x="22093" y="13"/>
                </a:lnTo>
                <a:cubicBezTo>
                  <a:pt x="22106" y="0"/>
                  <a:pt x="22127" y="0"/>
                  <a:pt x="22140" y="13"/>
                </a:cubicBezTo>
                <a:cubicBezTo>
                  <a:pt x="22153" y="25"/>
                  <a:pt x="22153" y="46"/>
                  <a:pt x="22140" y="59"/>
                </a:cubicBezTo>
                <a:lnTo>
                  <a:pt x="21846" y="353"/>
                </a:lnTo>
                <a:cubicBezTo>
                  <a:pt x="21840" y="359"/>
                  <a:pt x="21831" y="364"/>
                  <a:pt x="21823" y="364"/>
                </a:cubicBezTo>
                <a:close/>
                <a:moveTo>
                  <a:pt x="21233" y="364"/>
                </a:moveTo>
                <a:cubicBezTo>
                  <a:pt x="21224" y="364"/>
                  <a:pt x="21216" y="359"/>
                  <a:pt x="21209" y="353"/>
                </a:cubicBezTo>
                <a:cubicBezTo>
                  <a:pt x="21197" y="340"/>
                  <a:pt x="21197" y="319"/>
                  <a:pt x="21209" y="307"/>
                </a:cubicBezTo>
                <a:lnTo>
                  <a:pt x="21503" y="13"/>
                </a:lnTo>
                <a:cubicBezTo>
                  <a:pt x="21516" y="0"/>
                  <a:pt x="21537" y="0"/>
                  <a:pt x="21550" y="13"/>
                </a:cubicBezTo>
                <a:cubicBezTo>
                  <a:pt x="21563" y="25"/>
                  <a:pt x="21563" y="46"/>
                  <a:pt x="21550" y="59"/>
                </a:cubicBezTo>
                <a:lnTo>
                  <a:pt x="21256" y="353"/>
                </a:lnTo>
                <a:cubicBezTo>
                  <a:pt x="21250" y="359"/>
                  <a:pt x="21241" y="364"/>
                  <a:pt x="21233" y="364"/>
                </a:cubicBezTo>
                <a:close/>
                <a:moveTo>
                  <a:pt x="20645" y="364"/>
                </a:moveTo>
                <a:cubicBezTo>
                  <a:pt x="20636" y="364"/>
                  <a:pt x="20628" y="359"/>
                  <a:pt x="20622" y="353"/>
                </a:cubicBezTo>
                <a:cubicBezTo>
                  <a:pt x="20609" y="340"/>
                  <a:pt x="20609" y="319"/>
                  <a:pt x="20622" y="307"/>
                </a:cubicBezTo>
                <a:lnTo>
                  <a:pt x="20915" y="13"/>
                </a:lnTo>
                <a:cubicBezTo>
                  <a:pt x="20928" y="0"/>
                  <a:pt x="20949" y="0"/>
                  <a:pt x="20962" y="13"/>
                </a:cubicBezTo>
                <a:cubicBezTo>
                  <a:pt x="20975" y="25"/>
                  <a:pt x="20975" y="46"/>
                  <a:pt x="20962" y="59"/>
                </a:cubicBezTo>
                <a:lnTo>
                  <a:pt x="20668" y="353"/>
                </a:lnTo>
                <a:cubicBezTo>
                  <a:pt x="20662" y="359"/>
                  <a:pt x="20653" y="364"/>
                  <a:pt x="20645" y="364"/>
                </a:cubicBezTo>
                <a:close/>
                <a:moveTo>
                  <a:pt x="20055" y="364"/>
                </a:moveTo>
                <a:cubicBezTo>
                  <a:pt x="20046" y="364"/>
                  <a:pt x="20038" y="359"/>
                  <a:pt x="20032" y="353"/>
                </a:cubicBezTo>
                <a:cubicBezTo>
                  <a:pt x="20019" y="340"/>
                  <a:pt x="20019" y="319"/>
                  <a:pt x="20032" y="307"/>
                </a:cubicBezTo>
                <a:lnTo>
                  <a:pt x="20326" y="13"/>
                </a:lnTo>
                <a:cubicBezTo>
                  <a:pt x="20338" y="0"/>
                  <a:pt x="20359" y="0"/>
                  <a:pt x="20372" y="13"/>
                </a:cubicBezTo>
                <a:cubicBezTo>
                  <a:pt x="20385" y="25"/>
                  <a:pt x="20385" y="46"/>
                  <a:pt x="20372" y="59"/>
                </a:cubicBezTo>
                <a:lnTo>
                  <a:pt x="20078" y="353"/>
                </a:lnTo>
                <a:cubicBezTo>
                  <a:pt x="20072" y="359"/>
                  <a:pt x="20063" y="364"/>
                  <a:pt x="20055" y="364"/>
                </a:cubicBezTo>
                <a:close/>
                <a:moveTo>
                  <a:pt x="19467" y="364"/>
                </a:moveTo>
                <a:cubicBezTo>
                  <a:pt x="19459" y="364"/>
                  <a:pt x="19450" y="359"/>
                  <a:pt x="19444" y="353"/>
                </a:cubicBezTo>
                <a:cubicBezTo>
                  <a:pt x="19431" y="340"/>
                  <a:pt x="19431" y="319"/>
                  <a:pt x="19444" y="307"/>
                </a:cubicBezTo>
                <a:lnTo>
                  <a:pt x="19738" y="13"/>
                </a:lnTo>
                <a:cubicBezTo>
                  <a:pt x="19750" y="0"/>
                  <a:pt x="19771" y="0"/>
                  <a:pt x="19784" y="13"/>
                </a:cubicBezTo>
                <a:cubicBezTo>
                  <a:pt x="19797" y="25"/>
                  <a:pt x="19797" y="46"/>
                  <a:pt x="19784" y="59"/>
                </a:cubicBezTo>
                <a:lnTo>
                  <a:pt x="19490" y="353"/>
                </a:lnTo>
                <a:cubicBezTo>
                  <a:pt x="19484" y="359"/>
                  <a:pt x="19475" y="364"/>
                  <a:pt x="19467" y="364"/>
                </a:cubicBezTo>
                <a:close/>
                <a:moveTo>
                  <a:pt x="18879" y="364"/>
                </a:moveTo>
                <a:cubicBezTo>
                  <a:pt x="18871" y="364"/>
                  <a:pt x="18862" y="359"/>
                  <a:pt x="18856" y="353"/>
                </a:cubicBezTo>
                <a:cubicBezTo>
                  <a:pt x="18843" y="340"/>
                  <a:pt x="18843" y="319"/>
                  <a:pt x="18856" y="307"/>
                </a:cubicBezTo>
                <a:lnTo>
                  <a:pt x="19150" y="13"/>
                </a:lnTo>
                <a:cubicBezTo>
                  <a:pt x="19162" y="0"/>
                  <a:pt x="19184" y="1"/>
                  <a:pt x="19196" y="13"/>
                </a:cubicBezTo>
                <a:cubicBezTo>
                  <a:pt x="19209" y="26"/>
                  <a:pt x="19209" y="46"/>
                  <a:pt x="19196" y="59"/>
                </a:cubicBezTo>
                <a:lnTo>
                  <a:pt x="18902" y="353"/>
                </a:lnTo>
                <a:cubicBezTo>
                  <a:pt x="18894" y="359"/>
                  <a:pt x="18885" y="364"/>
                  <a:pt x="18879" y="364"/>
                </a:cubicBezTo>
                <a:close/>
                <a:moveTo>
                  <a:pt x="18289" y="364"/>
                </a:moveTo>
                <a:cubicBezTo>
                  <a:pt x="18281" y="364"/>
                  <a:pt x="18272" y="359"/>
                  <a:pt x="18266" y="353"/>
                </a:cubicBezTo>
                <a:cubicBezTo>
                  <a:pt x="18253" y="340"/>
                  <a:pt x="18253" y="319"/>
                  <a:pt x="18266" y="307"/>
                </a:cubicBezTo>
                <a:lnTo>
                  <a:pt x="18560" y="13"/>
                </a:lnTo>
                <a:cubicBezTo>
                  <a:pt x="18572" y="0"/>
                  <a:pt x="18594" y="1"/>
                  <a:pt x="18606" y="13"/>
                </a:cubicBezTo>
                <a:cubicBezTo>
                  <a:pt x="18619" y="26"/>
                  <a:pt x="18619" y="46"/>
                  <a:pt x="18606" y="59"/>
                </a:cubicBezTo>
                <a:lnTo>
                  <a:pt x="18312" y="353"/>
                </a:lnTo>
                <a:cubicBezTo>
                  <a:pt x="18306" y="359"/>
                  <a:pt x="18298" y="364"/>
                  <a:pt x="18289" y="364"/>
                </a:cubicBezTo>
                <a:close/>
                <a:moveTo>
                  <a:pt x="17702" y="364"/>
                </a:moveTo>
                <a:cubicBezTo>
                  <a:pt x="17694" y="364"/>
                  <a:pt x="17685" y="359"/>
                  <a:pt x="17679" y="353"/>
                </a:cubicBezTo>
                <a:cubicBezTo>
                  <a:pt x="17666" y="340"/>
                  <a:pt x="17666" y="319"/>
                  <a:pt x="17679" y="307"/>
                </a:cubicBezTo>
                <a:lnTo>
                  <a:pt x="17973" y="13"/>
                </a:lnTo>
                <a:cubicBezTo>
                  <a:pt x="17986" y="0"/>
                  <a:pt x="18006" y="1"/>
                  <a:pt x="18018" y="13"/>
                </a:cubicBezTo>
                <a:cubicBezTo>
                  <a:pt x="18031" y="26"/>
                  <a:pt x="18031" y="46"/>
                  <a:pt x="18018" y="59"/>
                </a:cubicBezTo>
                <a:lnTo>
                  <a:pt x="17726" y="353"/>
                </a:lnTo>
                <a:cubicBezTo>
                  <a:pt x="17717" y="359"/>
                  <a:pt x="17711" y="364"/>
                  <a:pt x="17702" y="364"/>
                </a:cubicBezTo>
                <a:close/>
                <a:moveTo>
                  <a:pt x="17112" y="364"/>
                </a:moveTo>
                <a:cubicBezTo>
                  <a:pt x="17104" y="364"/>
                  <a:pt x="17095" y="359"/>
                  <a:pt x="17089" y="353"/>
                </a:cubicBezTo>
                <a:cubicBezTo>
                  <a:pt x="17076" y="340"/>
                  <a:pt x="17076" y="319"/>
                  <a:pt x="17089" y="307"/>
                </a:cubicBezTo>
                <a:lnTo>
                  <a:pt x="17383" y="13"/>
                </a:lnTo>
                <a:cubicBezTo>
                  <a:pt x="17396" y="0"/>
                  <a:pt x="17416" y="1"/>
                  <a:pt x="17429" y="13"/>
                </a:cubicBezTo>
                <a:cubicBezTo>
                  <a:pt x="17441" y="26"/>
                  <a:pt x="17442" y="46"/>
                  <a:pt x="17429" y="59"/>
                </a:cubicBezTo>
                <a:lnTo>
                  <a:pt x="17136" y="353"/>
                </a:lnTo>
                <a:cubicBezTo>
                  <a:pt x="17129" y="359"/>
                  <a:pt x="17121" y="364"/>
                  <a:pt x="17112" y="364"/>
                </a:cubicBezTo>
                <a:close/>
                <a:moveTo>
                  <a:pt x="16524" y="364"/>
                </a:moveTo>
                <a:cubicBezTo>
                  <a:pt x="16516" y="364"/>
                  <a:pt x="16507" y="359"/>
                  <a:pt x="16501" y="353"/>
                </a:cubicBezTo>
                <a:cubicBezTo>
                  <a:pt x="16488" y="340"/>
                  <a:pt x="16488" y="319"/>
                  <a:pt x="16501" y="307"/>
                </a:cubicBezTo>
                <a:lnTo>
                  <a:pt x="16795" y="13"/>
                </a:lnTo>
                <a:cubicBezTo>
                  <a:pt x="16808" y="0"/>
                  <a:pt x="16829" y="1"/>
                  <a:pt x="16842" y="13"/>
                </a:cubicBezTo>
                <a:cubicBezTo>
                  <a:pt x="16854" y="26"/>
                  <a:pt x="16854" y="46"/>
                  <a:pt x="16842" y="59"/>
                </a:cubicBezTo>
                <a:lnTo>
                  <a:pt x="16548" y="353"/>
                </a:lnTo>
                <a:cubicBezTo>
                  <a:pt x="16541" y="359"/>
                  <a:pt x="16533" y="364"/>
                  <a:pt x="16524" y="364"/>
                </a:cubicBezTo>
                <a:close/>
                <a:moveTo>
                  <a:pt x="15934" y="364"/>
                </a:moveTo>
                <a:cubicBezTo>
                  <a:pt x="15926" y="364"/>
                  <a:pt x="15918" y="359"/>
                  <a:pt x="15911" y="353"/>
                </a:cubicBezTo>
                <a:cubicBezTo>
                  <a:pt x="15898" y="340"/>
                  <a:pt x="15898" y="319"/>
                  <a:pt x="15911" y="307"/>
                </a:cubicBezTo>
                <a:lnTo>
                  <a:pt x="16205" y="13"/>
                </a:lnTo>
                <a:cubicBezTo>
                  <a:pt x="16218" y="0"/>
                  <a:pt x="16239" y="1"/>
                  <a:pt x="16252" y="13"/>
                </a:cubicBezTo>
                <a:cubicBezTo>
                  <a:pt x="16264" y="26"/>
                  <a:pt x="16264" y="46"/>
                  <a:pt x="16252" y="59"/>
                </a:cubicBezTo>
                <a:lnTo>
                  <a:pt x="15958" y="353"/>
                </a:lnTo>
                <a:cubicBezTo>
                  <a:pt x="15951" y="359"/>
                  <a:pt x="15943" y="364"/>
                  <a:pt x="15934" y="364"/>
                </a:cubicBezTo>
                <a:close/>
                <a:moveTo>
                  <a:pt x="15347" y="364"/>
                </a:moveTo>
                <a:cubicBezTo>
                  <a:pt x="15338" y="364"/>
                  <a:pt x="15330" y="359"/>
                  <a:pt x="15323" y="353"/>
                </a:cubicBezTo>
                <a:cubicBezTo>
                  <a:pt x="15311" y="340"/>
                  <a:pt x="15311" y="319"/>
                  <a:pt x="15323" y="307"/>
                </a:cubicBezTo>
                <a:lnTo>
                  <a:pt x="15617" y="13"/>
                </a:lnTo>
                <a:cubicBezTo>
                  <a:pt x="15630" y="0"/>
                  <a:pt x="15651" y="1"/>
                  <a:pt x="15664" y="13"/>
                </a:cubicBezTo>
                <a:cubicBezTo>
                  <a:pt x="15676" y="26"/>
                  <a:pt x="15676" y="46"/>
                  <a:pt x="15664" y="59"/>
                </a:cubicBezTo>
                <a:lnTo>
                  <a:pt x="15370" y="353"/>
                </a:lnTo>
                <a:cubicBezTo>
                  <a:pt x="15363" y="359"/>
                  <a:pt x="15355" y="364"/>
                  <a:pt x="15347" y="364"/>
                </a:cubicBezTo>
                <a:close/>
                <a:moveTo>
                  <a:pt x="14757" y="364"/>
                </a:moveTo>
                <a:cubicBezTo>
                  <a:pt x="14748" y="364"/>
                  <a:pt x="14740" y="359"/>
                  <a:pt x="14733" y="353"/>
                </a:cubicBezTo>
                <a:cubicBezTo>
                  <a:pt x="14721" y="340"/>
                  <a:pt x="14721" y="319"/>
                  <a:pt x="14733" y="307"/>
                </a:cubicBezTo>
                <a:lnTo>
                  <a:pt x="15027" y="13"/>
                </a:lnTo>
                <a:cubicBezTo>
                  <a:pt x="15040" y="0"/>
                  <a:pt x="15061" y="1"/>
                  <a:pt x="15074" y="13"/>
                </a:cubicBezTo>
                <a:cubicBezTo>
                  <a:pt x="15086" y="26"/>
                  <a:pt x="15086" y="46"/>
                  <a:pt x="15074" y="59"/>
                </a:cubicBezTo>
                <a:lnTo>
                  <a:pt x="14780" y="353"/>
                </a:lnTo>
                <a:cubicBezTo>
                  <a:pt x="14774" y="359"/>
                  <a:pt x="14765" y="364"/>
                  <a:pt x="14757" y="364"/>
                </a:cubicBezTo>
                <a:close/>
                <a:moveTo>
                  <a:pt x="14169" y="364"/>
                </a:moveTo>
                <a:cubicBezTo>
                  <a:pt x="14160" y="364"/>
                  <a:pt x="14152" y="359"/>
                  <a:pt x="14145" y="353"/>
                </a:cubicBezTo>
                <a:cubicBezTo>
                  <a:pt x="14133" y="340"/>
                  <a:pt x="14133" y="319"/>
                  <a:pt x="14145" y="307"/>
                </a:cubicBezTo>
                <a:lnTo>
                  <a:pt x="14439" y="13"/>
                </a:lnTo>
                <a:cubicBezTo>
                  <a:pt x="14452" y="0"/>
                  <a:pt x="14473" y="1"/>
                  <a:pt x="14486" y="13"/>
                </a:cubicBezTo>
                <a:cubicBezTo>
                  <a:pt x="14499" y="26"/>
                  <a:pt x="14499" y="46"/>
                  <a:pt x="14486" y="59"/>
                </a:cubicBezTo>
                <a:lnTo>
                  <a:pt x="14192" y="353"/>
                </a:lnTo>
                <a:cubicBezTo>
                  <a:pt x="14186" y="359"/>
                  <a:pt x="14177" y="364"/>
                  <a:pt x="14169" y="364"/>
                </a:cubicBezTo>
                <a:close/>
                <a:moveTo>
                  <a:pt x="13579" y="364"/>
                </a:moveTo>
                <a:cubicBezTo>
                  <a:pt x="13570" y="364"/>
                  <a:pt x="13562" y="359"/>
                  <a:pt x="13555" y="353"/>
                </a:cubicBezTo>
                <a:cubicBezTo>
                  <a:pt x="13543" y="340"/>
                  <a:pt x="13543" y="319"/>
                  <a:pt x="13555" y="307"/>
                </a:cubicBezTo>
                <a:lnTo>
                  <a:pt x="13849" y="13"/>
                </a:lnTo>
                <a:cubicBezTo>
                  <a:pt x="13862" y="0"/>
                  <a:pt x="13883" y="1"/>
                  <a:pt x="13896" y="13"/>
                </a:cubicBezTo>
                <a:cubicBezTo>
                  <a:pt x="13909" y="26"/>
                  <a:pt x="13909" y="46"/>
                  <a:pt x="13896" y="59"/>
                </a:cubicBezTo>
                <a:lnTo>
                  <a:pt x="13602" y="353"/>
                </a:lnTo>
                <a:cubicBezTo>
                  <a:pt x="13596" y="359"/>
                  <a:pt x="13587" y="364"/>
                  <a:pt x="13579" y="364"/>
                </a:cubicBezTo>
                <a:close/>
                <a:moveTo>
                  <a:pt x="12991" y="364"/>
                </a:moveTo>
                <a:cubicBezTo>
                  <a:pt x="12982" y="364"/>
                  <a:pt x="12974" y="359"/>
                  <a:pt x="12968" y="353"/>
                </a:cubicBezTo>
                <a:cubicBezTo>
                  <a:pt x="12955" y="340"/>
                  <a:pt x="12955" y="319"/>
                  <a:pt x="12968" y="307"/>
                </a:cubicBezTo>
                <a:lnTo>
                  <a:pt x="13262" y="13"/>
                </a:lnTo>
                <a:cubicBezTo>
                  <a:pt x="13274" y="0"/>
                  <a:pt x="13295" y="1"/>
                  <a:pt x="13308" y="13"/>
                </a:cubicBezTo>
                <a:cubicBezTo>
                  <a:pt x="13321" y="26"/>
                  <a:pt x="13321" y="46"/>
                  <a:pt x="13308" y="59"/>
                </a:cubicBezTo>
                <a:lnTo>
                  <a:pt x="13014" y="353"/>
                </a:lnTo>
                <a:cubicBezTo>
                  <a:pt x="13008" y="359"/>
                  <a:pt x="12999" y="364"/>
                  <a:pt x="12991" y="364"/>
                </a:cubicBezTo>
                <a:close/>
                <a:moveTo>
                  <a:pt x="12401" y="364"/>
                </a:moveTo>
                <a:cubicBezTo>
                  <a:pt x="12392" y="364"/>
                  <a:pt x="12384" y="359"/>
                  <a:pt x="12378" y="353"/>
                </a:cubicBezTo>
                <a:cubicBezTo>
                  <a:pt x="12365" y="340"/>
                  <a:pt x="12365" y="319"/>
                  <a:pt x="12378" y="307"/>
                </a:cubicBezTo>
                <a:lnTo>
                  <a:pt x="12672" y="13"/>
                </a:lnTo>
                <a:cubicBezTo>
                  <a:pt x="12684" y="0"/>
                  <a:pt x="12705" y="1"/>
                  <a:pt x="12718" y="13"/>
                </a:cubicBezTo>
                <a:cubicBezTo>
                  <a:pt x="12731" y="26"/>
                  <a:pt x="12731" y="46"/>
                  <a:pt x="12718" y="59"/>
                </a:cubicBezTo>
                <a:lnTo>
                  <a:pt x="12424" y="353"/>
                </a:lnTo>
                <a:cubicBezTo>
                  <a:pt x="12418" y="359"/>
                  <a:pt x="12409" y="364"/>
                  <a:pt x="12401" y="364"/>
                </a:cubicBezTo>
                <a:close/>
                <a:moveTo>
                  <a:pt x="11813" y="364"/>
                </a:moveTo>
                <a:cubicBezTo>
                  <a:pt x="11805" y="364"/>
                  <a:pt x="11796" y="359"/>
                  <a:pt x="11790" y="353"/>
                </a:cubicBezTo>
                <a:cubicBezTo>
                  <a:pt x="11777" y="340"/>
                  <a:pt x="11777" y="319"/>
                  <a:pt x="11790" y="307"/>
                </a:cubicBezTo>
                <a:lnTo>
                  <a:pt x="12084" y="13"/>
                </a:lnTo>
                <a:cubicBezTo>
                  <a:pt x="12096" y="0"/>
                  <a:pt x="12117" y="1"/>
                  <a:pt x="12130" y="13"/>
                </a:cubicBezTo>
                <a:cubicBezTo>
                  <a:pt x="12142" y="26"/>
                  <a:pt x="12143" y="46"/>
                  <a:pt x="12130" y="59"/>
                </a:cubicBezTo>
                <a:lnTo>
                  <a:pt x="11836" y="353"/>
                </a:lnTo>
                <a:cubicBezTo>
                  <a:pt x="11830" y="359"/>
                  <a:pt x="11821" y="364"/>
                  <a:pt x="11813" y="364"/>
                </a:cubicBezTo>
                <a:close/>
                <a:moveTo>
                  <a:pt x="11225" y="364"/>
                </a:moveTo>
                <a:cubicBezTo>
                  <a:pt x="11217" y="364"/>
                  <a:pt x="11208" y="359"/>
                  <a:pt x="11202" y="353"/>
                </a:cubicBezTo>
                <a:cubicBezTo>
                  <a:pt x="11189" y="340"/>
                  <a:pt x="11189" y="319"/>
                  <a:pt x="11202" y="307"/>
                </a:cubicBezTo>
                <a:lnTo>
                  <a:pt x="11496" y="13"/>
                </a:lnTo>
                <a:cubicBezTo>
                  <a:pt x="11509" y="0"/>
                  <a:pt x="11529" y="1"/>
                  <a:pt x="11542" y="13"/>
                </a:cubicBezTo>
                <a:cubicBezTo>
                  <a:pt x="11554" y="26"/>
                  <a:pt x="11555" y="46"/>
                  <a:pt x="11542" y="59"/>
                </a:cubicBezTo>
                <a:lnTo>
                  <a:pt x="11248" y="353"/>
                </a:lnTo>
                <a:cubicBezTo>
                  <a:pt x="11240" y="359"/>
                  <a:pt x="11232" y="364"/>
                  <a:pt x="11225" y="364"/>
                </a:cubicBezTo>
                <a:close/>
                <a:moveTo>
                  <a:pt x="10635" y="364"/>
                </a:moveTo>
                <a:cubicBezTo>
                  <a:pt x="10627" y="364"/>
                  <a:pt x="10618" y="359"/>
                  <a:pt x="10612" y="353"/>
                </a:cubicBezTo>
                <a:cubicBezTo>
                  <a:pt x="10599" y="340"/>
                  <a:pt x="10599" y="319"/>
                  <a:pt x="10612" y="307"/>
                </a:cubicBezTo>
                <a:lnTo>
                  <a:pt x="10906" y="13"/>
                </a:lnTo>
                <a:cubicBezTo>
                  <a:pt x="10919" y="0"/>
                  <a:pt x="10939" y="1"/>
                  <a:pt x="10952" y="13"/>
                </a:cubicBezTo>
                <a:cubicBezTo>
                  <a:pt x="10964" y="26"/>
                  <a:pt x="10965" y="46"/>
                  <a:pt x="10952" y="59"/>
                </a:cubicBezTo>
                <a:lnTo>
                  <a:pt x="10658" y="353"/>
                </a:lnTo>
                <a:cubicBezTo>
                  <a:pt x="10652" y="359"/>
                  <a:pt x="10644" y="364"/>
                  <a:pt x="10635" y="364"/>
                </a:cubicBezTo>
                <a:close/>
                <a:moveTo>
                  <a:pt x="10047" y="364"/>
                </a:moveTo>
                <a:cubicBezTo>
                  <a:pt x="10039" y="364"/>
                  <a:pt x="10030" y="359"/>
                  <a:pt x="10024" y="353"/>
                </a:cubicBezTo>
                <a:cubicBezTo>
                  <a:pt x="10011" y="340"/>
                  <a:pt x="10011" y="319"/>
                  <a:pt x="10024" y="307"/>
                </a:cubicBezTo>
                <a:lnTo>
                  <a:pt x="10318" y="13"/>
                </a:lnTo>
                <a:cubicBezTo>
                  <a:pt x="10331" y="0"/>
                  <a:pt x="10352" y="1"/>
                  <a:pt x="10365" y="13"/>
                </a:cubicBezTo>
                <a:cubicBezTo>
                  <a:pt x="10377" y="26"/>
                  <a:pt x="10377" y="46"/>
                  <a:pt x="10365" y="59"/>
                </a:cubicBezTo>
                <a:lnTo>
                  <a:pt x="10071" y="353"/>
                </a:lnTo>
                <a:cubicBezTo>
                  <a:pt x="10062" y="359"/>
                  <a:pt x="10056" y="364"/>
                  <a:pt x="10047" y="364"/>
                </a:cubicBezTo>
                <a:close/>
                <a:moveTo>
                  <a:pt x="9457" y="364"/>
                </a:moveTo>
                <a:cubicBezTo>
                  <a:pt x="9449" y="364"/>
                  <a:pt x="9440" y="359"/>
                  <a:pt x="9434" y="353"/>
                </a:cubicBezTo>
                <a:cubicBezTo>
                  <a:pt x="9421" y="340"/>
                  <a:pt x="9421" y="319"/>
                  <a:pt x="9434" y="307"/>
                </a:cubicBezTo>
                <a:lnTo>
                  <a:pt x="9728" y="13"/>
                </a:lnTo>
                <a:cubicBezTo>
                  <a:pt x="9741" y="0"/>
                  <a:pt x="9762" y="1"/>
                  <a:pt x="9775" y="13"/>
                </a:cubicBezTo>
                <a:cubicBezTo>
                  <a:pt x="9787" y="26"/>
                  <a:pt x="9787" y="46"/>
                  <a:pt x="9775" y="59"/>
                </a:cubicBezTo>
                <a:lnTo>
                  <a:pt x="9481" y="353"/>
                </a:lnTo>
                <a:cubicBezTo>
                  <a:pt x="9474" y="359"/>
                  <a:pt x="9466" y="364"/>
                  <a:pt x="9457" y="364"/>
                </a:cubicBezTo>
                <a:close/>
                <a:moveTo>
                  <a:pt x="8869" y="364"/>
                </a:moveTo>
                <a:cubicBezTo>
                  <a:pt x="8861" y="364"/>
                  <a:pt x="8853" y="359"/>
                  <a:pt x="8846" y="353"/>
                </a:cubicBezTo>
                <a:cubicBezTo>
                  <a:pt x="8834" y="340"/>
                  <a:pt x="8834" y="319"/>
                  <a:pt x="8846" y="307"/>
                </a:cubicBezTo>
                <a:lnTo>
                  <a:pt x="9140" y="13"/>
                </a:lnTo>
                <a:cubicBezTo>
                  <a:pt x="9153" y="0"/>
                  <a:pt x="9174" y="1"/>
                  <a:pt x="9187" y="13"/>
                </a:cubicBezTo>
                <a:cubicBezTo>
                  <a:pt x="9199" y="26"/>
                  <a:pt x="9199" y="46"/>
                  <a:pt x="9187" y="59"/>
                </a:cubicBezTo>
                <a:lnTo>
                  <a:pt x="8893" y="353"/>
                </a:lnTo>
                <a:cubicBezTo>
                  <a:pt x="8886" y="359"/>
                  <a:pt x="8878" y="364"/>
                  <a:pt x="8869" y="364"/>
                </a:cubicBezTo>
                <a:close/>
                <a:moveTo>
                  <a:pt x="8279" y="364"/>
                </a:moveTo>
                <a:cubicBezTo>
                  <a:pt x="8271" y="364"/>
                  <a:pt x="8263" y="359"/>
                  <a:pt x="8256" y="353"/>
                </a:cubicBezTo>
                <a:cubicBezTo>
                  <a:pt x="8244" y="340"/>
                  <a:pt x="8244" y="319"/>
                  <a:pt x="8256" y="307"/>
                </a:cubicBezTo>
                <a:lnTo>
                  <a:pt x="8550" y="13"/>
                </a:lnTo>
                <a:cubicBezTo>
                  <a:pt x="8563" y="0"/>
                  <a:pt x="8584" y="1"/>
                  <a:pt x="8597" y="13"/>
                </a:cubicBezTo>
                <a:cubicBezTo>
                  <a:pt x="8609" y="26"/>
                  <a:pt x="8609" y="46"/>
                  <a:pt x="8597" y="59"/>
                </a:cubicBezTo>
                <a:lnTo>
                  <a:pt x="8303" y="353"/>
                </a:lnTo>
                <a:cubicBezTo>
                  <a:pt x="8296" y="359"/>
                  <a:pt x="8288" y="364"/>
                  <a:pt x="8279" y="364"/>
                </a:cubicBezTo>
                <a:close/>
                <a:moveTo>
                  <a:pt x="7692" y="364"/>
                </a:moveTo>
                <a:cubicBezTo>
                  <a:pt x="7683" y="364"/>
                  <a:pt x="7675" y="359"/>
                  <a:pt x="7668" y="353"/>
                </a:cubicBezTo>
                <a:cubicBezTo>
                  <a:pt x="7656" y="340"/>
                  <a:pt x="7656" y="319"/>
                  <a:pt x="7668" y="307"/>
                </a:cubicBezTo>
                <a:lnTo>
                  <a:pt x="7962" y="13"/>
                </a:lnTo>
                <a:cubicBezTo>
                  <a:pt x="7975" y="0"/>
                  <a:pt x="7996" y="0"/>
                  <a:pt x="8009" y="13"/>
                </a:cubicBezTo>
                <a:cubicBezTo>
                  <a:pt x="8021" y="25"/>
                  <a:pt x="8021" y="46"/>
                  <a:pt x="8009" y="59"/>
                </a:cubicBezTo>
                <a:lnTo>
                  <a:pt x="7715" y="353"/>
                </a:lnTo>
                <a:cubicBezTo>
                  <a:pt x="7709" y="359"/>
                  <a:pt x="7700" y="364"/>
                  <a:pt x="7692" y="364"/>
                </a:cubicBezTo>
                <a:close/>
                <a:moveTo>
                  <a:pt x="7102" y="364"/>
                </a:moveTo>
                <a:cubicBezTo>
                  <a:pt x="7093" y="364"/>
                  <a:pt x="7085" y="359"/>
                  <a:pt x="7078" y="353"/>
                </a:cubicBezTo>
                <a:cubicBezTo>
                  <a:pt x="7066" y="340"/>
                  <a:pt x="7066" y="319"/>
                  <a:pt x="7078" y="307"/>
                </a:cubicBezTo>
                <a:lnTo>
                  <a:pt x="7372" y="13"/>
                </a:lnTo>
                <a:cubicBezTo>
                  <a:pt x="7385" y="0"/>
                  <a:pt x="7406" y="0"/>
                  <a:pt x="7419" y="13"/>
                </a:cubicBezTo>
                <a:cubicBezTo>
                  <a:pt x="7432" y="25"/>
                  <a:pt x="7432" y="46"/>
                  <a:pt x="7419" y="59"/>
                </a:cubicBezTo>
                <a:lnTo>
                  <a:pt x="7125" y="353"/>
                </a:lnTo>
                <a:cubicBezTo>
                  <a:pt x="7119" y="359"/>
                  <a:pt x="7110" y="364"/>
                  <a:pt x="7102" y="364"/>
                </a:cubicBezTo>
                <a:close/>
                <a:moveTo>
                  <a:pt x="6514" y="364"/>
                </a:moveTo>
                <a:cubicBezTo>
                  <a:pt x="6505" y="364"/>
                  <a:pt x="6497" y="359"/>
                  <a:pt x="6491" y="353"/>
                </a:cubicBezTo>
                <a:cubicBezTo>
                  <a:pt x="6478" y="340"/>
                  <a:pt x="6478" y="319"/>
                  <a:pt x="6491" y="307"/>
                </a:cubicBezTo>
                <a:lnTo>
                  <a:pt x="6784" y="13"/>
                </a:lnTo>
                <a:cubicBezTo>
                  <a:pt x="6797" y="0"/>
                  <a:pt x="6818" y="0"/>
                  <a:pt x="6831" y="13"/>
                </a:cubicBezTo>
                <a:cubicBezTo>
                  <a:pt x="6844" y="25"/>
                  <a:pt x="6844" y="46"/>
                  <a:pt x="6831" y="59"/>
                </a:cubicBezTo>
                <a:lnTo>
                  <a:pt x="6537" y="353"/>
                </a:lnTo>
                <a:cubicBezTo>
                  <a:pt x="6531" y="359"/>
                  <a:pt x="6522" y="364"/>
                  <a:pt x="6514" y="364"/>
                </a:cubicBezTo>
                <a:close/>
                <a:moveTo>
                  <a:pt x="5924" y="364"/>
                </a:moveTo>
                <a:cubicBezTo>
                  <a:pt x="5915" y="364"/>
                  <a:pt x="5907" y="359"/>
                  <a:pt x="5901" y="353"/>
                </a:cubicBezTo>
                <a:cubicBezTo>
                  <a:pt x="5888" y="340"/>
                  <a:pt x="5888" y="319"/>
                  <a:pt x="5901" y="307"/>
                </a:cubicBezTo>
                <a:lnTo>
                  <a:pt x="6194" y="13"/>
                </a:lnTo>
                <a:cubicBezTo>
                  <a:pt x="6207" y="0"/>
                  <a:pt x="6228" y="0"/>
                  <a:pt x="6241" y="13"/>
                </a:cubicBezTo>
                <a:cubicBezTo>
                  <a:pt x="6254" y="25"/>
                  <a:pt x="6254" y="46"/>
                  <a:pt x="6241" y="59"/>
                </a:cubicBezTo>
                <a:lnTo>
                  <a:pt x="5947" y="353"/>
                </a:lnTo>
                <a:cubicBezTo>
                  <a:pt x="5941" y="359"/>
                  <a:pt x="5932" y="364"/>
                  <a:pt x="5924" y="364"/>
                </a:cubicBezTo>
                <a:close/>
                <a:moveTo>
                  <a:pt x="5336" y="364"/>
                </a:moveTo>
                <a:cubicBezTo>
                  <a:pt x="5327" y="364"/>
                  <a:pt x="5319" y="359"/>
                  <a:pt x="5313" y="353"/>
                </a:cubicBezTo>
                <a:cubicBezTo>
                  <a:pt x="5300" y="340"/>
                  <a:pt x="5300" y="319"/>
                  <a:pt x="5313" y="307"/>
                </a:cubicBezTo>
                <a:lnTo>
                  <a:pt x="5607" y="13"/>
                </a:lnTo>
                <a:cubicBezTo>
                  <a:pt x="5619" y="0"/>
                  <a:pt x="5640" y="0"/>
                  <a:pt x="5653" y="13"/>
                </a:cubicBezTo>
                <a:cubicBezTo>
                  <a:pt x="5666" y="25"/>
                  <a:pt x="5666" y="46"/>
                  <a:pt x="5653" y="59"/>
                </a:cubicBezTo>
                <a:lnTo>
                  <a:pt x="5359" y="353"/>
                </a:lnTo>
                <a:cubicBezTo>
                  <a:pt x="5353" y="359"/>
                  <a:pt x="5344" y="364"/>
                  <a:pt x="5336" y="364"/>
                </a:cubicBezTo>
                <a:close/>
                <a:moveTo>
                  <a:pt x="4746" y="364"/>
                </a:moveTo>
                <a:cubicBezTo>
                  <a:pt x="4737" y="364"/>
                  <a:pt x="4729" y="359"/>
                  <a:pt x="4723" y="353"/>
                </a:cubicBezTo>
                <a:cubicBezTo>
                  <a:pt x="4710" y="340"/>
                  <a:pt x="4710" y="319"/>
                  <a:pt x="4723" y="307"/>
                </a:cubicBezTo>
                <a:lnTo>
                  <a:pt x="5017" y="13"/>
                </a:lnTo>
                <a:cubicBezTo>
                  <a:pt x="5029" y="0"/>
                  <a:pt x="5050" y="0"/>
                  <a:pt x="5063" y="13"/>
                </a:cubicBezTo>
                <a:cubicBezTo>
                  <a:pt x="5076" y="25"/>
                  <a:pt x="5076" y="46"/>
                  <a:pt x="5063" y="59"/>
                </a:cubicBezTo>
                <a:lnTo>
                  <a:pt x="4769" y="353"/>
                </a:lnTo>
                <a:cubicBezTo>
                  <a:pt x="4763" y="359"/>
                  <a:pt x="4754" y="364"/>
                  <a:pt x="4746" y="364"/>
                </a:cubicBezTo>
                <a:close/>
                <a:moveTo>
                  <a:pt x="4158" y="364"/>
                </a:moveTo>
                <a:cubicBezTo>
                  <a:pt x="4150" y="364"/>
                  <a:pt x="4141" y="359"/>
                  <a:pt x="4135" y="353"/>
                </a:cubicBezTo>
                <a:cubicBezTo>
                  <a:pt x="4122" y="340"/>
                  <a:pt x="4122" y="319"/>
                  <a:pt x="4135" y="307"/>
                </a:cubicBezTo>
                <a:lnTo>
                  <a:pt x="4429" y="13"/>
                </a:lnTo>
                <a:cubicBezTo>
                  <a:pt x="4441" y="0"/>
                  <a:pt x="4463" y="0"/>
                  <a:pt x="4475" y="13"/>
                </a:cubicBezTo>
                <a:cubicBezTo>
                  <a:pt x="4488" y="25"/>
                  <a:pt x="4488" y="46"/>
                  <a:pt x="4475" y="59"/>
                </a:cubicBezTo>
                <a:lnTo>
                  <a:pt x="4181" y="353"/>
                </a:lnTo>
                <a:cubicBezTo>
                  <a:pt x="4175" y="359"/>
                  <a:pt x="4167" y="364"/>
                  <a:pt x="4158" y="364"/>
                </a:cubicBezTo>
                <a:close/>
                <a:moveTo>
                  <a:pt x="3570" y="364"/>
                </a:moveTo>
                <a:cubicBezTo>
                  <a:pt x="3562" y="364"/>
                  <a:pt x="3553" y="359"/>
                  <a:pt x="3547" y="353"/>
                </a:cubicBezTo>
                <a:cubicBezTo>
                  <a:pt x="3534" y="340"/>
                  <a:pt x="3534" y="319"/>
                  <a:pt x="3547" y="307"/>
                </a:cubicBezTo>
                <a:lnTo>
                  <a:pt x="3841" y="13"/>
                </a:lnTo>
                <a:cubicBezTo>
                  <a:pt x="3854" y="0"/>
                  <a:pt x="3875" y="0"/>
                  <a:pt x="3887" y="13"/>
                </a:cubicBezTo>
                <a:cubicBezTo>
                  <a:pt x="3900" y="25"/>
                  <a:pt x="3900" y="46"/>
                  <a:pt x="3887" y="59"/>
                </a:cubicBezTo>
                <a:lnTo>
                  <a:pt x="3593" y="353"/>
                </a:lnTo>
                <a:cubicBezTo>
                  <a:pt x="3585" y="359"/>
                  <a:pt x="3577" y="364"/>
                  <a:pt x="3570" y="364"/>
                </a:cubicBezTo>
                <a:close/>
                <a:moveTo>
                  <a:pt x="2980" y="364"/>
                </a:moveTo>
                <a:cubicBezTo>
                  <a:pt x="2972" y="364"/>
                  <a:pt x="2963" y="359"/>
                  <a:pt x="2957" y="353"/>
                </a:cubicBezTo>
                <a:cubicBezTo>
                  <a:pt x="2944" y="340"/>
                  <a:pt x="2944" y="319"/>
                  <a:pt x="2957" y="307"/>
                </a:cubicBezTo>
                <a:lnTo>
                  <a:pt x="3251" y="13"/>
                </a:lnTo>
                <a:cubicBezTo>
                  <a:pt x="3264" y="0"/>
                  <a:pt x="3285" y="0"/>
                  <a:pt x="3297" y="13"/>
                </a:cubicBezTo>
                <a:cubicBezTo>
                  <a:pt x="3310" y="25"/>
                  <a:pt x="3310" y="46"/>
                  <a:pt x="3297" y="59"/>
                </a:cubicBezTo>
                <a:lnTo>
                  <a:pt x="3003" y="353"/>
                </a:lnTo>
                <a:cubicBezTo>
                  <a:pt x="2997" y="359"/>
                  <a:pt x="2989" y="364"/>
                  <a:pt x="2980" y="364"/>
                </a:cubicBezTo>
                <a:close/>
                <a:moveTo>
                  <a:pt x="2392" y="364"/>
                </a:moveTo>
                <a:cubicBezTo>
                  <a:pt x="2384" y="364"/>
                  <a:pt x="2375" y="359"/>
                  <a:pt x="2369" y="353"/>
                </a:cubicBezTo>
                <a:cubicBezTo>
                  <a:pt x="2356" y="340"/>
                  <a:pt x="2356" y="319"/>
                  <a:pt x="2369" y="307"/>
                </a:cubicBezTo>
                <a:lnTo>
                  <a:pt x="2663" y="13"/>
                </a:lnTo>
                <a:cubicBezTo>
                  <a:pt x="2676" y="0"/>
                  <a:pt x="2697" y="1"/>
                  <a:pt x="2710" y="13"/>
                </a:cubicBezTo>
                <a:cubicBezTo>
                  <a:pt x="2722" y="26"/>
                  <a:pt x="2722" y="46"/>
                  <a:pt x="2710" y="59"/>
                </a:cubicBezTo>
                <a:lnTo>
                  <a:pt x="2416" y="353"/>
                </a:lnTo>
                <a:cubicBezTo>
                  <a:pt x="2407" y="359"/>
                  <a:pt x="2401" y="364"/>
                  <a:pt x="2392" y="364"/>
                </a:cubicBezTo>
                <a:close/>
                <a:moveTo>
                  <a:pt x="1802" y="364"/>
                </a:moveTo>
                <a:cubicBezTo>
                  <a:pt x="1794" y="364"/>
                  <a:pt x="1785" y="359"/>
                  <a:pt x="1779" y="353"/>
                </a:cubicBezTo>
                <a:cubicBezTo>
                  <a:pt x="1766" y="340"/>
                  <a:pt x="1766" y="319"/>
                  <a:pt x="1779" y="307"/>
                </a:cubicBezTo>
                <a:lnTo>
                  <a:pt x="2073" y="13"/>
                </a:lnTo>
                <a:cubicBezTo>
                  <a:pt x="2086" y="0"/>
                  <a:pt x="2107" y="1"/>
                  <a:pt x="2120" y="13"/>
                </a:cubicBezTo>
                <a:cubicBezTo>
                  <a:pt x="2132" y="26"/>
                  <a:pt x="2132" y="46"/>
                  <a:pt x="2120" y="59"/>
                </a:cubicBezTo>
                <a:lnTo>
                  <a:pt x="1826" y="353"/>
                </a:lnTo>
                <a:cubicBezTo>
                  <a:pt x="1819" y="359"/>
                  <a:pt x="1811" y="364"/>
                  <a:pt x="1802" y="364"/>
                </a:cubicBezTo>
                <a:close/>
                <a:moveTo>
                  <a:pt x="1215" y="364"/>
                </a:moveTo>
                <a:cubicBezTo>
                  <a:pt x="1206" y="364"/>
                  <a:pt x="1198" y="359"/>
                  <a:pt x="1191" y="353"/>
                </a:cubicBezTo>
                <a:cubicBezTo>
                  <a:pt x="1179" y="340"/>
                  <a:pt x="1179" y="319"/>
                  <a:pt x="1191" y="307"/>
                </a:cubicBezTo>
                <a:lnTo>
                  <a:pt x="1485" y="13"/>
                </a:lnTo>
                <a:cubicBezTo>
                  <a:pt x="1498" y="0"/>
                  <a:pt x="1519" y="1"/>
                  <a:pt x="1532" y="13"/>
                </a:cubicBezTo>
                <a:cubicBezTo>
                  <a:pt x="1544" y="26"/>
                  <a:pt x="1544" y="46"/>
                  <a:pt x="1532" y="59"/>
                </a:cubicBezTo>
                <a:lnTo>
                  <a:pt x="1238" y="353"/>
                </a:lnTo>
                <a:cubicBezTo>
                  <a:pt x="1231" y="359"/>
                  <a:pt x="1223" y="364"/>
                  <a:pt x="1215" y="364"/>
                </a:cubicBezTo>
                <a:close/>
                <a:moveTo>
                  <a:pt x="625" y="364"/>
                </a:moveTo>
                <a:cubicBezTo>
                  <a:pt x="616" y="364"/>
                  <a:pt x="608" y="359"/>
                  <a:pt x="601" y="353"/>
                </a:cubicBezTo>
                <a:cubicBezTo>
                  <a:pt x="589" y="340"/>
                  <a:pt x="589" y="319"/>
                  <a:pt x="601" y="307"/>
                </a:cubicBezTo>
                <a:lnTo>
                  <a:pt x="895" y="13"/>
                </a:lnTo>
                <a:cubicBezTo>
                  <a:pt x="908" y="0"/>
                  <a:pt x="929" y="1"/>
                  <a:pt x="942" y="13"/>
                </a:cubicBezTo>
                <a:cubicBezTo>
                  <a:pt x="954" y="26"/>
                  <a:pt x="954" y="46"/>
                  <a:pt x="942" y="59"/>
                </a:cubicBezTo>
                <a:lnTo>
                  <a:pt x="648" y="353"/>
                </a:lnTo>
                <a:cubicBezTo>
                  <a:pt x="641" y="359"/>
                  <a:pt x="633" y="364"/>
                  <a:pt x="625" y="364"/>
                </a:cubicBezTo>
                <a:close/>
                <a:moveTo>
                  <a:pt x="37" y="364"/>
                </a:moveTo>
                <a:cubicBezTo>
                  <a:pt x="28" y="364"/>
                  <a:pt x="20" y="359"/>
                  <a:pt x="13" y="353"/>
                </a:cubicBezTo>
                <a:cubicBezTo>
                  <a:pt x="1" y="340"/>
                  <a:pt x="1" y="319"/>
                  <a:pt x="13" y="307"/>
                </a:cubicBezTo>
                <a:lnTo>
                  <a:pt x="307" y="13"/>
                </a:lnTo>
                <a:cubicBezTo>
                  <a:pt x="320" y="0"/>
                  <a:pt x="341" y="0"/>
                  <a:pt x="354" y="13"/>
                </a:cubicBezTo>
                <a:cubicBezTo>
                  <a:pt x="367" y="25"/>
                  <a:pt x="367" y="46"/>
                  <a:pt x="354" y="59"/>
                </a:cubicBezTo>
                <a:lnTo>
                  <a:pt x="60" y="353"/>
                </a:lnTo>
                <a:cubicBezTo>
                  <a:pt x="54" y="359"/>
                  <a:pt x="45" y="364"/>
                  <a:pt x="37" y="364"/>
                </a:cubicBezTo>
                <a:close/>
              </a:path>
            </a:pathLst>
          </a:custGeom>
          <a:solidFill>
            <a:srgbClr val="BFD338"/>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350">
              <a:solidFill>
                <a:schemeClr val="dk1"/>
              </a:solidFill>
              <a:latin typeface="Arial"/>
              <a:ea typeface="Arial"/>
              <a:cs typeface="Arial"/>
              <a:sym typeface="Arial"/>
            </a:endParaRPr>
          </a:p>
        </p:txBody>
      </p:sp>
      <p:sp>
        <p:nvSpPr>
          <p:cNvPr id="33" name="Google Shape;33;p11"/>
          <p:cNvSpPr txBox="1"/>
          <p:nvPr>
            <p:ph type="ctrTitle"/>
          </p:nvPr>
        </p:nvSpPr>
        <p:spPr>
          <a:xfrm>
            <a:off x="326230" y="1616369"/>
            <a:ext cx="8458200" cy="36576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Clr>
                <a:schemeClr val="dk2"/>
              </a:buClr>
              <a:buSzPts val="3200"/>
              <a:buFont typeface="Arial"/>
              <a:buNone/>
              <a:defRPr sz="32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grpSp>
        <p:nvGrpSpPr>
          <p:cNvPr id="34" name="Google Shape;34;p11"/>
          <p:cNvGrpSpPr/>
          <p:nvPr/>
        </p:nvGrpSpPr>
        <p:grpSpPr>
          <a:xfrm>
            <a:off x="7054132" y="462292"/>
            <a:ext cx="1741389" cy="704061"/>
            <a:chOff x="7127" y="348"/>
            <a:chExt cx="1729" cy="695"/>
          </a:xfrm>
        </p:grpSpPr>
        <p:sp>
          <p:nvSpPr>
            <p:cNvPr id="35" name="Google Shape;35;p11"/>
            <p:cNvSpPr/>
            <p:nvPr/>
          </p:nvSpPr>
          <p:spPr>
            <a:xfrm>
              <a:off x="7344" y="579"/>
              <a:ext cx="1512" cy="239"/>
            </a:xfrm>
            <a:custGeom>
              <a:rect b="b" l="l" r="r" t="t"/>
              <a:pathLst>
                <a:path extrusionOk="0" h="1057" w="6674">
                  <a:moveTo>
                    <a:pt x="6673" y="96"/>
                  </a:moveTo>
                  <a:lnTo>
                    <a:pt x="6673" y="110"/>
                  </a:lnTo>
                  <a:cubicBezTo>
                    <a:pt x="6671" y="161"/>
                    <a:pt x="6654" y="206"/>
                    <a:pt x="6580" y="206"/>
                  </a:cubicBezTo>
                  <a:lnTo>
                    <a:pt x="6263" y="206"/>
                  </a:lnTo>
                  <a:lnTo>
                    <a:pt x="6263" y="958"/>
                  </a:lnTo>
                  <a:cubicBezTo>
                    <a:pt x="6263" y="1041"/>
                    <a:pt x="6210" y="1054"/>
                    <a:pt x="6153" y="1054"/>
                  </a:cubicBezTo>
                  <a:lnTo>
                    <a:pt x="6149" y="1054"/>
                  </a:lnTo>
                  <a:cubicBezTo>
                    <a:pt x="6092" y="1054"/>
                    <a:pt x="6039" y="1043"/>
                    <a:pt x="6039" y="958"/>
                  </a:cubicBezTo>
                  <a:lnTo>
                    <a:pt x="6039" y="206"/>
                  </a:lnTo>
                  <a:lnTo>
                    <a:pt x="5722" y="206"/>
                  </a:lnTo>
                  <a:cubicBezTo>
                    <a:pt x="5648" y="206"/>
                    <a:pt x="5631" y="161"/>
                    <a:pt x="5629" y="110"/>
                  </a:cubicBezTo>
                  <a:lnTo>
                    <a:pt x="5629" y="96"/>
                  </a:lnTo>
                  <a:cubicBezTo>
                    <a:pt x="5631" y="45"/>
                    <a:pt x="5648" y="0"/>
                    <a:pt x="5722" y="0"/>
                  </a:cubicBezTo>
                  <a:lnTo>
                    <a:pt x="6582" y="0"/>
                  </a:lnTo>
                  <a:cubicBezTo>
                    <a:pt x="6654" y="0"/>
                    <a:pt x="6671" y="45"/>
                    <a:pt x="6673" y="96"/>
                  </a:cubicBezTo>
                  <a:close/>
                  <a:moveTo>
                    <a:pt x="4633" y="370"/>
                  </a:moveTo>
                  <a:lnTo>
                    <a:pt x="4633" y="958"/>
                  </a:lnTo>
                  <a:cubicBezTo>
                    <a:pt x="4633" y="1041"/>
                    <a:pt x="4580" y="1054"/>
                    <a:pt x="4523" y="1054"/>
                  </a:cubicBezTo>
                  <a:lnTo>
                    <a:pt x="4519" y="1054"/>
                  </a:lnTo>
                  <a:cubicBezTo>
                    <a:pt x="4461" y="1054"/>
                    <a:pt x="4409" y="1043"/>
                    <a:pt x="4409" y="958"/>
                  </a:cubicBezTo>
                  <a:lnTo>
                    <a:pt x="4409" y="96"/>
                  </a:lnTo>
                  <a:cubicBezTo>
                    <a:pt x="4409" y="13"/>
                    <a:pt x="4461" y="0"/>
                    <a:pt x="4519" y="0"/>
                  </a:cubicBezTo>
                  <a:lnTo>
                    <a:pt x="4523" y="0"/>
                  </a:lnTo>
                  <a:cubicBezTo>
                    <a:pt x="4569" y="0"/>
                    <a:pt x="4605" y="43"/>
                    <a:pt x="4605" y="43"/>
                  </a:cubicBezTo>
                  <a:lnTo>
                    <a:pt x="5212" y="683"/>
                  </a:lnTo>
                  <a:lnTo>
                    <a:pt x="5212" y="96"/>
                  </a:lnTo>
                  <a:cubicBezTo>
                    <a:pt x="5212" y="13"/>
                    <a:pt x="5265" y="0"/>
                    <a:pt x="5322" y="0"/>
                  </a:cubicBezTo>
                  <a:lnTo>
                    <a:pt x="5326" y="0"/>
                  </a:lnTo>
                  <a:cubicBezTo>
                    <a:pt x="5383" y="0"/>
                    <a:pt x="5436" y="11"/>
                    <a:pt x="5436" y="96"/>
                  </a:cubicBezTo>
                  <a:lnTo>
                    <a:pt x="5436" y="958"/>
                  </a:lnTo>
                  <a:cubicBezTo>
                    <a:pt x="5436" y="1041"/>
                    <a:pt x="5383" y="1054"/>
                    <a:pt x="5326" y="1054"/>
                  </a:cubicBezTo>
                  <a:lnTo>
                    <a:pt x="5322" y="1054"/>
                  </a:lnTo>
                  <a:cubicBezTo>
                    <a:pt x="5276" y="1054"/>
                    <a:pt x="5240" y="1011"/>
                    <a:pt x="5240" y="1011"/>
                  </a:cubicBezTo>
                  <a:lnTo>
                    <a:pt x="4633" y="370"/>
                  </a:lnTo>
                  <a:close/>
                  <a:moveTo>
                    <a:pt x="3497" y="848"/>
                  </a:moveTo>
                  <a:lnTo>
                    <a:pt x="4045" y="848"/>
                  </a:lnTo>
                  <a:cubicBezTo>
                    <a:pt x="4119" y="848"/>
                    <a:pt x="4136" y="893"/>
                    <a:pt x="4138" y="944"/>
                  </a:cubicBezTo>
                  <a:lnTo>
                    <a:pt x="4138" y="958"/>
                  </a:lnTo>
                  <a:cubicBezTo>
                    <a:pt x="4136" y="1009"/>
                    <a:pt x="4119" y="1054"/>
                    <a:pt x="4045" y="1054"/>
                  </a:cubicBezTo>
                  <a:lnTo>
                    <a:pt x="3383" y="1054"/>
                  </a:lnTo>
                  <a:cubicBezTo>
                    <a:pt x="3326" y="1054"/>
                    <a:pt x="3273" y="1043"/>
                    <a:pt x="3273" y="958"/>
                  </a:cubicBezTo>
                  <a:lnTo>
                    <a:pt x="3273" y="96"/>
                  </a:lnTo>
                  <a:cubicBezTo>
                    <a:pt x="3273" y="13"/>
                    <a:pt x="3326" y="0"/>
                    <a:pt x="3383" y="0"/>
                  </a:cubicBezTo>
                  <a:lnTo>
                    <a:pt x="4045" y="0"/>
                  </a:lnTo>
                  <a:cubicBezTo>
                    <a:pt x="4119" y="0"/>
                    <a:pt x="4136" y="45"/>
                    <a:pt x="4138" y="96"/>
                  </a:cubicBezTo>
                  <a:lnTo>
                    <a:pt x="4138" y="110"/>
                  </a:lnTo>
                  <a:cubicBezTo>
                    <a:pt x="4136" y="161"/>
                    <a:pt x="4119" y="206"/>
                    <a:pt x="4045" y="206"/>
                  </a:cubicBezTo>
                  <a:lnTo>
                    <a:pt x="3497" y="206"/>
                  </a:lnTo>
                  <a:lnTo>
                    <a:pt x="3497" y="415"/>
                  </a:lnTo>
                  <a:lnTo>
                    <a:pt x="3916" y="415"/>
                  </a:lnTo>
                  <a:cubicBezTo>
                    <a:pt x="3990" y="415"/>
                    <a:pt x="4007" y="459"/>
                    <a:pt x="4009" y="510"/>
                  </a:cubicBezTo>
                  <a:lnTo>
                    <a:pt x="4009" y="525"/>
                  </a:lnTo>
                  <a:cubicBezTo>
                    <a:pt x="4007" y="576"/>
                    <a:pt x="3990" y="620"/>
                    <a:pt x="3916" y="620"/>
                  </a:cubicBezTo>
                  <a:lnTo>
                    <a:pt x="3497" y="620"/>
                  </a:lnTo>
                  <a:lnTo>
                    <a:pt x="3497" y="848"/>
                  </a:lnTo>
                  <a:close/>
                  <a:moveTo>
                    <a:pt x="2939" y="958"/>
                  </a:moveTo>
                  <a:cubicBezTo>
                    <a:pt x="2939" y="1041"/>
                    <a:pt x="2886" y="1054"/>
                    <a:pt x="2829" y="1054"/>
                  </a:cubicBezTo>
                  <a:lnTo>
                    <a:pt x="2825" y="1054"/>
                  </a:lnTo>
                  <a:cubicBezTo>
                    <a:pt x="2768" y="1054"/>
                    <a:pt x="2715" y="1043"/>
                    <a:pt x="2715" y="958"/>
                  </a:cubicBezTo>
                  <a:lnTo>
                    <a:pt x="2715" y="96"/>
                  </a:lnTo>
                  <a:cubicBezTo>
                    <a:pt x="2715" y="13"/>
                    <a:pt x="2768" y="0"/>
                    <a:pt x="2825" y="0"/>
                  </a:cubicBezTo>
                  <a:lnTo>
                    <a:pt x="2829" y="0"/>
                  </a:lnTo>
                  <a:cubicBezTo>
                    <a:pt x="2886" y="0"/>
                    <a:pt x="2939" y="11"/>
                    <a:pt x="2939" y="96"/>
                  </a:cubicBezTo>
                  <a:lnTo>
                    <a:pt x="2939" y="958"/>
                  </a:lnTo>
                  <a:close/>
                  <a:moveTo>
                    <a:pt x="1924" y="0"/>
                  </a:moveTo>
                  <a:lnTo>
                    <a:pt x="1621" y="0"/>
                  </a:lnTo>
                  <a:cubicBezTo>
                    <a:pt x="1564" y="0"/>
                    <a:pt x="1512" y="11"/>
                    <a:pt x="1512" y="96"/>
                  </a:cubicBezTo>
                  <a:lnTo>
                    <a:pt x="1512" y="958"/>
                  </a:lnTo>
                  <a:cubicBezTo>
                    <a:pt x="1512" y="1041"/>
                    <a:pt x="1564" y="1054"/>
                    <a:pt x="1621" y="1054"/>
                  </a:cubicBezTo>
                  <a:lnTo>
                    <a:pt x="1924" y="1054"/>
                  </a:lnTo>
                  <a:cubicBezTo>
                    <a:pt x="2218" y="1054"/>
                    <a:pt x="2446" y="812"/>
                    <a:pt x="2446" y="527"/>
                  </a:cubicBezTo>
                  <a:cubicBezTo>
                    <a:pt x="2446" y="241"/>
                    <a:pt x="2218" y="0"/>
                    <a:pt x="1924" y="0"/>
                  </a:cubicBezTo>
                  <a:close/>
                  <a:moveTo>
                    <a:pt x="1915" y="851"/>
                  </a:moveTo>
                  <a:lnTo>
                    <a:pt x="1734" y="851"/>
                  </a:lnTo>
                  <a:lnTo>
                    <a:pt x="1734" y="203"/>
                  </a:lnTo>
                  <a:lnTo>
                    <a:pt x="1915" y="203"/>
                  </a:lnTo>
                  <a:cubicBezTo>
                    <a:pt x="2095" y="203"/>
                    <a:pt x="2226" y="358"/>
                    <a:pt x="2226" y="527"/>
                  </a:cubicBezTo>
                  <a:cubicBezTo>
                    <a:pt x="2226" y="694"/>
                    <a:pt x="2095" y="851"/>
                    <a:pt x="1915" y="851"/>
                  </a:cubicBezTo>
                  <a:close/>
                  <a:moveTo>
                    <a:pt x="1053" y="0"/>
                  </a:moveTo>
                  <a:lnTo>
                    <a:pt x="1025" y="0"/>
                  </a:lnTo>
                  <a:cubicBezTo>
                    <a:pt x="972" y="3"/>
                    <a:pt x="936" y="13"/>
                    <a:pt x="862" y="81"/>
                  </a:cubicBezTo>
                  <a:lnTo>
                    <a:pt x="42" y="901"/>
                  </a:lnTo>
                  <a:cubicBezTo>
                    <a:pt x="0" y="944"/>
                    <a:pt x="2" y="973"/>
                    <a:pt x="10" y="996"/>
                  </a:cubicBezTo>
                  <a:cubicBezTo>
                    <a:pt x="12" y="1001"/>
                    <a:pt x="27" y="1047"/>
                    <a:pt x="105" y="1054"/>
                  </a:cubicBezTo>
                  <a:cubicBezTo>
                    <a:pt x="148" y="1056"/>
                    <a:pt x="186" y="1045"/>
                    <a:pt x="232" y="999"/>
                  </a:cubicBezTo>
                  <a:lnTo>
                    <a:pt x="367" y="863"/>
                  </a:lnTo>
                  <a:lnTo>
                    <a:pt x="936" y="863"/>
                  </a:lnTo>
                  <a:lnTo>
                    <a:pt x="936" y="960"/>
                  </a:lnTo>
                  <a:cubicBezTo>
                    <a:pt x="936" y="1043"/>
                    <a:pt x="989" y="1056"/>
                    <a:pt x="1046" y="1056"/>
                  </a:cubicBezTo>
                  <a:lnTo>
                    <a:pt x="1051" y="1056"/>
                  </a:lnTo>
                  <a:cubicBezTo>
                    <a:pt x="1108" y="1056"/>
                    <a:pt x="1160" y="1045"/>
                    <a:pt x="1160" y="960"/>
                  </a:cubicBezTo>
                  <a:lnTo>
                    <a:pt x="1160" y="98"/>
                  </a:lnTo>
                  <a:cubicBezTo>
                    <a:pt x="1165" y="13"/>
                    <a:pt x="1110" y="0"/>
                    <a:pt x="1053" y="0"/>
                  </a:cubicBezTo>
                  <a:close/>
                  <a:moveTo>
                    <a:pt x="551" y="681"/>
                  </a:moveTo>
                  <a:lnTo>
                    <a:pt x="941" y="292"/>
                  </a:lnTo>
                  <a:lnTo>
                    <a:pt x="941" y="681"/>
                  </a:lnTo>
                  <a:lnTo>
                    <a:pt x="551" y="681"/>
                  </a:lnTo>
                  <a:close/>
                </a:path>
              </a:pathLst>
            </a:custGeom>
            <a:solidFill>
              <a:srgbClr val="00465B"/>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36" name="Google Shape;36;p11"/>
            <p:cNvSpPr/>
            <p:nvPr/>
          </p:nvSpPr>
          <p:spPr>
            <a:xfrm>
              <a:off x="7127" y="348"/>
              <a:ext cx="695" cy="695"/>
            </a:xfrm>
            <a:custGeom>
              <a:rect b="b" l="l" r="r" t="t"/>
              <a:pathLst>
                <a:path extrusionOk="0" h="3069" w="3069">
                  <a:moveTo>
                    <a:pt x="196" y="3016"/>
                  </a:moveTo>
                  <a:cubicBezTo>
                    <a:pt x="143" y="3068"/>
                    <a:pt x="101" y="3049"/>
                    <a:pt x="63" y="3016"/>
                  </a:cubicBezTo>
                  <a:lnTo>
                    <a:pt x="52" y="3005"/>
                  </a:lnTo>
                  <a:cubicBezTo>
                    <a:pt x="19" y="2967"/>
                    <a:pt x="0" y="2925"/>
                    <a:pt x="52" y="2872"/>
                  </a:cubicBezTo>
                  <a:lnTo>
                    <a:pt x="757" y="2168"/>
                  </a:lnTo>
                  <a:cubicBezTo>
                    <a:pt x="810" y="2115"/>
                    <a:pt x="852" y="2134"/>
                    <a:pt x="890" y="2168"/>
                  </a:cubicBezTo>
                  <a:lnTo>
                    <a:pt x="900" y="2178"/>
                  </a:lnTo>
                  <a:cubicBezTo>
                    <a:pt x="934" y="2216"/>
                    <a:pt x="953" y="2258"/>
                    <a:pt x="900" y="2311"/>
                  </a:cubicBezTo>
                  <a:lnTo>
                    <a:pt x="196" y="3016"/>
                  </a:lnTo>
                  <a:close/>
                  <a:moveTo>
                    <a:pt x="2311" y="901"/>
                  </a:moveTo>
                  <a:cubicBezTo>
                    <a:pt x="2258" y="954"/>
                    <a:pt x="2216" y="935"/>
                    <a:pt x="2178" y="901"/>
                  </a:cubicBezTo>
                  <a:lnTo>
                    <a:pt x="2167" y="890"/>
                  </a:lnTo>
                  <a:cubicBezTo>
                    <a:pt x="2133" y="852"/>
                    <a:pt x="2114" y="810"/>
                    <a:pt x="2167" y="757"/>
                  </a:cubicBezTo>
                  <a:lnTo>
                    <a:pt x="2871" y="53"/>
                  </a:lnTo>
                  <a:cubicBezTo>
                    <a:pt x="2924" y="0"/>
                    <a:pt x="2966" y="19"/>
                    <a:pt x="3005" y="53"/>
                  </a:cubicBezTo>
                  <a:lnTo>
                    <a:pt x="3015" y="64"/>
                  </a:lnTo>
                  <a:cubicBezTo>
                    <a:pt x="3049" y="102"/>
                    <a:pt x="3068" y="144"/>
                    <a:pt x="3015" y="197"/>
                  </a:cubicBezTo>
                  <a:lnTo>
                    <a:pt x="2311" y="901"/>
                  </a:lnTo>
                  <a:close/>
                </a:path>
              </a:pathLst>
            </a:custGeom>
            <a:solidFill>
              <a:srgbClr val="BFD338"/>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spTree>
  </p:cSld>
  <p:clrMapOvr>
    <a:masterClrMapping/>
  </p:clrMapOvr>
  <p:extLst>
    <p:ext uri="{DCECCB84-F9BA-43D5-87BE-67443E8EF086}">
      <p15:sldGuideLst>
        <p15:guide id="1" orient="horz" pos="336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Image teal">
  <p:cSld name="Title Slide/Image teal">
    <p:bg>
      <p:bgPr>
        <a:solidFill>
          <a:schemeClr val="dk2"/>
        </a:solidFill>
      </p:bgPr>
    </p:bg>
    <p:spTree>
      <p:nvGrpSpPr>
        <p:cNvPr id="37" name="Shape 37"/>
        <p:cNvGrpSpPr/>
        <p:nvPr/>
      </p:nvGrpSpPr>
      <p:grpSpPr>
        <a:xfrm>
          <a:off x="0" y="0"/>
          <a:ext cx="0" cy="0"/>
          <a:chOff x="0" y="0"/>
          <a:chExt cx="0" cy="0"/>
        </a:xfrm>
      </p:grpSpPr>
      <p:sp>
        <p:nvSpPr>
          <p:cNvPr id="38" name="Google Shape;38;p12"/>
          <p:cNvSpPr txBox="1"/>
          <p:nvPr>
            <p:ph type="ctrTitle"/>
          </p:nvPr>
        </p:nvSpPr>
        <p:spPr>
          <a:xfrm>
            <a:off x="329184" y="1591056"/>
            <a:ext cx="8458200" cy="13716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Clr>
                <a:schemeClr val="lt2"/>
              </a:buClr>
              <a:buSzPts val="3200"/>
              <a:buFont typeface="Arial"/>
              <a:buNone/>
              <a:defRPr sz="3200">
                <a:solidFill>
                  <a:schemeClr val="l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12"/>
          <p:cNvSpPr txBox="1"/>
          <p:nvPr>
            <p:ph idx="1" type="subTitle"/>
          </p:nvPr>
        </p:nvSpPr>
        <p:spPr>
          <a:xfrm>
            <a:off x="329184" y="3031702"/>
            <a:ext cx="8458200" cy="363009"/>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Clr>
                <a:schemeClr val="lt1"/>
              </a:buClr>
              <a:buSzPts val="1400"/>
              <a:buFont typeface="Arial"/>
              <a:buNone/>
              <a:defRPr sz="1400">
                <a:solidFill>
                  <a:schemeClr val="lt1"/>
                </a:solidFill>
              </a:defRPr>
            </a:lvl1pPr>
            <a:lvl2pPr lvl="1" algn="ctr">
              <a:lnSpc>
                <a:spcPct val="100000"/>
              </a:lnSpc>
              <a:spcBef>
                <a:spcPts val="450"/>
              </a:spcBef>
              <a:spcAft>
                <a:spcPts val="0"/>
              </a:spcAft>
              <a:buClr>
                <a:schemeClr val="dk1"/>
              </a:buClr>
              <a:buSzPts val="1500"/>
              <a:buNone/>
              <a:defRPr sz="1500"/>
            </a:lvl2pPr>
            <a:lvl3pPr lvl="2" algn="ctr">
              <a:lnSpc>
                <a:spcPct val="100000"/>
              </a:lnSpc>
              <a:spcBef>
                <a:spcPts val="450"/>
              </a:spcBef>
              <a:spcAft>
                <a:spcPts val="0"/>
              </a:spcAft>
              <a:buClr>
                <a:schemeClr val="dk1"/>
              </a:buClr>
              <a:buSzPts val="1350"/>
              <a:buNone/>
              <a:defRPr sz="1350"/>
            </a:lvl3pPr>
            <a:lvl4pPr lvl="3" algn="ctr">
              <a:lnSpc>
                <a:spcPct val="100000"/>
              </a:lnSpc>
              <a:spcBef>
                <a:spcPts val="450"/>
              </a:spcBef>
              <a:spcAft>
                <a:spcPts val="0"/>
              </a:spcAft>
              <a:buClr>
                <a:schemeClr val="dk1"/>
              </a:buClr>
              <a:buSzPts val="1200"/>
              <a:buNone/>
              <a:defRPr sz="1200"/>
            </a:lvl4pPr>
            <a:lvl5pPr lvl="4" algn="ctr">
              <a:lnSpc>
                <a:spcPct val="100000"/>
              </a:lnSpc>
              <a:spcBef>
                <a:spcPts val="450"/>
              </a:spcBef>
              <a:spcAft>
                <a:spcPts val="0"/>
              </a:spcAft>
              <a:buClr>
                <a:schemeClr val="dk1"/>
              </a:buClr>
              <a:buSzPts val="1200"/>
              <a:buNone/>
              <a:defRPr sz="1200"/>
            </a:lvl5pPr>
            <a:lvl6pPr lvl="5" algn="ctr">
              <a:lnSpc>
                <a:spcPct val="90000"/>
              </a:lnSpc>
              <a:spcBef>
                <a:spcPts val="450"/>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
        <p:nvSpPr>
          <p:cNvPr id="40" name="Google Shape;40;p12"/>
          <p:cNvSpPr/>
          <p:nvPr>
            <p:ph idx="2" type="pic"/>
          </p:nvPr>
        </p:nvSpPr>
        <p:spPr>
          <a:xfrm>
            <a:off x="329184" y="3429000"/>
            <a:ext cx="8814816" cy="3429000"/>
          </a:xfrm>
          <a:prstGeom prst="rect">
            <a:avLst/>
          </a:prstGeom>
          <a:solidFill>
            <a:schemeClr val="lt1"/>
          </a:solidFill>
          <a:ln>
            <a:noFill/>
          </a:ln>
        </p:spPr>
        <p:txBody>
          <a:bodyPr anchorCtr="0" anchor="t" bIns="0" lIns="0" spcFirstLastPara="1" rIns="0" wrap="square" tIns="0">
            <a:noAutofit/>
          </a:bodyPr>
          <a:lstStyle>
            <a:lvl1pPr lvl="0" marR="0" rtl="0" algn="l">
              <a:lnSpc>
                <a:spcPct val="100000"/>
              </a:lnSpc>
              <a:spcBef>
                <a:spcPts val="0"/>
              </a:spcBef>
              <a:spcAft>
                <a:spcPts val="0"/>
              </a:spcAft>
              <a:buClr>
                <a:schemeClr val="dk2"/>
              </a:buClr>
              <a:buSzPts val="1600"/>
              <a:buFont typeface="Arial"/>
              <a:buNone/>
              <a:defRPr b="1" i="0" sz="1600" u="none" cap="none" strike="noStrike">
                <a:solidFill>
                  <a:schemeClr val="dk2"/>
                </a:solidFill>
                <a:latin typeface="Arial"/>
                <a:ea typeface="Arial"/>
                <a:cs typeface="Arial"/>
                <a:sym typeface="Arial"/>
              </a:defRPr>
            </a:lvl1pPr>
            <a:lvl2pPr lvl="1" marR="0" rtl="0" algn="l">
              <a:lnSpc>
                <a:spcPct val="100000"/>
              </a:lnSpc>
              <a:spcBef>
                <a:spcPts val="45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450"/>
              </a:spcBef>
              <a:spcAft>
                <a:spcPts val="0"/>
              </a:spcAft>
              <a:buClr>
                <a:schemeClr val="dk1"/>
              </a:buClr>
              <a:buSzPts val="1400"/>
              <a:buFont typeface="Arial"/>
              <a:buChar char="&gt;"/>
              <a:defRPr b="0" i="0" sz="1400" u="none" cap="none" strike="noStrike">
                <a:solidFill>
                  <a:schemeClr val="dk1"/>
                </a:solidFill>
                <a:latin typeface="Arial"/>
                <a:ea typeface="Arial"/>
                <a:cs typeface="Arial"/>
                <a:sym typeface="Arial"/>
              </a:defRPr>
            </a:lvl3pPr>
            <a:lvl4pPr lvl="3"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lvl="4"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lvl="5" marR="0" rtl="0" algn="l">
              <a:lnSpc>
                <a:spcPct val="90000"/>
              </a:lnSpc>
              <a:spcBef>
                <a:spcPts val="450"/>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lvl="6"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lvl="7"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lvl="8"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grpSp>
        <p:nvGrpSpPr>
          <p:cNvPr id="41" name="Google Shape;41;p12"/>
          <p:cNvGrpSpPr/>
          <p:nvPr/>
        </p:nvGrpSpPr>
        <p:grpSpPr>
          <a:xfrm>
            <a:off x="7052992" y="461865"/>
            <a:ext cx="1740134" cy="699475"/>
            <a:chOff x="7127" y="348"/>
            <a:chExt cx="1729" cy="695"/>
          </a:xfrm>
        </p:grpSpPr>
        <p:sp>
          <p:nvSpPr>
            <p:cNvPr id="42" name="Google Shape;42;p12"/>
            <p:cNvSpPr/>
            <p:nvPr/>
          </p:nvSpPr>
          <p:spPr>
            <a:xfrm>
              <a:off x="7344" y="579"/>
              <a:ext cx="1512" cy="239"/>
            </a:xfrm>
            <a:custGeom>
              <a:rect b="b" l="l" r="r" t="t"/>
              <a:pathLst>
                <a:path extrusionOk="0" h="1057" w="6674">
                  <a:moveTo>
                    <a:pt x="6673" y="96"/>
                  </a:moveTo>
                  <a:lnTo>
                    <a:pt x="6673" y="110"/>
                  </a:lnTo>
                  <a:cubicBezTo>
                    <a:pt x="6671" y="161"/>
                    <a:pt x="6654" y="206"/>
                    <a:pt x="6580" y="206"/>
                  </a:cubicBezTo>
                  <a:lnTo>
                    <a:pt x="6263" y="206"/>
                  </a:lnTo>
                  <a:lnTo>
                    <a:pt x="6263" y="958"/>
                  </a:lnTo>
                  <a:cubicBezTo>
                    <a:pt x="6263" y="1041"/>
                    <a:pt x="6210" y="1054"/>
                    <a:pt x="6153" y="1054"/>
                  </a:cubicBezTo>
                  <a:lnTo>
                    <a:pt x="6149" y="1054"/>
                  </a:lnTo>
                  <a:cubicBezTo>
                    <a:pt x="6092" y="1054"/>
                    <a:pt x="6039" y="1043"/>
                    <a:pt x="6039" y="958"/>
                  </a:cubicBezTo>
                  <a:lnTo>
                    <a:pt x="6039" y="206"/>
                  </a:lnTo>
                  <a:lnTo>
                    <a:pt x="5722" y="206"/>
                  </a:lnTo>
                  <a:cubicBezTo>
                    <a:pt x="5648" y="206"/>
                    <a:pt x="5631" y="161"/>
                    <a:pt x="5629" y="110"/>
                  </a:cubicBezTo>
                  <a:lnTo>
                    <a:pt x="5629" y="96"/>
                  </a:lnTo>
                  <a:cubicBezTo>
                    <a:pt x="5631" y="45"/>
                    <a:pt x="5648" y="0"/>
                    <a:pt x="5722" y="0"/>
                  </a:cubicBezTo>
                  <a:lnTo>
                    <a:pt x="6582" y="0"/>
                  </a:lnTo>
                  <a:cubicBezTo>
                    <a:pt x="6654" y="0"/>
                    <a:pt x="6671" y="45"/>
                    <a:pt x="6673" y="96"/>
                  </a:cubicBezTo>
                  <a:close/>
                  <a:moveTo>
                    <a:pt x="4633" y="370"/>
                  </a:moveTo>
                  <a:lnTo>
                    <a:pt x="4633" y="958"/>
                  </a:lnTo>
                  <a:cubicBezTo>
                    <a:pt x="4633" y="1041"/>
                    <a:pt x="4580" y="1054"/>
                    <a:pt x="4523" y="1054"/>
                  </a:cubicBezTo>
                  <a:lnTo>
                    <a:pt x="4519" y="1054"/>
                  </a:lnTo>
                  <a:cubicBezTo>
                    <a:pt x="4461" y="1054"/>
                    <a:pt x="4409" y="1043"/>
                    <a:pt x="4409" y="958"/>
                  </a:cubicBezTo>
                  <a:lnTo>
                    <a:pt x="4409" y="96"/>
                  </a:lnTo>
                  <a:cubicBezTo>
                    <a:pt x="4409" y="13"/>
                    <a:pt x="4461" y="0"/>
                    <a:pt x="4519" y="0"/>
                  </a:cubicBezTo>
                  <a:lnTo>
                    <a:pt x="4523" y="0"/>
                  </a:lnTo>
                  <a:cubicBezTo>
                    <a:pt x="4569" y="0"/>
                    <a:pt x="4605" y="43"/>
                    <a:pt x="4605" y="43"/>
                  </a:cubicBezTo>
                  <a:lnTo>
                    <a:pt x="5212" y="683"/>
                  </a:lnTo>
                  <a:lnTo>
                    <a:pt x="5212" y="96"/>
                  </a:lnTo>
                  <a:cubicBezTo>
                    <a:pt x="5212" y="13"/>
                    <a:pt x="5265" y="0"/>
                    <a:pt x="5322" y="0"/>
                  </a:cubicBezTo>
                  <a:lnTo>
                    <a:pt x="5326" y="0"/>
                  </a:lnTo>
                  <a:cubicBezTo>
                    <a:pt x="5383" y="0"/>
                    <a:pt x="5436" y="11"/>
                    <a:pt x="5436" y="96"/>
                  </a:cubicBezTo>
                  <a:lnTo>
                    <a:pt x="5436" y="958"/>
                  </a:lnTo>
                  <a:cubicBezTo>
                    <a:pt x="5436" y="1041"/>
                    <a:pt x="5383" y="1054"/>
                    <a:pt x="5326" y="1054"/>
                  </a:cubicBezTo>
                  <a:lnTo>
                    <a:pt x="5322" y="1054"/>
                  </a:lnTo>
                  <a:cubicBezTo>
                    <a:pt x="5276" y="1054"/>
                    <a:pt x="5240" y="1011"/>
                    <a:pt x="5240" y="1011"/>
                  </a:cubicBezTo>
                  <a:lnTo>
                    <a:pt x="4633" y="370"/>
                  </a:lnTo>
                  <a:close/>
                  <a:moveTo>
                    <a:pt x="3497" y="848"/>
                  </a:moveTo>
                  <a:lnTo>
                    <a:pt x="4045" y="848"/>
                  </a:lnTo>
                  <a:cubicBezTo>
                    <a:pt x="4119" y="848"/>
                    <a:pt x="4136" y="893"/>
                    <a:pt x="4138" y="944"/>
                  </a:cubicBezTo>
                  <a:lnTo>
                    <a:pt x="4138" y="958"/>
                  </a:lnTo>
                  <a:cubicBezTo>
                    <a:pt x="4136" y="1009"/>
                    <a:pt x="4119" y="1054"/>
                    <a:pt x="4045" y="1054"/>
                  </a:cubicBezTo>
                  <a:lnTo>
                    <a:pt x="3383" y="1054"/>
                  </a:lnTo>
                  <a:cubicBezTo>
                    <a:pt x="3326" y="1054"/>
                    <a:pt x="3273" y="1043"/>
                    <a:pt x="3273" y="958"/>
                  </a:cubicBezTo>
                  <a:lnTo>
                    <a:pt x="3273" y="96"/>
                  </a:lnTo>
                  <a:cubicBezTo>
                    <a:pt x="3273" y="13"/>
                    <a:pt x="3326" y="0"/>
                    <a:pt x="3383" y="0"/>
                  </a:cubicBezTo>
                  <a:lnTo>
                    <a:pt x="4045" y="0"/>
                  </a:lnTo>
                  <a:cubicBezTo>
                    <a:pt x="4119" y="0"/>
                    <a:pt x="4136" y="45"/>
                    <a:pt x="4138" y="96"/>
                  </a:cubicBezTo>
                  <a:lnTo>
                    <a:pt x="4138" y="110"/>
                  </a:lnTo>
                  <a:cubicBezTo>
                    <a:pt x="4136" y="161"/>
                    <a:pt x="4119" y="206"/>
                    <a:pt x="4045" y="206"/>
                  </a:cubicBezTo>
                  <a:lnTo>
                    <a:pt x="3497" y="206"/>
                  </a:lnTo>
                  <a:lnTo>
                    <a:pt x="3497" y="415"/>
                  </a:lnTo>
                  <a:lnTo>
                    <a:pt x="3916" y="415"/>
                  </a:lnTo>
                  <a:cubicBezTo>
                    <a:pt x="3990" y="415"/>
                    <a:pt x="4007" y="459"/>
                    <a:pt x="4009" y="510"/>
                  </a:cubicBezTo>
                  <a:lnTo>
                    <a:pt x="4009" y="525"/>
                  </a:lnTo>
                  <a:cubicBezTo>
                    <a:pt x="4007" y="576"/>
                    <a:pt x="3990" y="620"/>
                    <a:pt x="3916" y="620"/>
                  </a:cubicBezTo>
                  <a:lnTo>
                    <a:pt x="3497" y="620"/>
                  </a:lnTo>
                  <a:lnTo>
                    <a:pt x="3497" y="848"/>
                  </a:lnTo>
                  <a:close/>
                  <a:moveTo>
                    <a:pt x="2939" y="958"/>
                  </a:moveTo>
                  <a:cubicBezTo>
                    <a:pt x="2939" y="1041"/>
                    <a:pt x="2886" y="1054"/>
                    <a:pt x="2829" y="1054"/>
                  </a:cubicBezTo>
                  <a:lnTo>
                    <a:pt x="2825" y="1054"/>
                  </a:lnTo>
                  <a:cubicBezTo>
                    <a:pt x="2768" y="1054"/>
                    <a:pt x="2715" y="1043"/>
                    <a:pt x="2715" y="958"/>
                  </a:cubicBezTo>
                  <a:lnTo>
                    <a:pt x="2715" y="96"/>
                  </a:lnTo>
                  <a:cubicBezTo>
                    <a:pt x="2715" y="13"/>
                    <a:pt x="2768" y="0"/>
                    <a:pt x="2825" y="0"/>
                  </a:cubicBezTo>
                  <a:lnTo>
                    <a:pt x="2829" y="0"/>
                  </a:lnTo>
                  <a:cubicBezTo>
                    <a:pt x="2886" y="0"/>
                    <a:pt x="2939" y="11"/>
                    <a:pt x="2939" y="96"/>
                  </a:cubicBezTo>
                  <a:lnTo>
                    <a:pt x="2939" y="958"/>
                  </a:lnTo>
                  <a:close/>
                  <a:moveTo>
                    <a:pt x="1924" y="0"/>
                  </a:moveTo>
                  <a:lnTo>
                    <a:pt x="1621" y="0"/>
                  </a:lnTo>
                  <a:cubicBezTo>
                    <a:pt x="1564" y="0"/>
                    <a:pt x="1512" y="11"/>
                    <a:pt x="1512" y="96"/>
                  </a:cubicBezTo>
                  <a:lnTo>
                    <a:pt x="1512" y="958"/>
                  </a:lnTo>
                  <a:cubicBezTo>
                    <a:pt x="1512" y="1041"/>
                    <a:pt x="1564" y="1054"/>
                    <a:pt x="1621" y="1054"/>
                  </a:cubicBezTo>
                  <a:lnTo>
                    <a:pt x="1924" y="1054"/>
                  </a:lnTo>
                  <a:cubicBezTo>
                    <a:pt x="2218" y="1054"/>
                    <a:pt x="2446" y="812"/>
                    <a:pt x="2446" y="527"/>
                  </a:cubicBezTo>
                  <a:cubicBezTo>
                    <a:pt x="2446" y="241"/>
                    <a:pt x="2218" y="0"/>
                    <a:pt x="1924" y="0"/>
                  </a:cubicBezTo>
                  <a:close/>
                  <a:moveTo>
                    <a:pt x="1915" y="851"/>
                  </a:moveTo>
                  <a:lnTo>
                    <a:pt x="1734" y="851"/>
                  </a:lnTo>
                  <a:lnTo>
                    <a:pt x="1734" y="203"/>
                  </a:lnTo>
                  <a:lnTo>
                    <a:pt x="1915" y="203"/>
                  </a:lnTo>
                  <a:cubicBezTo>
                    <a:pt x="2095" y="203"/>
                    <a:pt x="2226" y="358"/>
                    <a:pt x="2226" y="527"/>
                  </a:cubicBezTo>
                  <a:cubicBezTo>
                    <a:pt x="2226" y="694"/>
                    <a:pt x="2095" y="851"/>
                    <a:pt x="1915" y="851"/>
                  </a:cubicBezTo>
                  <a:close/>
                  <a:moveTo>
                    <a:pt x="1053" y="0"/>
                  </a:moveTo>
                  <a:lnTo>
                    <a:pt x="1025" y="0"/>
                  </a:lnTo>
                  <a:cubicBezTo>
                    <a:pt x="972" y="3"/>
                    <a:pt x="936" y="13"/>
                    <a:pt x="862" y="81"/>
                  </a:cubicBezTo>
                  <a:lnTo>
                    <a:pt x="42" y="901"/>
                  </a:lnTo>
                  <a:cubicBezTo>
                    <a:pt x="0" y="944"/>
                    <a:pt x="2" y="973"/>
                    <a:pt x="10" y="996"/>
                  </a:cubicBezTo>
                  <a:cubicBezTo>
                    <a:pt x="12" y="1001"/>
                    <a:pt x="27" y="1047"/>
                    <a:pt x="105" y="1054"/>
                  </a:cubicBezTo>
                  <a:cubicBezTo>
                    <a:pt x="148" y="1056"/>
                    <a:pt x="186" y="1045"/>
                    <a:pt x="232" y="999"/>
                  </a:cubicBezTo>
                  <a:lnTo>
                    <a:pt x="367" y="863"/>
                  </a:lnTo>
                  <a:lnTo>
                    <a:pt x="936" y="863"/>
                  </a:lnTo>
                  <a:lnTo>
                    <a:pt x="936" y="960"/>
                  </a:lnTo>
                  <a:cubicBezTo>
                    <a:pt x="936" y="1043"/>
                    <a:pt x="989" y="1056"/>
                    <a:pt x="1046" y="1056"/>
                  </a:cubicBezTo>
                  <a:lnTo>
                    <a:pt x="1051" y="1056"/>
                  </a:lnTo>
                  <a:cubicBezTo>
                    <a:pt x="1108" y="1056"/>
                    <a:pt x="1160" y="1045"/>
                    <a:pt x="1160" y="960"/>
                  </a:cubicBezTo>
                  <a:lnTo>
                    <a:pt x="1160" y="98"/>
                  </a:lnTo>
                  <a:cubicBezTo>
                    <a:pt x="1165" y="13"/>
                    <a:pt x="1110" y="0"/>
                    <a:pt x="1053" y="0"/>
                  </a:cubicBezTo>
                  <a:close/>
                  <a:moveTo>
                    <a:pt x="551" y="681"/>
                  </a:moveTo>
                  <a:lnTo>
                    <a:pt x="941" y="292"/>
                  </a:lnTo>
                  <a:lnTo>
                    <a:pt x="941" y="681"/>
                  </a:lnTo>
                  <a:lnTo>
                    <a:pt x="551" y="681"/>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43" name="Google Shape;43;p12"/>
            <p:cNvSpPr/>
            <p:nvPr/>
          </p:nvSpPr>
          <p:spPr>
            <a:xfrm>
              <a:off x="7127" y="348"/>
              <a:ext cx="695" cy="695"/>
            </a:xfrm>
            <a:custGeom>
              <a:rect b="b" l="l" r="r" t="t"/>
              <a:pathLst>
                <a:path extrusionOk="0" h="3069" w="3069">
                  <a:moveTo>
                    <a:pt x="196" y="3016"/>
                  </a:moveTo>
                  <a:cubicBezTo>
                    <a:pt x="143" y="3068"/>
                    <a:pt x="101" y="3049"/>
                    <a:pt x="63" y="3016"/>
                  </a:cubicBezTo>
                  <a:lnTo>
                    <a:pt x="52" y="3005"/>
                  </a:lnTo>
                  <a:cubicBezTo>
                    <a:pt x="19" y="2967"/>
                    <a:pt x="0" y="2925"/>
                    <a:pt x="52" y="2872"/>
                  </a:cubicBezTo>
                  <a:lnTo>
                    <a:pt x="757" y="2168"/>
                  </a:lnTo>
                  <a:cubicBezTo>
                    <a:pt x="810" y="2115"/>
                    <a:pt x="852" y="2134"/>
                    <a:pt x="890" y="2168"/>
                  </a:cubicBezTo>
                  <a:lnTo>
                    <a:pt x="900" y="2178"/>
                  </a:lnTo>
                  <a:cubicBezTo>
                    <a:pt x="934" y="2216"/>
                    <a:pt x="953" y="2258"/>
                    <a:pt x="900" y="2311"/>
                  </a:cubicBezTo>
                  <a:lnTo>
                    <a:pt x="196" y="3016"/>
                  </a:lnTo>
                  <a:close/>
                  <a:moveTo>
                    <a:pt x="2311" y="901"/>
                  </a:moveTo>
                  <a:cubicBezTo>
                    <a:pt x="2258" y="954"/>
                    <a:pt x="2216" y="935"/>
                    <a:pt x="2178" y="901"/>
                  </a:cubicBezTo>
                  <a:lnTo>
                    <a:pt x="2167" y="890"/>
                  </a:lnTo>
                  <a:cubicBezTo>
                    <a:pt x="2133" y="852"/>
                    <a:pt x="2114" y="810"/>
                    <a:pt x="2167" y="757"/>
                  </a:cubicBezTo>
                  <a:lnTo>
                    <a:pt x="2871" y="53"/>
                  </a:lnTo>
                  <a:cubicBezTo>
                    <a:pt x="2924" y="0"/>
                    <a:pt x="2966" y="19"/>
                    <a:pt x="3005" y="53"/>
                  </a:cubicBezTo>
                  <a:lnTo>
                    <a:pt x="3015" y="64"/>
                  </a:lnTo>
                  <a:cubicBezTo>
                    <a:pt x="3049" y="102"/>
                    <a:pt x="3068" y="144"/>
                    <a:pt x="3015" y="197"/>
                  </a:cubicBezTo>
                  <a:lnTo>
                    <a:pt x="2311" y="901"/>
                  </a:lnTo>
                  <a:close/>
                </a:path>
              </a:pathLst>
            </a:custGeom>
            <a:solidFill>
              <a:srgbClr val="BFD338"/>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Image white">
  <p:cSld name="Title Slide/Image white">
    <p:bg>
      <p:bgPr>
        <a:solidFill>
          <a:schemeClr val="lt1"/>
        </a:solidFill>
      </p:bgPr>
    </p:bg>
    <p:spTree>
      <p:nvGrpSpPr>
        <p:cNvPr id="44" name="Shape 44"/>
        <p:cNvGrpSpPr/>
        <p:nvPr/>
      </p:nvGrpSpPr>
      <p:grpSpPr>
        <a:xfrm>
          <a:off x="0" y="0"/>
          <a:ext cx="0" cy="0"/>
          <a:chOff x="0" y="0"/>
          <a:chExt cx="0" cy="0"/>
        </a:xfrm>
      </p:grpSpPr>
      <p:sp>
        <p:nvSpPr>
          <p:cNvPr id="45" name="Google Shape;45;p13"/>
          <p:cNvSpPr txBox="1"/>
          <p:nvPr>
            <p:ph type="ctrTitle"/>
          </p:nvPr>
        </p:nvSpPr>
        <p:spPr>
          <a:xfrm>
            <a:off x="329184" y="1591055"/>
            <a:ext cx="8458200" cy="13716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Clr>
                <a:schemeClr val="dk2"/>
              </a:buClr>
              <a:buSzPts val="3200"/>
              <a:buFont typeface="Arial"/>
              <a:buNone/>
              <a:defRPr sz="32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13"/>
          <p:cNvSpPr txBox="1"/>
          <p:nvPr>
            <p:ph idx="1" type="subTitle"/>
          </p:nvPr>
        </p:nvSpPr>
        <p:spPr>
          <a:xfrm>
            <a:off x="329184" y="3031701"/>
            <a:ext cx="8343900" cy="36576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Clr>
                <a:schemeClr val="dk1"/>
              </a:buClr>
              <a:buSzPts val="1400"/>
              <a:buFont typeface="Arial"/>
              <a:buNone/>
              <a:defRPr sz="1400">
                <a:solidFill>
                  <a:schemeClr val="dk1"/>
                </a:solidFill>
              </a:defRPr>
            </a:lvl1pPr>
            <a:lvl2pPr lvl="1" algn="ctr">
              <a:lnSpc>
                <a:spcPct val="100000"/>
              </a:lnSpc>
              <a:spcBef>
                <a:spcPts val="450"/>
              </a:spcBef>
              <a:spcAft>
                <a:spcPts val="0"/>
              </a:spcAft>
              <a:buClr>
                <a:schemeClr val="dk1"/>
              </a:buClr>
              <a:buSzPts val="1500"/>
              <a:buNone/>
              <a:defRPr sz="1500"/>
            </a:lvl2pPr>
            <a:lvl3pPr lvl="2" algn="ctr">
              <a:lnSpc>
                <a:spcPct val="100000"/>
              </a:lnSpc>
              <a:spcBef>
                <a:spcPts val="450"/>
              </a:spcBef>
              <a:spcAft>
                <a:spcPts val="0"/>
              </a:spcAft>
              <a:buClr>
                <a:schemeClr val="dk1"/>
              </a:buClr>
              <a:buSzPts val="1350"/>
              <a:buNone/>
              <a:defRPr sz="1350"/>
            </a:lvl3pPr>
            <a:lvl4pPr lvl="3" algn="ctr">
              <a:lnSpc>
                <a:spcPct val="100000"/>
              </a:lnSpc>
              <a:spcBef>
                <a:spcPts val="450"/>
              </a:spcBef>
              <a:spcAft>
                <a:spcPts val="0"/>
              </a:spcAft>
              <a:buClr>
                <a:schemeClr val="dk1"/>
              </a:buClr>
              <a:buSzPts val="1200"/>
              <a:buNone/>
              <a:defRPr sz="1200"/>
            </a:lvl4pPr>
            <a:lvl5pPr lvl="4" algn="ctr">
              <a:lnSpc>
                <a:spcPct val="100000"/>
              </a:lnSpc>
              <a:spcBef>
                <a:spcPts val="450"/>
              </a:spcBef>
              <a:spcAft>
                <a:spcPts val="0"/>
              </a:spcAft>
              <a:buClr>
                <a:schemeClr val="dk1"/>
              </a:buClr>
              <a:buSzPts val="1200"/>
              <a:buNone/>
              <a:defRPr sz="1200"/>
            </a:lvl5pPr>
            <a:lvl6pPr lvl="5" algn="ctr">
              <a:lnSpc>
                <a:spcPct val="90000"/>
              </a:lnSpc>
              <a:spcBef>
                <a:spcPts val="450"/>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
        <p:nvSpPr>
          <p:cNvPr id="47" name="Google Shape;47;p13"/>
          <p:cNvSpPr/>
          <p:nvPr>
            <p:ph idx="2" type="pic"/>
          </p:nvPr>
        </p:nvSpPr>
        <p:spPr>
          <a:xfrm>
            <a:off x="329184" y="3429000"/>
            <a:ext cx="8814816" cy="3429000"/>
          </a:xfrm>
          <a:prstGeom prst="rect">
            <a:avLst/>
          </a:prstGeom>
          <a:solidFill>
            <a:schemeClr val="lt1"/>
          </a:solidFill>
          <a:ln>
            <a:noFill/>
          </a:ln>
        </p:spPr>
        <p:txBody>
          <a:bodyPr anchorCtr="0" anchor="t" bIns="0" lIns="0" spcFirstLastPara="1" rIns="0" wrap="square" tIns="0">
            <a:noAutofit/>
          </a:bodyPr>
          <a:lstStyle>
            <a:lvl1pPr lvl="0" marR="0" rtl="0" algn="l">
              <a:lnSpc>
                <a:spcPct val="100000"/>
              </a:lnSpc>
              <a:spcBef>
                <a:spcPts val="0"/>
              </a:spcBef>
              <a:spcAft>
                <a:spcPts val="0"/>
              </a:spcAft>
              <a:buClr>
                <a:schemeClr val="dk2"/>
              </a:buClr>
              <a:buSzPts val="1600"/>
              <a:buFont typeface="Arial"/>
              <a:buNone/>
              <a:defRPr b="1" i="0" sz="1600" u="none" cap="none" strike="noStrike">
                <a:solidFill>
                  <a:schemeClr val="dk2"/>
                </a:solidFill>
                <a:latin typeface="Arial"/>
                <a:ea typeface="Arial"/>
                <a:cs typeface="Arial"/>
                <a:sym typeface="Arial"/>
              </a:defRPr>
            </a:lvl1pPr>
            <a:lvl2pPr lvl="1" marR="0" rtl="0" algn="l">
              <a:lnSpc>
                <a:spcPct val="100000"/>
              </a:lnSpc>
              <a:spcBef>
                <a:spcPts val="45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450"/>
              </a:spcBef>
              <a:spcAft>
                <a:spcPts val="0"/>
              </a:spcAft>
              <a:buClr>
                <a:schemeClr val="dk1"/>
              </a:buClr>
              <a:buSzPts val="1400"/>
              <a:buFont typeface="Arial"/>
              <a:buChar char="&gt;"/>
              <a:defRPr b="0" i="0" sz="1400" u="none" cap="none" strike="noStrike">
                <a:solidFill>
                  <a:schemeClr val="dk1"/>
                </a:solidFill>
                <a:latin typeface="Arial"/>
                <a:ea typeface="Arial"/>
                <a:cs typeface="Arial"/>
                <a:sym typeface="Arial"/>
              </a:defRPr>
            </a:lvl3pPr>
            <a:lvl4pPr lvl="3"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lvl="4"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lvl="5" marR="0" rtl="0" algn="l">
              <a:lnSpc>
                <a:spcPct val="90000"/>
              </a:lnSpc>
              <a:spcBef>
                <a:spcPts val="450"/>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lvl="6"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lvl="7"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lvl="8"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grpSp>
        <p:nvGrpSpPr>
          <p:cNvPr id="48" name="Google Shape;48;p13"/>
          <p:cNvGrpSpPr/>
          <p:nvPr/>
        </p:nvGrpSpPr>
        <p:grpSpPr>
          <a:xfrm>
            <a:off x="7054132" y="462292"/>
            <a:ext cx="1741389" cy="704061"/>
            <a:chOff x="7127" y="348"/>
            <a:chExt cx="1729" cy="695"/>
          </a:xfrm>
        </p:grpSpPr>
        <p:sp>
          <p:nvSpPr>
            <p:cNvPr id="49" name="Google Shape;49;p13"/>
            <p:cNvSpPr/>
            <p:nvPr/>
          </p:nvSpPr>
          <p:spPr>
            <a:xfrm>
              <a:off x="7344" y="579"/>
              <a:ext cx="1512" cy="239"/>
            </a:xfrm>
            <a:custGeom>
              <a:rect b="b" l="l" r="r" t="t"/>
              <a:pathLst>
                <a:path extrusionOk="0" h="1057" w="6674">
                  <a:moveTo>
                    <a:pt x="6673" y="96"/>
                  </a:moveTo>
                  <a:lnTo>
                    <a:pt x="6673" y="110"/>
                  </a:lnTo>
                  <a:cubicBezTo>
                    <a:pt x="6671" y="161"/>
                    <a:pt x="6654" y="206"/>
                    <a:pt x="6580" y="206"/>
                  </a:cubicBezTo>
                  <a:lnTo>
                    <a:pt x="6263" y="206"/>
                  </a:lnTo>
                  <a:lnTo>
                    <a:pt x="6263" y="958"/>
                  </a:lnTo>
                  <a:cubicBezTo>
                    <a:pt x="6263" y="1041"/>
                    <a:pt x="6210" y="1054"/>
                    <a:pt x="6153" y="1054"/>
                  </a:cubicBezTo>
                  <a:lnTo>
                    <a:pt x="6149" y="1054"/>
                  </a:lnTo>
                  <a:cubicBezTo>
                    <a:pt x="6092" y="1054"/>
                    <a:pt x="6039" y="1043"/>
                    <a:pt x="6039" y="958"/>
                  </a:cubicBezTo>
                  <a:lnTo>
                    <a:pt x="6039" y="206"/>
                  </a:lnTo>
                  <a:lnTo>
                    <a:pt x="5722" y="206"/>
                  </a:lnTo>
                  <a:cubicBezTo>
                    <a:pt x="5648" y="206"/>
                    <a:pt x="5631" y="161"/>
                    <a:pt x="5629" y="110"/>
                  </a:cubicBezTo>
                  <a:lnTo>
                    <a:pt x="5629" y="96"/>
                  </a:lnTo>
                  <a:cubicBezTo>
                    <a:pt x="5631" y="45"/>
                    <a:pt x="5648" y="0"/>
                    <a:pt x="5722" y="0"/>
                  </a:cubicBezTo>
                  <a:lnTo>
                    <a:pt x="6582" y="0"/>
                  </a:lnTo>
                  <a:cubicBezTo>
                    <a:pt x="6654" y="0"/>
                    <a:pt x="6671" y="45"/>
                    <a:pt x="6673" y="96"/>
                  </a:cubicBezTo>
                  <a:close/>
                  <a:moveTo>
                    <a:pt x="4633" y="370"/>
                  </a:moveTo>
                  <a:lnTo>
                    <a:pt x="4633" y="958"/>
                  </a:lnTo>
                  <a:cubicBezTo>
                    <a:pt x="4633" y="1041"/>
                    <a:pt x="4580" y="1054"/>
                    <a:pt x="4523" y="1054"/>
                  </a:cubicBezTo>
                  <a:lnTo>
                    <a:pt x="4519" y="1054"/>
                  </a:lnTo>
                  <a:cubicBezTo>
                    <a:pt x="4461" y="1054"/>
                    <a:pt x="4409" y="1043"/>
                    <a:pt x="4409" y="958"/>
                  </a:cubicBezTo>
                  <a:lnTo>
                    <a:pt x="4409" y="96"/>
                  </a:lnTo>
                  <a:cubicBezTo>
                    <a:pt x="4409" y="13"/>
                    <a:pt x="4461" y="0"/>
                    <a:pt x="4519" y="0"/>
                  </a:cubicBezTo>
                  <a:lnTo>
                    <a:pt x="4523" y="0"/>
                  </a:lnTo>
                  <a:cubicBezTo>
                    <a:pt x="4569" y="0"/>
                    <a:pt x="4605" y="43"/>
                    <a:pt x="4605" y="43"/>
                  </a:cubicBezTo>
                  <a:lnTo>
                    <a:pt x="5212" y="683"/>
                  </a:lnTo>
                  <a:lnTo>
                    <a:pt x="5212" y="96"/>
                  </a:lnTo>
                  <a:cubicBezTo>
                    <a:pt x="5212" y="13"/>
                    <a:pt x="5265" y="0"/>
                    <a:pt x="5322" y="0"/>
                  </a:cubicBezTo>
                  <a:lnTo>
                    <a:pt x="5326" y="0"/>
                  </a:lnTo>
                  <a:cubicBezTo>
                    <a:pt x="5383" y="0"/>
                    <a:pt x="5436" y="11"/>
                    <a:pt x="5436" y="96"/>
                  </a:cubicBezTo>
                  <a:lnTo>
                    <a:pt x="5436" y="958"/>
                  </a:lnTo>
                  <a:cubicBezTo>
                    <a:pt x="5436" y="1041"/>
                    <a:pt x="5383" y="1054"/>
                    <a:pt x="5326" y="1054"/>
                  </a:cubicBezTo>
                  <a:lnTo>
                    <a:pt x="5322" y="1054"/>
                  </a:lnTo>
                  <a:cubicBezTo>
                    <a:pt x="5276" y="1054"/>
                    <a:pt x="5240" y="1011"/>
                    <a:pt x="5240" y="1011"/>
                  </a:cubicBezTo>
                  <a:lnTo>
                    <a:pt x="4633" y="370"/>
                  </a:lnTo>
                  <a:close/>
                  <a:moveTo>
                    <a:pt x="3497" y="848"/>
                  </a:moveTo>
                  <a:lnTo>
                    <a:pt x="4045" y="848"/>
                  </a:lnTo>
                  <a:cubicBezTo>
                    <a:pt x="4119" y="848"/>
                    <a:pt x="4136" y="893"/>
                    <a:pt x="4138" y="944"/>
                  </a:cubicBezTo>
                  <a:lnTo>
                    <a:pt x="4138" y="958"/>
                  </a:lnTo>
                  <a:cubicBezTo>
                    <a:pt x="4136" y="1009"/>
                    <a:pt x="4119" y="1054"/>
                    <a:pt x="4045" y="1054"/>
                  </a:cubicBezTo>
                  <a:lnTo>
                    <a:pt x="3383" y="1054"/>
                  </a:lnTo>
                  <a:cubicBezTo>
                    <a:pt x="3326" y="1054"/>
                    <a:pt x="3273" y="1043"/>
                    <a:pt x="3273" y="958"/>
                  </a:cubicBezTo>
                  <a:lnTo>
                    <a:pt x="3273" y="96"/>
                  </a:lnTo>
                  <a:cubicBezTo>
                    <a:pt x="3273" y="13"/>
                    <a:pt x="3326" y="0"/>
                    <a:pt x="3383" y="0"/>
                  </a:cubicBezTo>
                  <a:lnTo>
                    <a:pt x="4045" y="0"/>
                  </a:lnTo>
                  <a:cubicBezTo>
                    <a:pt x="4119" y="0"/>
                    <a:pt x="4136" y="45"/>
                    <a:pt x="4138" y="96"/>
                  </a:cubicBezTo>
                  <a:lnTo>
                    <a:pt x="4138" y="110"/>
                  </a:lnTo>
                  <a:cubicBezTo>
                    <a:pt x="4136" y="161"/>
                    <a:pt x="4119" y="206"/>
                    <a:pt x="4045" y="206"/>
                  </a:cubicBezTo>
                  <a:lnTo>
                    <a:pt x="3497" y="206"/>
                  </a:lnTo>
                  <a:lnTo>
                    <a:pt x="3497" y="415"/>
                  </a:lnTo>
                  <a:lnTo>
                    <a:pt x="3916" y="415"/>
                  </a:lnTo>
                  <a:cubicBezTo>
                    <a:pt x="3990" y="415"/>
                    <a:pt x="4007" y="459"/>
                    <a:pt x="4009" y="510"/>
                  </a:cubicBezTo>
                  <a:lnTo>
                    <a:pt x="4009" y="525"/>
                  </a:lnTo>
                  <a:cubicBezTo>
                    <a:pt x="4007" y="576"/>
                    <a:pt x="3990" y="620"/>
                    <a:pt x="3916" y="620"/>
                  </a:cubicBezTo>
                  <a:lnTo>
                    <a:pt x="3497" y="620"/>
                  </a:lnTo>
                  <a:lnTo>
                    <a:pt x="3497" y="848"/>
                  </a:lnTo>
                  <a:close/>
                  <a:moveTo>
                    <a:pt x="2939" y="958"/>
                  </a:moveTo>
                  <a:cubicBezTo>
                    <a:pt x="2939" y="1041"/>
                    <a:pt x="2886" y="1054"/>
                    <a:pt x="2829" y="1054"/>
                  </a:cubicBezTo>
                  <a:lnTo>
                    <a:pt x="2825" y="1054"/>
                  </a:lnTo>
                  <a:cubicBezTo>
                    <a:pt x="2768" y="1054"/>
                    <a:pt x="2715" y="1043"/>
                    <a:pt x="2715" y="958"/>
                  </a:cubicBezTo>
                  <a:lnTo>
                    <a:pt x="2715" y="96"/>
                  </a:lnTo>
                  <a:cubicBezTo>
                    <a:pt x="2715" y="13"/>
                    <a:pt x="2768" y="0"/>
                    <a:pt x="2825" y="0"/>
                  </a:cubicBezTo>
                  <a:lnTo>
                    <a:pt x="2829" y="0"/>
                  </a:lnTo>
                  <a:cubicBezTo>
                    <a:pt x="2886" y="0"/>
                    <a:pt x="2939" y="11"/>
                    <a:pt x="2939" y="96"/>
                  </a:cubicBezTo>
                  <a:lnTo>
                    <a:pt x="2939" y="958"/>
                  </a:lnTo>
                  <a:close/>
                  <a:moveTo>
                    <a:pt x="1924" y="0"/>
                  </a:moveTo>
                  <a:lnTo>
                    <a:pt x="1621" y="0"/>
                  </a:lnTo>
                  <a:cubicBezTo>
                    <a:pt x="1564" y="0"/>
                    <a:pt x="1512" y="11"/>
                    <a:pt x="1512" y="96"/>
                  </a:cubicBezTo>
                  <a:lnTo>
                    <a:pt x="1512" y="958"/>
                  </a:lnTo>
                  <a:cubicBezTo>
                    <a:pt x="1512" y="1041"/>
                    <a:pt x="1564" y="1054"/>
                    <a:pt x="1621" y="1054"/>
                  </a:cubicBezTo>
                  <a:lnTo>
                    <a:pt x="1924" y="1054"/>
                  </a:lnTo>
                  <a:cubicBezTo>
                    <a:pt x="2218" y="1054"/>
                    <a:pt x="2446" y="812"/>
                    <a:pt x="2446" y="527"/>
                  </a:cubicBezTo>
                  <a:cubicBezTo>
                    <a:pt x="2446" y="241"/>
                    <a:pt x="2218" y="0"/>
                    <a:pt x="1924" y="0"/>
                  </a:cubicBezTo>
                  <a:close/>
                  <a:moveTo>
                    <a:pt x="1915" y="851"/>
                  </a:moveTo>
                  <a:lnTo>
                    <a:pt x="1734" y="851"/>
                  </a:lnTo>
                  <a:lnTo>
                    <a:pt x="1734" y="203"/>
                  </a:lnTo>
                  <a:lnTo>
                    <a:pt x="1915" y="203"/>
                  </a:lnTo>
                  <a:cubicBezTo>
                    <a:pt x="2095" y="203"/>
                    <a:pt x="2226" y="358"/>
                    <a:pt x="2226" y="527"/>
                  </a:cubicBezTo>
                  <a:cubicBezTo>
                    <a:pt x="2226" y="694"/>
                    <a:pt x="2095" y="851"/>
                    <a:pt x="1915" y="851"/>
                  </a:cubicBezTo>
                  <a:close/>
                  <a:moveTo>
                    <a:pt x="1053" y="0"/>
                  </a:moveTo>
                  <a:lnTo>
                    <a:pt x="1025" y="0"/>
                  </a:lnTo>
                  <a:cubicBezTo>
                    <a:pt x="972" y="3"/>
                    <a:pt x="936" y="13"/>
                    <a:pt x="862" y="81"/>
                  </a:cubicBezTo>
                  <a:lnTo>
                    <a:pt x="42" y="901"/>
                  </a:lnTo>
                  <a:cubicBezTo>
                    <a:pt x="0" y="944"/>
                    <a:pt x="2" y="973"/>
                    <a:pt x="10" y="996"/>
                  </a:cubicBezTo>
                  <a:cubicBezTo>
                    <a:pt x="12" y="1001"/>
                    <a:pt x="27" y="1047"/>
                    <a:pt x="105" y="1054"/>
                  </a:cubicBezTo>
                  <a:cubicBezTo>
                    <a:pt x="148" y="1056"/>
                    <a:pt x="186" y="1045"/>
                    <a:pt x="232" y="999"/>
                  </a:cubicBezTo>
                  <a:lnTo>
                    <a:pt x="367" y="863"/>
                  </a:lnTo>
                  <a:lnTo>
                    <a:pt x="936" y="863"/>
                  </a:lnTo>
                  <a:lnTo>
                    <a:pt x="936" y="960"/>
                  </a:lnTo>
                  <a:cubicBezTo>
                    <a:pt x="936" y="1043"/>
                    <a:pt x="989" y="1056"/>
                    <a:pt x="1046" y="1056"/>
                  </a:cubicBezTo>
                  <a:lnTo>
                    <a:pt x="1051" y="1056"/>
                  </a:lnTo>
                  <a:cubicBezTo>
                    <a:pt x="1108" y="1056"/>
                    <a:pt x="1160" y="1045"/>
                    <a:pt x="1160" y="960"/>
                  </a:cubicBezTo>
                  <a:lnTo>
                    <a:pt x="1160" y="98"/>
                  </a:lnTo>
                  <a:cubicBezTo>
                    <a:pt x="1165" y="13"/>
                    <a:pt x="1110" y="0"/>
                    <a:pt x="1053" y="0"/>
                  </a:cubicBezTo>
                  <a:close/>
                  <a:moveTo>
                    <a:pt x="551" y="681"/>
                  </a:moveTo>
                  <a:lnTo>
                    <a:pt x="941" y="292"/>
                  </a:lnTo>
                  <a:lnTo>
                    <a:pt x="941" y="681"/>
                  </a:lnTo>
                  <a:lnTo>
                    <a:pt x="551" y="681"/>
                  </a:lnTo>
                  <a:close/>
                </a:path>
              </a:pathLst>
            </a:custGeom>
            <a:solidFill>
              <a:srgbClr val="00465B"/>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50" name="Google Shape;50;p13"/>
            <p:cNvSpPr/>
            <p:nvPr/>
          </p:nvSpPr>
          <p:spPr>
            <a:xfrm>
              <a:off x="7127" y="348"/>
              <a:ext cx="695" cy="695"/>
            </a:xfrm>
            <a:custGeom>
              <a:rect b="b" l="l" r="r" t="t"/>
              <a:pathLst>
                <a:path extrusionOk="0" h="3069" w="3069">
                  <a:moveTo>
                    <a:pt x="196" y="3016"/>
                  </a:moveTo>
                  <a:cubicBezTo>
                    <a:pt x="143" y="3068"/>
                    <a:pt x="101" y="3049"/>
                    <a:pt x="63" y="3016"/>
                  </a:cubicBezTo>
                  <a:lnTo>
                    <a:pt x="52" y="3005"/>
                  </a:lnTo>
                  <a:cubicBezTo>
                    <a:pt x="19" y="2967"/>
                    <a:pt x="0" y="2925"/>
                    <a:pt x="52" y="2872"/>
                  </a:cubicBezTo>
                  <a:lnTo>
                    <a:pt x="757" y="2168"/>
                  </a:lnTo>
                  <a:cubicBezTo>
                    <a:pt x="810" y="2115"/>
                    <a:pt x="852" y="2134"/>
                    <a:pt x="890" y="2168"/>
                  </a:cubicBezTo>
                  <a:lnTo>
                    <a:pt x="900" y="2178"/>
                  </a:lnTo>
                  <a:cubicBezTo>
                    <a:pt x="934" y="2216"/>
                    <a:pt x="953" y="2258"/>
                    <a:pt x="900" y="2311"/>
                  </a:cubicBezTo>
                  <a:lnTo>
                    <a:pt x="196" y="3016"/>
                  </a:lnTo>
                  <a:close/>
                  <a:moveTo>
                    <a:pt x="2311" y="901"/>
                  </a:moveTo>
                  <a:cubicBezTo>
                    <a:pt x="2258" y="954"/>
                    <a:pt x="2216" y="935"/>
                    <a:pt x="2178" y="901"/>
                  </a:cubicBezTo>
                  <a:lnTo>
                    <a:pt x="2167" y="890"/>
                  </a:lnTo>
                  <a:cubicBezTo>
                    <a:pt x="2133" y="852"/>
                    <a:pt x="2114" y="810"/>
                    <a:pt x="2167" y="757"/>
                  </a:cubicBezTo>
                  <a:lnTo>
                    <a:pt x="2871" y="53"/>
                  </a:lnTo>
                  <a:cubicBezTo>
                    <a:pt x="2924" y="0"/>
                    <a:pt x="2966" y="19"/>
                    <a:pt x="3005" y="53"/>
                  </a:cubicBezTo>
                  <a:lnTo>
                    <a:pt x="3015" y="64"/>
                  </a:lnTo>
                  <a:cubicBezTo>
                    <a:pt x="3049" y="102"/>
                    <a:pt x="3068" y="144"/>
                    <a:pt x="3015" y="197"/>
                  </a:cubicBezTo>
                  <a:lnTo>
                    <a:pt x="2311" y="901"/>
                  </a:lnTo>
                  <a:close/>
                </a:path>
              </a:pathLst>
            </a:custGeom>
            <a:solidFill>
              <a:srgbClr val="BFD338"/>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Image teal">
  <p:cSld name="1_Title Slide/Image teal">
    <p:bg>
      <p:bgPr>
        <a:solidFill>
          <a:schemeClr val="dk2"/>
        </a:solidFill>
      </p:bgPr>
    </p:bg>
    <p:spTree>
      <p:nvGrpSpPr>
        <p:cNvPr id="51" name="Shape 51"/>
        <p:cNvGrpSpPr/>
        <p:nvPr/>
      </p:nvGrpSpPr>
      <p:grpSpPr>
        <a:xfrm>
          <a:off x="0" y="0"/>
          <a:ext cx="0" cy="0"/>
          <a:chOff x="0" y="0"/>
          <a:chExt cx="0" cy="0"/>
        </a:xfrm>
      </p:grpSpPr>
      <p:sp>
        <p:nvSpPr>
          <p:cNvPr id="52" name="Google Shape;52;p14"/>
          <p:cNvSpPr/>
          <p:nvPr/>
        </p:nvSpPr>
        <p:spPr>
          <a:xfrm>
            <a:off x="342900" y="5741429"/>
            <a:ext cx="4082766" cy="998475"/>
          </a:xfrm>
          <a:custGeom>
            <a:rect b="b" l="l" r="r" t="t"/>
            <a:pathLst>
              <a:path extrusionOk="0" h="3308" w="18032">
                <a:moveTo>
                  <a:pt x="15935" y="3307"/>
                </a:moveTo>
                <a:cubicBezTo>
                  <a:pt x="15927" y="3307"/>
                  <a:pt x="15918" y="3303"/>
                  <a:pt x="15912" y="3296"/>
                </a:cubicBezTo>
                <a:cubicBezTo>
                  <a:pt x="15899" y="3284"/>
                  <a:pt x="15899" y="3263"/>
                  <a:pt x="15912" y="3250"/>
                </a:cubicBezTo>
                <a:lnTo>
                  <a:pt x="16206" y="2956"/>
                </a:lnTo>
                <a:cubicBezTo>
                  <a:pt x="16219" y="2943"/>
                  <a:pt x="16240" y="2943"/>
                  <a:pt x="16253" y="2956"/>
                </a:cubicBezTo>
                <a:cubicBezTo>
                  <a:pt x="16265" y="2969"/>
                  <a:pt x="16265" y="2990"/>
                  <a:pt x="16253" y="3003"/>
                </a:cubicBezTo>
                <a:lnTo>
                  <a:pt x="15959" y="3296"/>
                </a:lnTo>
                <a:cubicBezTo>
                  <a:pt x="15952" y="3303"/>
                  <a:pt x="15944" y="3307"/>
                  <a:pt x="15935" y="3307"/>
                </a:cubicBezTo>
                <a:close/>
                <a:moveTo>
                  <a:pt x="15345" y="3307"/>
                </a:moveTo>
                <a:cubicBezTo>
                  <a:pt x="15337" y="3307"/>
                  <a:pt x="15329" y="3303"/>
                  <a:pt x="15322" y="3296"/>
                </a:cubicBezTo>
                <a:cubicBezTo>
                  <a:pt x="15309" y="3284"/>
                  <a:pt x="15309" y="3263"/>
                  <a:pt x="15322" y="3250"/>
                </a:cubicBezTo>
                <a:lnTo>
                  <a:pt x="15618" y="2956"/>
                </a:lnTo>
                <a:cubicBezTo>
                  <a:pt x="15631" y="2943"/>
                  <a:pt x="15652" y="2943"/>
                  <a:pt x="15665" y="2956"/>
                </a:cubicBezTo>
                <a:cubicBezTo>
                  <a:pt x="15677" y="2969"/>
                  <a:pt x="15677" y="2990"/>
                  <a:pt x="15665" y="3003"/>
                </a:cubicBezTo>
                <a:lnTo>
                  <a:pt x="15371" y="3296"/>
                </a:lnTo>
                <a:cubicBezTo>
                  <a:pt x="15362" y="3303"/>
                  <a:pt x="15354" y="3307"/>
                  <a:pt x="15345" y="3307"/>
                </a:cubicBezTo>
                <a:close/>
                <a:moveTo>
                  <a:pt x="14758" y="3307"/>
                </a:moveTo>
                <a:cubicBezTo>
                  <a:pt x="14749" y="3307"/>
                  <a:pt x="14741" y="3303"/>
                  <a:pt x="14734" y="3296"/>
                </a:cubicBezTo>
                <a:cubicBezTo>
                  <a:pt x="14722" y="3284"/>
                  <a:pt x="14722" y="3263"/>
                  <a:pt x="14734" y="3250"/>
                </a:cubicBezTo>
                <a:lnTo>
                  <a:pt x="15028" y="2956"/>
                </a:lnTo>
                <a:cubicBezTo>
                  <a:pt x="15041" y="2943"/>
                  <a:pt x="15062" y="2943"/>
                  <a:pt x="15075" y="2956"/>
                </a:cubicBezTo>
                <a:cubicBezTo>
                  <a:pt x="15087" y="2969"/>
                  <a:pt x="15087" y="2990"/>
                  <a:pt x="15075" y="3003"/>
                </a:cubicBezTo>
                <a:lnTo>
                  <a:pt x="14781" y="3296"/>
                </a:lnTo>
                <a:cubicBezTo>
                  <a:pt x="14774" y="3303"/>
                  <a:pt x="14766" y="3307"/>
                  <a:pt x="14758" y="3307"/>
                </a:cubicBezTo>
                <a:close/>
                <a:moveTo>
                  <a:pt x="14168" y="3307"/>
                </a:moveTo>
                <a:cubicBezTo>
                  <a:pt x="14159" y="3307"/>
                  <a:pt x="14151" y="3303"/>
                  <a:pt x="14144" y="3296"/>
                </a:cubicBezTo>
                <a:cubicBezTo>
                  <a:pt x="14132" y="3284"/>
                  <a:pt x="14132" y="3263"/>
                  <a:pt x="14144" y="3250"/>
                </a:cubicBezTo>
                <a:lnTo>
                  <a:pt x="14438" y="2956"/>
                </a:lnTo>
                <a:cubicBezTo>
                  <a:pt x="14451" y="2943"/>
                  <a:pt x="14472" y="2943"/>
                  <a:pt x="14485" y="2956"/>
                </a:cubicBezTo>
                <a:cubicBezTo>
                  <a:pt x="14497" y="2969"/>
                  <a:pt x="14497" y="2990"/>
                  <a:pt x="14485" y="3003"/>
                </a:cubicBezTo>
                <a:lnTo>
                  <a:pt x="14191" y="3296"/>
                </a:lnTo>
                <a:cubicBezTo>
                  <a:pt x="14184" y="3303"/>
                  <a:pt x="14176" y="3307"/>
                  <a:pt x="14168" y="3307"/>
                </a:cubicBezTo>
                <a:close/>
                <a:moveTo>
                  <a:pt x="13580" y="3307"/>
                </a:moveTo>
                <a:cubicBezTo>
                  <a:pt x="13571" y="3307"/>
                  <a:pt x="13563" y="3303"/>
                  <a:pt x="13556" y="3296"/>
                </a:cubicBezTo>
                <a:cubicBezTo>
                  <a:pt x="13544" y="3284"/>
                  <a:pt x="13544" y="3263"/>
                  <a:pt x="13556" y="3250"/>
                </a:cubicBezTo>
                <a:lnTo>
                  <a:pt x="13850" y="2956"/>
                </a:lnTo>
                <a:cubicBezTo>
                  <a:pt x="13863" y="2943"/>
                  <a:pt x="13884" y="2943"/>
                  <a:pt x="13897" y="2956"/>
                </a:cubicBezTo>
                <a:cubicBezTo>
                  <a:pt x="13910" y="2969"/>
                  <a:pt x="13910" y="2990"/>
                  <a:pt x="13897" y="3003"/>
                </a:cubicBezTo>
                <a:lnTo>
                  <a:pt x="13603" y="3296"/>
                </a:lnTo>
                <a:cubicBezTo>
                  <a:pt x="13597" y="3303"/>
                  <a:pt x="13588" y="3307"/>
                  <a:pt x="13580" y="3307"/>
                </a:cubicBezTo>
                <a:close/>
                <a:moveTo>
                  <a:pt x="12990" y="3307"/>
                </a:moveTo>
                <a:cubicBezTo>
                  <a:pt x="12981" y="3307"/>
                  <a:pt x="12973" y="3303"/>
                  <a:pt x="12966" y="3296"/>
                </a:cubicBezTo>
                <a:cubicBezTo>
                  <a:pt x="12954" y="3284"/>
                  <a:pt x="12954" y="3263"/>
                  <a:pt x="12966" y="3250"/>
                </a:cubicBezTo>
                <a:lnTo>
                  <a:pt x="13260" y="2956"/>
                </a:lnTo>
                <a:cubicBezTo>
                  <a:pt x="13273" y="2943"/>
                  <a:pt x="13294" y="2943"/>
                  <a:pt x="13307" y="2956"/>
                </a:cubicBezTo>
                <a:cubicBezTo>
                  <a:pt x="13320" y="2969"/>
                  <a:pt x="13320" y="2990"/>
                  <a:pt x="13307" y="3003"/>
                </a:cubicBezTo>
                <a:lnTo>
                  <a:pt x="13013" y="3296"/>
                </a:lnTo>
                <a:cubicBezTo>
                  <a:pt x="13007" y="3303"/>
                  <a:pt x="12998" y="3307"/>
                  <a:pt x="12990" y="3307"/>
                </a:cubicBezTo>
                <a:close/>
                <a:moveTo>
                  <a:pt x="9458" y="3307"/>
                </a:moveTo>
                <a:cubicBezTo>
                  <a:pt x="9450" y="3307"/>
                  <a:pt x="9441" y="3303"/>
                  <a:pt x="9435" y="3296"/>
                </a:cubicBezTo>
                <a:cubicBezTo>
                  <a:pt x="9422" y="3284"/>
                  <a:pt x="9422" y="3263"/>
                  <a:pt x="9435" y="3250"/>
                </a:cubicBezTo>
                <a:lnTo>
                  <a:pt x="9729" y="2956"/>
                </a:lnTo>
                <a:cubicBezTo>
                  <a:pt x="9742" y="2943"/>
                  <a:pt x="9762" y="2943"/>
                  <a:pt x="9775" y="2956"/>
                </a:cubicBezTo>
                <a:cubicBezTo>
                  <a:pt x="9787" y="2969"/>
                  <a:pt x="9788" y="2990"/>
                  <a:pt x="9775" y="3003"/>
                </a:cubicBezTo>
                <a:lnTo>
                  <a:pt x="9482" y="3296"/>
                </a:lnTo>
                <a:cubicBezTo>
                  <a:pt x="9475" y="3303"/>
                  <a:pt x="9467" y="3307"/>
                  <a:pt x="9458" y="3307"/>
                </a:cubicBezTo>
                <a:close/>
                <a:moveTo>
                  <a:pt x="8868" y="3307"/>
                </a:moveTo>
                <a:cubicBezTo>
                  <a:pt x="8860" y="3307"/>
                  <a:pt x="8851" y="3303"/>
                  <a:pt x="8845" y="3296"/>
                </a:cubicBezTo>
                <a:cubicBezTo>
                  <a:pt x="8832" y="3284"/>
                  <a:pt x="8832" y="3263"/>
                  <a:pt x="8845" y="3250"/>
                </a:cubicBezTo>
                <a:lnTo>
                  <a:pt x="9139" y="2956"/>
                </a:lnTo>
                <a:cubicBezTo>
                  <a:pt x="9152" y="2943"/>
                  <a:pt x="9173" y="2943"/>
                  <a:pt x="9186" y="2956"/>
                </a:cubicBezTo>
                <a:cubicBezTo>
                  <a:pt x="9198" y="2969"/>
                  <a:pt x="9198" y="2990"/>
                  <a:pt x="9186" y="3003"/>
                </a:cubicBezTo>
                <a:lnTo>
                  <a:pt x="8892" y="3296"/>
                </a:lnTo>
                <a:cubicBezTo>
                  <a:pt x="8885" y="3303"/>
                  <a:pt x="8877" y="3307"/>
                  <a:pt x="8868" y="3307"/>
                </a:cubicBezTo>
                <a:close/>
                <a:moveTo>
                  <a:pt x="8280" y="3307"/>
                </a:moveTo>
                <a:cubicBezTo>
                  <a:pt x="8272" y="3307"/>
                  <a:pt x="8264" y="3303"/>
                  <a:pt x="8257" y="3296"/>
                </a:cubicBezTo>
                <a:cubicBezTo>
                  <a:pt x="8244" y="3284"/>
                  <a:pt x="8244" y="3263"/>
                  <a:pt x="8257" y="3250"/>
                </a:cubicBezTo>
                <a:lnTo>
                  <a:pt x="8551" y="2956"/>
                </a:lnTo>
                <a:cubicBezTo>
                  <a:pt x="8564" y="2943"/>
                  <a:pt x="8585" y="2943"/>
                  <a:pt x="8598" y="2956"/>
                </a:cubicBezTo>
                <a:cubicBezTo>
                  <a:pt x="8610" y="2969"/>
                  <a:pt x="8610" y="2990"/>
                  <a:pt x="8598" y="3003"/>
                </a:cubicBezTo>
                <a:lnTo>
                  <a:pt x="8304" y="3296"/>
                </a:lnTo>
                <a:cubicBezTo>
                  <a:pt x="8297" y="3303"/>
                  <a:pt x="8289" y="3307"/>
                  <a:pt x="8280" y="3307"/>
                </a:cubicBezTo>
                <a:close/>
                <a:moveTo>
                  <a:pt x="7690" y="3307"/>
                </a:moveTo>
                <a:cubicBezTo>
                  <a:pt x="7682" y="3307"/>
                  <a:pt x="7674" y="3303"/>
                  <a:pt x="7667" y="3296"/>
                </a:cubicBezTo>
                <a:cubicBezTo>
                  <a:pt x="7655" y="3284"/>
                  <a:pt x="7655" y="3263"/>
                  <a:pt x="7667" y="3250"/>
                </a:cubicBezTo>
                <a:lnTo>
                  <a:pt x="7963" y="2956"/>
                </a:lnTo>
                <a:cubicBezTo>
                  <a:pt x="7976" y="2943"/>
                  <a:pt x="7997" y="2943"/>
                  <a:pt x="8010" y="2956"/>
                </a:cubicBezTo>
                <a:cubicBezTo>
                  <a:pt x="8022" y="2969"/>
                  <a:pt x="8022" y="2990"/>
                  <a:pt x="8010" y="3003"/>
                </a:cubicBezTo>
                <a:lnTo>
                  <a:pt x="7716" y="3296"/>
                </a:lnTo>
                <a:cubicBezTo>
                  <a:pt x="7707" y="3303"/>
                  <a:pt x="7699" y="3307"/>
                  <a:pt x="7690" y="3307"/>
                </a:cubicBezTo>
                <a:close/>
                <a:moveTo>
                  <a:pt x="7103" y="3307"/>
                </a:moveTo>
                <a:cubicBezTo>
                  <a:pt x="7094" y="3307"/>
                  <a:pt x="7086" y="3303"/>
                  <a:pt x="7079" y="3296"/>
                </a:cubicBezTo>
                <a:cubicBezTo>
                  <a:pt x="7067" y="3284"/>
                  <a:pt x="7067" y="3263"/>
                  <a:pt x="7079" y="3250"/>
                </a:cubicBezTo>
                <a:lnTo>
                  <a:pt x="7373" y="2956"/>
                </a:lnTo>
                <a:cubicBezTo>
                  <a:pt x="7386" y="2943"/>
                  <a:pt x="7407" y="2943"/>
                  <a:pt x="7420" y="2956"/>
                </a:cubicBezTo>
                <a:cubicBezTo>
                  <a:pt x="7432" y="2969"/>
                  <a:pt x="7432" y="2990"/>
                  <a:pt x="7420" y="3003"/>
                </a:cubicBezTo>
                <a:lnTo>
                  <a:pt x="7126" y="3296"/>
                </a:lnTo>
                <a:cubicBezTo>
                  <a:pt x="7120" y="3303"/>
                  <a:pt x="7111" y="3307"/>
                  <a:pt x="7103" y="3307"/>
                </a:cubicBezTo>
                <a:close/>
                <a:moveTo>
                  <a:pt x="6513" y="3307"/>
                </a:moveTo>
                <a:cubicBezTo>
                  <a:pt x="6504" y="3307"/>
                  <a:pt x="6496" y="3303"/>
                  <a:pt x="6489" y="3296"/>
                </a:cubicBezTo>
                <a:cubicBezTo>
                  <a:pt x="6477" y="3284"/>
                  <a:pt x="6477" y="3263"/>
                  <a:pt x="6489" y="3250"/>
                </a:cubicBezTo>
                <a:lnTo>
                  <a:pt x="6783" y="2956"/>
                </a:lnTo>
                <a:cubicBezTo>
                  <a:pt x="6796" y="2943"/>
                  <a:pt x="6817" y="2943"/>
                  <a:pt x="6830" y="2956"/>
                </a:cubicBezTo>
                <a:cubicBezTo>
                  <a:pt x="6842" y="2969"/>
                  <a:pt x="6842" y="2990"/>
                  <a:pt x="6830" y="3003"/>
                </a:cubicBezTo>
                <a:lnTo>
                  <a:pt x="6536" y="3296"/>
                </a:lnTo>
                <a:cubicBezTo>
                  <a:pt x="6530" y="3303"/>
                  <a:pt x="6521" y="3307"/>
                  <a:pt x="6513" y="3307"/>
                </a:cubicBezTo>
                <a:close/>
                <a:moveTo>
                  <a:pt x="2981" y="3307"/>
                </a:moveTo>
                <a:cubicBezTo>
                  <a:pt x="2973" y="3307"/>
                  <a:pt x="2964" y="3303"/>
                  <a:pt x="2958" y="3296"/>
                </a:cubicBezTo>
                <a:cubicBezTo>
                  <a:pt x="2945" y="3284"/>
                  <a:pt x="2945" y="3263"/>
                  <a:pt x="2958" y="3250"/>
                </a:cubicBezTo>
                <a:lnTo>
                  <a:pt x="3252" y="2956"/>
                </a:lnTo>
                <a:cubicBezTo>
                  <a:pt x="3265" y="2943"/>
                  <a:pt x="3285" y="2943"/>
                  <a:pt x="3298" y="2956"/>
                </a:cubicBezTo>
                <a:cubicBezTo>
                  <a:pt x="3310" y="2969"/>
                  <a:pt x="3311" y="2990"/>
                  <a:pt x="3298" y="3003"/>
                </a:cubicBezTo>
                <a:lnTo>
                  <a:pt x="3004" y="3296"/>
                </a:lnTo>
                <a:cubicBezTo>
                  <a:pt x="2996" y="3303"/>
                  <a:pt x="2990" y="3307"/>
                  <a:pt x="2981" y="3307"/>
                </a:cubicBezTo>
                <a:close/>
                <a:moveTo>
                  <a:pt x="2391" y="3307"/>
                </a:moveTo>
                <a:cubicBezTo>
                  <a:pt x="2383" y="3307"/>
                  <a:pt x="2374" y="3303"/>
                  <a:pt x="2368" y="3296"/>
                </a:cubicBezTo>
                <a:cubicBezTo>
                  <a:pt x="2355" y="3284"/>
                  <a:pt x="2355" y="3263"/>
                  <a:pt x="2368" y="3250"/>
                </a:cubicBezTo>
                <a:lnTo>
                  <a:pt x="2662" y="2956"/>
                </a:lnTo>
                <a:cubicBezTo>
                  <a:pt x="2675" y="2943"/>
                  <a:pt x="2695" y="2943"/>
                  <a:pt x="2708" y="2956"/>
                </a:cubicBezTo>
                <a:cubicBezTo>
                  <a:pt x="2720" y="2969"/>
                  <a:pt x="2721" y="2990"/>
                  <a:pt x="2708" y="3003"/>
                </a:cubicBezTo>
                <a:lnTo>
                  <a:pt x="2414" y="3296"/>
                </a:lnTo>
                <a:cubicBezTo>
                  <a:pt x="2408" y="3303"/>
                  <a:pt x="2400" y="3307"/>
                  <a:pt x="2391" y="3307"/>
                </a:cubicBezTo>
                <a:close/>
                <a:moveTo>
                  <a:pt x="17701" y="3307"/>
                </a:moveTo>
                <a:cubicBezTo>
                  <a:pt x="17693" y="3307"/>
                  <a:pt x="17684" y="3303"/>
                  <a:pt x="17678" y="3296"/>
                </a:cubicBezTo>
                <a:cubicBezTo>
                  <a:pt x="17665" y="3284"/>
                  <a:pt x="17665" y="3263"/>
                  <a:pt x="17678" y="3250"/>
                </a:cubicBezTo>
                <a:lnTo>
                  <a:pt x="17972" y="2956"/>
                </a:lnTo>
                <a:cubicBezTo>
                  <a:pt x="17984" y="2943"/>
                  <a:pt x="18005" y="2943"/>
                  <a:pt x="18018" y="2956"/>
                </a:cubicBezTo>
                <a:cubicBezTo>
                  <a:pt x="18030" y="2969"/>
                  <a:pt x="18031" y="2990"/>
                  <a:pt x="18018" y="3003"/>
                </a:cubicBezTo>
                <a:lnTo>
                  <a:pt x="17724" y="3296"/>
                </a:lnTo>
                <a:cubicBezTo>
                  <a:pt x="17718" y="3303"/>
                  <a:pt x="17710" y="3307"/>
                  <a:pt x="17701" y="3307"/>
                </a:cubicBezTo>
                <a:close/>
                <a:moveTo>
                  <a:pt x="17113" y="3307"/>
                </a:moveTo>
                <a:cubicBezTo>
                  <a:pt x="17105" y="3307"/>
                  <a:pt x="17096" y="3303"/>
                  <a:pt x="17090" y="3296"/>
                </a:cubicBezTo>
                <a:cubicBezTo>
                  <a:pt x="17077" y="3284"/>
                  <a:pt x="17077" y="3263"/>
                  <a:pt x="17090" y="3250"/>
                </a:cubicBezTo>
                <a:lnTo>
                  <a:pt x="17384" y="2956"/>
                </a:lnTo>
                <a:cubicBezTo>
                  <a:pt x="17397" y="2943"/>
                  <a:pt x="17417" y="2943"/>
                  <a:pt x="17430" y="2956"/>
                </a:cubicBezTo>
                <a:cubicBezTo>
                  <a:pt x="17442" y="2969"/>
                  <a:pt x="17443" y="2990"/>
                  <a:pt x="17430" y="3003"/>
                </a:cubicBezTo>
                <a:lnTo>
                  <a:pt x="17137" y="3296"/>
                </a:lnTo>
                <a:cubicBezTo>
                  <a:pt x="17130" y="3303"/>
                  <a:pt x="17122" y="3307"/>
                  <a:pt x="17113" y="3307"/>
                </a:cubicBezTo>
                <a:close/>
                <a:moveTo>
                  <a:pt x="16523" y="3307"/>
                </a:moveTo>
                <a:cubicBezTo>
                  <a:pt x="16515" y="3307"/>
                  <a:pt x="16506" y="3303"/>
                  <a:pt x="16500" y="3296"/>
                </a:cubicBezTo>
                <a:cubicBezTo>
                  <a:pt x="16487" y="3284"/>
                  <a:pt x="16487" y="3263"/>
                  <a:pt x="16500" y="3250"/>
                </a:cubicBezTo>
                <a:lnTo>
                  <a:pt x="16794" y="2956"/>
                </a:lnTo>
                <a:cubicBezTo>
                  <a:pt x="16807" y="2943"/>
                  <a:pt x="16827" y="2943"/>
                  <a:pt x="16840" y="2956"/>
                </a:cubicBezTo>
                <a:cubicBezTo>
                  <a:pt x="16852" y="2969"/>
                  <a:pt x="16853" y="2990"/>
                  <a:pt x="16840" y="3003"/>
                </a:cubicBezTo>
                <a:lnTo>
                  <a:pt x="16547" y="3296"/>
                </a:lnTo>
                <a:cubicBezTo>
                  <a:pt x="16540" y="3303"/>
                  <a:pt x="16532" y="3307"/>
                  <a:pt x="16523" y="3307"/>
                </a:cubicBezTo>
                <a:close/>
                <a:moveTo>
                  <a:pt x="12402" y="3307"/>
                </a:moveTo>
                <a:cubicBezTo>
                  <a:pt x="12393" y="3307"/>
                  <a:pt x="12385" y="3303"/>
                  <a:pt x="12379" y="3296"/>
                </a:cubicBezTo>
                <a:cubicBezTo>
                  <a:pt x="12366" y="3284"/>
                  <a:pt x="12366" y="3263"/>
                  <a:pt x="12379" y="3250"/>
                </a:cubicBezTo>
                <a:lnTo>
                  <a:pt x="12673" y="2956"/>
                </a:lnTo>
                <a:cubicBezTo>
                  <a:pt x="12685" y="2943"/>
                  <a:pt x="12706" y="2943"/>
                  <a:pt x="12719" y="2956"/>
                </a:cubicBezTo>
                <a:cubicBezTo>
                  <a:pt x="12732" y="2969"/>
                  <a:pt x="12732" y="2990"/>
                  <a:pt x="12719" y="3003"/>
                </a:cubicBezTo>
                <a:lnTo>
                  <a:pt x="12425" y="3296"/>
                </a:lnTo>
                <a:cubicBezTo>
                  <a:pt x="12419" y="3303"/>
                  <a:pt x="12410" y="3307"/>
                  <a:pt x="12402" y="3307"/>
                </a:cubicBezTo>
                <a:close/>
                <a:moveTo>
                  <a:pt x="11814" y="3307"/>
                </a:moveTo>
                <a:cubicBezTo>
                  <a:pt x="11806" y="3307"/>
                  <a:pt x="11797" y="3303"/>
                  <a:pt x="11791" y="3296"/>
                </a:cubicBezTo>
                <a:cubicBezTo>
                  <a:pt x="11778" y="3284"/>
                  <a:pt x="11778" y="3263"/>
                  <a:pt x="11791" y="3250"/>
                </a:cubicBezTo>
                <a:lnTo>
                  <a:pt x="12085" y="2956"/>
                </a:lnTo>
                <a:cubicBezTo>
                  <a:pt x="12097" y="2943"/>
                  <a:pt x="12118" y="2943"/>
                  <a:pt x="12131" y="2956"/>
                </a:cubicBezTo>
                <a:cubicBezTo>
                  <a:pt x="12144" y="2969"/>
                  <a:pt x="12144" y="2990"/>
                  <a:pt x="12131" y="3003"/>
                </a:cubicBezTo>
                <a:lnTo>
                  <a:pt x="11837" y="3296"/>
                </a:lnTo>
                <a:cubicBezTo>
                  <a:pt x="11829" y="3303"/>
                  <a:pt x="11820" y="3307"/>
                  <a:pt x="11814" y="3307"/>
                </a:cubicBezTo>
                <a:close/>
                <a:moveTo>
                  <a:pt x="11224" y="3307"/>
                </a:moveTo>
                <a:cubicBezTo>
                  <a:pt x="11216" y="3307"/>
                  <a:pt x="11207" y="3303"/>
                  <a:pt x="11201" y="3296"/>
                </a:cubicBezTo>
                <a:cubicBezTo>
                  <a:pt x="11188" y="3284"/>
                  <a:pt x="11188" y="3263"/>
                  <a:pt x="11201" y="3250"/>
                </a:cubicBezTo>
                <a:lnTo>
                  <a:pt x="11495" y="2956"/>
                </a:lnTo>
                <a:cubicBezTo>
                  <a:pt x="11507" y="2943"/>
                  <a:pt x="11528" y="2943"/>
                  <a:pt x="11541" y="2956"/>
                </a:cubicBezTo>
                <a:cubicBezTo>
                  <a:pt x="11553" y="2969"/>
                  <a:pt x="11554" y="2990"/>
                  <a:pt x="11541" y="3003"/>
                </a:cubicBezTo>
                <a:lnTo>
                  <a:pt x="11247" y="3296"/>
                </a:lnTo>
                <a:cubicBezTo>
                  <a:pt x="11241" y="3303"/>
                  <a:pt x="11232" y="3307"/>
                  <a:pt x="11224" y="3307"/>
                </a:cubicBezTo>
                <a:close/>
                <a:moveTo>
                  <a:pt x="10636" y="3307"/>
                </a:moveTo>
                <a:cubicBezTo>
                  <a:pt x="10628" y="3307"/>
                  <a:pt x="10619" y="3303"/>
                  <a:pt x="10613" y="3296"/>
                </a:cubicBezTo>
                <a:cubicBezTo>
                  <a:pt x="10600" y="3284"/>
                  <a:pt x="10600" y="3263"/>
                  <a:pt x="10613" y="3250"/>
                </a:cubicBezTo>
                <a:lnTo>
                  <a:pt x="10907" y="2956"/>
                </a:lnTo>
                <a:cubicBezTo>
                  <a:pt x="10920" y="2943"/>
                  <a:pt x="10940" y="2943"/>
                  <a:pt x="10953" y="2956"/>
                </a:cubicBezTo>
                <a:cubicBezTo>
                  <a:pt x="10965" y="2969"/>
                  <a:pt x="10966" y="2990"/>
                  <a:pt x="10953" y="3003"/>
                </a:cubicBezTo>
                <a:lnTo>
                  <a:pt x="10659" y="3296"/>
                </a:lnTo>
                <a:cubicBezTo>
                  <a:pt x="10651" y="3303"/>
                  <a:pt x="10645" y="3307"/>
                  <a:pt x="10636" y="3307"/>
                </a:cubicBezTo>
                <a:close/>
                <a:moveTo>
                  <a:pt x="10046" y="3307"/>
                </a:moveTo>
                <a:cubicBezTo>
                  <a:pt x="10038" y="3307"/>
                  <a:pt x="10029" y="3303"/>
                  <a:pt x="10023" y="3296"/>
                </a:cubicBezTo>
                <a:cubicBezTo>
                  <a:pt x="10010" y="3284"/>
                  <a:pt x="10010" y="3263"/>
                  <a:pt x="10023" y="3250"/>
                </a:cubicBezTo>
                <a:lnTo>
                  <a:pt x="10317" y="2956"/>
                </a:lnTo>
                <a:cubicBezTo>
                  <a:pt x="10330" y="2943"/>
                  <a:pt x="10350" y="2943"/>
                  <a:pt x="10363" y="2956"/>
                </a:cubicBezTo>
                <a:cubicBezTo>
                  <a:pt x="10375" y="2969"/>
                  <a:pt x="10376" y="2990"/>
                  <a:pt x="10363" y="3003"/>
                </a:cubicBezTo>
                <a:lnTo>
                  <a:pt x="10069" y="3296"/>
                </a:lnTo>
                <a:cubicBezTo>
                  <a:pt x="10063" y="3303"/>
                  <a:pt x="10055" y="3307"/>
                  <a:pt x="10046" y="3307"/>
                </a:cubicBezTo>
                <a:close/>
                <a:moveTo>
                  <a:pt x="5925" y="3307"/>
                </a:moveTo>
                <a:cubicBezTo>
                  <a:pt x="5916" y="3307"/>
                  <a:pt x="5908" y="3303"/>
                  <a:pt x="5901" y="3296"/>
                </a:cubicBezTo>
                <a:cubicBezTo>
                  <a:pt x="5889" y="3284"/>
                  <a:pt x="5889" y="3263"/>
                  <a:pt x="5901" y="3250"/>
                </a:cubicBezTo>
                <a:lnTo>
                  <a:pt x="6195" y="2956"/>
                </a:lnTo>
                <a:cubicBezTo>
                  <a:pt x="6208" y="2943"/>
                  <a:pt x="6229" y="2943"/>
                  <a:pt x="6242" y="2956"/>
                </a:cubicBezTo>
                <a:cubicBezTo>
                  <a:pt x="6255" y="2969"/>
                  <a:pt x="6255" y="2990"/>
                  <a:pt x="6242" y="3003"/>
                </a:cubicBezTo>
                <a:lnTo>
                  <a:pt x="5948" y="3296"/>
                </a:lnTo>
                <a:cubicBezTo>
                  <a:pt x="5942" y="3303"/>
                  <a:pt x="5933" y="3307"/>
                  <a:pt x="5925" y="3307"/>
                </a:cubicBezTo>
                <a:close/>
                <a:moveTo>
                  <a:pt x="5335" y="3307"/>
                </a:moveTo>
                <a:cubicBezTo>
                  <a:pt x="5326" y="3307"/>
                  <a:pt x="5318" y="3303"/>
                  <a:pt x="5312" y="3296"/>
                </a:cubicBezTo>
                <a:cubicBezTo>
                  <a:pt x="5299" y="3284"/>
                  <a:pt x="5299" y="3263"/>
                  <a:pt x="5312" y="3250"/>
                </a:cubicBezTo>
                <a:lnTo>
                  <a:pt x="5605" y="2956"/>
                </a:lnTo>
                <a:cubicBezTo>
                  <a:pt x="5618" y="2943"/>
                  <a:pt x="5639" y="2943"/>
                  <a:pt x="5652" y="2956"/>
                </a:cubicBezTo>
                <a:cubicBezTo>
                  <a:pt x="5665" y="2969"/>
                  <a:pt x="5665" y="2990"/>
                  <a:pt x="5652" y="3003"/>
                </a:cubicBezTo>
                <a:lnTo>
                  <a:pt x="5358" y="3296"/>
                </a:lnTo>
                <a:cubicBezTo>
                  <a:pt x="5352" y="3303"/>
                  <a:pt x="5343" y="3307"/>
                  <a:pt x="5335" y="3307"/>
                </a:cubicBezTo>
                <a:close/>
                <a:moveTo>
                  <a:pt x="4747" y="3307"/>
                </a:moveTo>
                <a:cubicBezTo>
                  <a:pt x="4738" y="3307"/>
                  <a:pt x="4730" y="3303"/>
                  <a:pt x="4724" y="3296"/>
                </a:cubicBezTo>
                <a:cubicBezTo>
                  <a:pt x="4711" y="3284"/>
                  <a:pt x="4711" y="3263"/>
                  <a:pt x="4724" y="3250"/>
                </a:cubicBezTo>
                <a:lnTo>
                  <a:pt x="5018" y="2956"/>
                </a:lnTo>
                <a:cubicBezTo>
                  <a:pt x="5030" y="2943"/>
                  <a:pt x="5051" y="2943"/>
                  <a:pt x="5064" y="2956"/>
                </a:cubicBezTo>
                <a:cubicBezTo>
                  <a:pt x="5077" y="2969"/>
                  <a:pt x="5077" y="2990"/>
                  <a:pt x="5064" y="3003"/>
                </a:cubicBezTo>
                <a:lnTo>
                  <a:pt x="4770" y="3296"/>
                </a:lnTo>
                <a:cubicBezTo>
                  <a:pt x="4764" y="3303"/>
                  <a:pt x="4755" y="3307"/>
                  <a:pt x="4747" y="3307"/>
                </a:cubicBezTo>
                <a:close/>
                <a:moveTo>
                  <a:pt x="4159" y="3307"/>
                </a:moveTo>
                <a:cubicBezTo>
                  <a:pt x="4151" y="3307"/>
                  <a:pt x="4142" y="3303"/>
                  <a:pt x="4136" y="3296"/>
                </a:cubicBezTo>
                <a:cubicBezTo>
                  <a:pt x="4123" y="3284"/>
                  <a:pt x="4123" y="3263"/>
                  <a:pt x="4136" y="3250"/>
                </a:cubicBezTo>
                <a:lnTo>
                  <a:pt x="4430" y="2956"/>
                </a:lnTo>
                <a:cubicBezTo>
                  <a:pt x="4442" y="2943"/>
                  <a:pt x="4464" y="2943"/>
                  <a:pt x="4476" y="2956"/>
                </a:cubicBezTo>
                <a:cubicBezTo>
                  <a:pt x="4489" y="2969"/>
                  <a:pt x="4489" y="2990"/>
                  <a:pt x="4476" y="3003"/>
                </a:cubicBezTo>
                <a:lnTo>
                  <a:pt x="4182" y="3296"/>
                </a:lnTo>
                <a:cubicBezTo>
                  <a:pt x="4174" y="3303"/>
                  <a:pt x="4165" y="3307"/>
                  <a:pt x="4159" y="3307"/>
                </a:cubicBezTo>
                <a:close/>
                <a:moveTo>
                  <a:pt x="3569" y="3307"/>
                </a:moveTo>
                <a:cubicBezTo>
                  <a:pt x="3561" y="3307"/>
                  <a:pt x="3552" y="3303"/>
                  <a:pt x="3546" y="3296"/>
                </a:cubicBezTo>
                <a:cubicBezTo>
                  <a:pt x="3533" y="3284"/>
                  <a:pt x="3533" y="3263"/>
                  <a:pt x="3546" y="3250"/>
                </a:cubicBezTo>
                <a:lnTo>
                  <a:pt x="3840" y="2956"/>
                </a:lnTo>
                <a:cubicBezTo>
                  <a:pt x="3852" y="2943"/>
                  <a:pt x="3874" y="2943"/>
                  <a:pt x="3886" y="2956"/>
                </a:cubicBezTo>
                <a:cubicBezTo>
                  <a:pt x="3899" y="2969"/>
                  <a:pt x="3899" y="2990"/>
                  <a:pt x="3886" y="3003"/>
                </a:cubicBezTo>
                <a:lnTo>
                  <a:pt x="3592" y="3296"/>
                </a:lnTo>
                <a:cubicBezTo>
                  <a:pt x="3586" y="3303"/>
                  <a:pt x="3578" y="3307"/>
                  <a:pt x="3569" y="3307"/>
                </a:cubicBezTo>
                <a:close/>
                <a:moveTo>
                  <a:pt x="1803" y="3307"/>
                </a:moveTo>
                <a:cubicBezTo>
                  <a:pt x="1795" y="3307"/>
                  <a:pt x="1786" y="3303"/>
                  <a:pt x="1780" y="3296"/>
                </a:cubicBezTo>
                <a:cubicBezTo>
                  <a:pt x="1767" y="3284"/>
                  <a:pt x="1767" y="3263"/>
                  <a:pt x="1780" y="3250"/>
                </a:cubicBezTo>
                <a:lnTo>
                  <a:pt x="2074" y="2956"/>
                </a:lnTo>
                <a:cubicBezTo>
                  <a:pt x="2087" y="2943"/>
                  <a:pt x="2108" y="2943"/>
                  <a:pt x="2121" y="2956"/>
                </a:cubicBezTo>
                <a:cubicBezTo>
                  <a:pt x="2133" y="2969"/>
                  <a:pt x="2133" y="2990"/>
                  <a:pt x="2121" y="3003"/>
                </a:cubicBezTo>
                <a:lnTo>
                  <a:pt x="1827" y="3296"/>
                </a:lnTo>
                <a:cubicBezTo>
                  <a:pt x="1820" y="3303"/>
                  <a:pt x="1812" y="3307"/>
                  <a:pt x="1803" y="3307"/>
                </a:cubicBezTo>
                <a:close/>
                <a:moveTo>
                  <a:pt x="1213" y="3307"/>
                </a:moveTo>
                <a:cubicBezTo>
                  <a:pt x="1205" y="3307"/>
                  <a:pt x="1196" y="3303"/>
                  <a:pt x="1190" y="3296"/>
                </a:cubicBezTo>
                <a:cubicBezTo>
                  <a:pt x="1177" y="3284"/>
                  <a:pt x="1177" y="3263"/>
                  <a:pt x="1190" y="3250"/>
                </a:cubicBezTo>
                <a:lnTo>
                  <a:pt x="1484" y="2956"/>
                </a:lnTo>
                <a:cubicBezTo>
                  <a:pt x="1497" y="2943"/>
                  <a:pt x="1518" y="2943"/>
                  <a:pt x="1531" y="2956"/>
                </a:cubicBezTo>
                <a:cubicBezTo>
                  <a:pt x="1543" y="2969"/>
                  <a:pt x="1543" y="2990"/>
                  <a:pt x="1531" y="3003"/>
                </a:cubicBezTo>
                <a:lnTo>
                  <a:pt x="1237" y="3296"/>
                </a:lnTo>
                <a:cubicBezTo>
                  <a:pt x="1230" y="3303"/>
                  <a:pt x="1222" y="3307"/>
                  <a:pt x="1213" y="3307"/>
                </a:cubicBezTo>
                <a:close/>
                <a:moveTo>
                  <a:pt x="625" y="3307"/>
                </a:moveTo>
                <a:cubicBezTo>
                  <a:pt x="617" y="3307"/>
                  <a:pt x="609" y="3303"/>
                  <a:pt x="602" y="3296"/>
                </a:cubicBezTo>
                <a:cubicBezTo>
                  <a:pt x="590" y="3284"/>
                  <a:pt x="590" y="3263"/>
                  <a:pt x="602" y="3250"/>
                </a:cubicBezTo>
                <a:lnTo>
                  <a:pt x="896" y="2956"/>
                </a:lnTo>
                <a:cubicBezTo>
                  <a:pt x="909" y="2943"/>
                  <a:pt x="930" y="2943"/>
                  <a:pt x="943" y="2956"/>
                </a:cubicBezTo>
                <a:cubicBezTo>
                  <a:pt x="955" y="2969"/>
                  <a:pt x="955" y="2990"/>
                  <a:pt x="943" y="3003"/>
                </a:cubicBezTo>
                <a:lnTo>
                  <a:pt x="649" y="3296"/>
                </a:lnTo>
                <a:cubicBezTo>
                  <a:pt x="642" y="3303"/>
                  <a:pt x="634" y="3307"/>
                  <a:pt x="625" y="3307"/>
                </a:cubicBezTo>
                <a:close/>
                <a:moveTo>
                  <a:pt x="17701" y="2717"/>
                </a:moveTo>
                <a:cubicBezTo>
                  <a:pt x="17693" y="2717"/>
                  <a:pt x="17684" y="2713"/>
                  <a:pt x="17678" y="2706"/>
                </a:cubicBezTo>
                <a:cubicBezTo>
                  <a:pt x="17665" y="2694"/>
                  <a:pt x="17665" y="2673"/>
                  <a:pt x="17678" y="2660"/>
                </a:cubicBezTo>
                <a:lnTo>
                  <a:pt x="17972" y="2366"/>
                </a:lnTo>
                <a:cubicBezTo>
                  <a:pt x="17984" y="2353"/>
                  <a:pt x="18005" y="2353"/>
                  <a:pt x="18018" y="2366"/>
                </a:cubicBezTo>
                <a:cubicBezTo>
                  <a:pt x="18030" y="2379"/>
                  <a:pt x="18031" y="2400"/>
                  <a:pt x="18018" y="2413"/>
                </a:cubicBezTo>
                <a:lnTo>
                  <a:pt x="17724" y="2706"/>
                </a:lnTo>
                <a:cubicBezTo>
                  <a:pt x="17718" y="2715"/>
                  <a:pt x="17710" y="2717"/>
                  <a:pt x="17701" y="2717"/>
                </a:cubicBezTo>
                <a:close/>
                <a:moveTo>
                  <a:pt x="17113" y="2717"/>
                </a:moveTo>
                <a:cubicBezTo>
                  <a:pt x="17105" y="2717"/>
                  <a:pt x="17096" y="2713"/>
                  <a:pt x="17090" y="2706"/>
                </a:cubicBezTo>
                <a:cubicBezTo>
                  <a:pt x="17077" y="2694"/>
                  <a:pt x="17077" y="2673"/>
                  <a:pt x="17090" y="2660"/>
                </a:cubicBezTo>
                <a:lnTo>
                  <a:pt x="17384" y="2366"/>
                </a:lnTo>
                <a:cubicBezTo>
                  <a:pt x="17397" y="2353"/>
                  <a:pt x="17417" y="2353"/>
                  <a:pt x="17430" y="2366"/>
                </a:cubicBezTo>
                <a:cubicBezTo>
                  <a:pt x="17442" y="2379"/>
                  <a:pt x="17443" y="2400"/>
                  <a:pt x="17430" y="2413"/>
                </a:cubicBezTo>
                <a:lnTo>
                  <a:pt x="17137" y="2706"/>
                </a:lnTo>
                <a:cubicBezTo>
                  <a:pt x="17130" y="2715"/>
                  <a:pt x="17122" y="2717"/>
                  <a:pt x="17113" y="2717"/>
                </a:cubicBezTo>
                <a:close/>
                <a:moveTo>
                  <a:pt x="16523" y="2717"/>
                </a:moveTo>
                <a:cubicBezTo>
                  <a:pt x="16515" y="2717"/>
                  <a:pt x="16506" y="2713"/>
                  <a:pt x="16500" y="2706"/>
                </a:cubicBezTo>
                <a:cubicBezTo>
                  <a:pt x="16487" y="2694"/>
                  <a:pt x="16487" y="2673"/>
                  <a:pt x="16500" y="2660"/>
                </a:cubicBezTo>
                <a:lnTo>
                  <a:pt x="16794" y="2366"/>
                </a:lnTo>
                <a:cubicBezTo>
                  <a:pt x="16807" y="2353"/>
                  <a:pt x="16827" y="2353"/>
                  <a:pt x="16840" y="2366"/>
                </a:cubicBezTo>
                <a:cubicBezTo>
                  <a:pt x="16852" y="2379"/>
                  <a:pt x="16853" y="2400"/>
                  <a:pt x="16840" y="2413"/>
                </a:cubicBezTo>
                <a:lnTo>
                  <a:pt x="16547" y="2706"/>
                </a:lnTo>
                <a:cubicBezTo>
                  <a:pt x="16540" y="2715"/>
                  <a:pt x="16532" y="2717"/>
                  <a:pt x="16523" y="2717"/>
                </a:cubicBezTo>
                <a:close/>
                <a:moveTo>
                  <a:pt x="15935" y="2717"/>
                </a:moveTo>
                <a:cubicBezTo>
                  <a:pt x="15927" y="2717"/>
                  <a:pt x="15918" y="2713"/>
                  <a:pt x="15912" y="2706"/>
                </a:cubicBezTo>
                <a:cubicBezTo>
                  <a:pt x="15899" y="2694"/>
                  <a:pt x="15899" y="2673"/>
                  <a:pt x="15912" y="2660"/>
                </a:cubicBezTo>
                <a:lnTo>
                  <a:pt x="16206" y="2366"/>
                </a:lnTo>
                <a:cubicBezTo>
                  <a:pt x="16219" y="2353"/>
                  <a:pt x="16240" y="2353"/>
                  <a:pt x="16253" y="2366"/>
                </a:cubicBezTo>
                <a:cubicBezTo>
                  <a:pt x="16265" y="2379"/>
                  <a:pt x="16265" y="2400"/>
                  <a:pt x="16253" y="2413"/>
                </a:cubicBezTo>
                <a:lnTo>
                  <a:pt x="15959" y="2706"/>
                </a:lnTo>
                <a:cubicBezTo>
                  <a:pt x="15952" y="2715"/>
                  <a:pt x="15944" y="2717"/>
                  <a:pt x="15935" y="2717"/>
                </a:cubicBezTo>
                <a:close/>
                <a:moveTo>
                  <a:pt x="15345" y="2717"/>
                </a:moveTo>
                <a:cubicBezTo>
                  <a:pt x="15337" y="2717"/>
                  <a:pt x="15329" y="2713"/>
                  <a:pt x="15322" y="2706"/>
                </a:cubicBezTo>
                <a:cubicBezTo>
                  <a:pt x="15309" y="2694"/>
                  <a:pt x="15309" y="2673"/>
                  <a:pt x="15322" y="2660"/>
                </a:cubicBezTo>
                <a:lnTo>
                  <a:pt x="15616" y="2366"/>
                </a:lnTo>
                <a:cubicBezTo>
                  <a:pt x="15629" y="2353"/>
                  <a:pt x="15650" y="2353"/>
                  <a:pt x="15663" y="2366"/>
                </a:cubicBezTo>
                <a:cubicBezTo>
                  <a:pt x="15675" y="2379"/>
                  <a:pt x="15675" y="2400"/>
                  <a:pt x="15663" y="2413"/>
                </a:cubicBezTo>
                <a:lnTo>
                  <a:pt x="15369" y="2706"/>
                </a:lnTo>
                <a:cubicBezTo>
                  <a:pt x="15362" y="2715"/>
                  <a:pt x="15354" y="2717"/>
                  <a:pt x="15345" y="2717"/>
                </a:cubicBezTo>
                <a:close/>
                <a:moveTo>
                  <a:pt x="14758" y="2717"/>
                </a:moveTo>
                <a:cubicBezTo>
                  <a:pt x="14749" y="2717"/>
                  <a:pt x="14741" y="2713"/>
                  <a:pt x="14734" y="2706"/>
                </a:cubicBezTo>
                <a:cubicBezTo>
                  <a:pt x="14722" y="2694"/>
                  <a:pt x="14722" y="2673"/>
                  <a:pt x="14734" y="2660"/>
                </a:cubicBezTo>
                <a:lnTo>
                  <a:pt x="15028" y="2366"/>
                </a:lnTo>
                <a:cubicBezTo>
                  <a:pt x="15041" y="2353"/>
                  <a:pt x="15062" y="2353"/>
                  <a:pt x="15075" y="2366"/>
                </a:cubicBezTo>
                <a:cubicBezTo>
                  <a:pt x="15087" y="2379"/>
                  <a:pt x="15087" y="2400"/>
                  <a:pt x="15075" y="2413"/>
                </a:cubicBezTo>
                <a:lnTo>
                  <a:pt x="14781" y="2706"/>
                </a:lnTo>
                <a:cubicBezTo>
                  <a:pt x="14774" y="2715"/>
                  <a:pt x="14766" y="2717"/>
                  <a:pt x="14758" y="2717"/>
                </a:cubicBezTo>
                <a:close/>
                <a:moveTo>
                  <a:pt x="14168" y="2717"/>
                </a:moveTo>
                <a:cubicBezTo>
                  <a:pt x="14159" y="2717"/>
                  <a:pt x="14151" y="2713"/>
                  <a:pt x="14144" y="2706"/>
                </a:cubicBezTo>
                <a:cubicBezTo>
                  <a:pt x="14132" y="2694"/>
                  <a:pt x="14132" y="2673"/>
                  <a:pt x="14144" y="2660"/>
                </a:cubicBezTo>
                <a:lnTo>
                  <a:pt x="14438" y="2366"/>
                </a:lnTo>
                <a:cubicBezTo>
                  <a:pt x="14451" y="2353"/>
                  <a:pt x="14472" y="2353"/>
                  <a:pt x="14485" y="2366"/>
                </a:cubicBezTo>
                <a:cubicBezTo>
                  <a:pt x="14497" y="2379"/>
                  <a:pt x="14497" y="2400"/>
                  <a:pt x="14485" y="2413"/>
                </a:cubicBezTo>
                <a:lnTo>
                  <a:pt x="14191" y="2706"/>
                </a:lnTo>
                <a:cubicBezTo>
                  <a:pt x="14184" y="2715"/>
                  <a:pt x="14176" y="2717"/>
                  <a:pt x="14168" y="2717"/>
                </a:cubicBezTo>
                <a:close/>
                <a:moveTo>
                  <a:pt x="13580" y="2717"/>
                </a:moveTo>
                <a:cubicBezTo>
                  <a:pt x="13571" y="2717"/>
                  <a:pt x="13563" y="2713"/>
                  <a:pt x="13556" y="2706"/>
                </a:cubicBezTo>
                <a:cubicBezTo>
                  <a:pt x="13544" y="2694"/>
                  <a:pt x="13544" y="2673"/>
                  <a:pt x="13556" y="2660"/>
                </a:cubicBezTo>
                <a:lnTo>
                  <a:pt x="13850" y="2366"/>
                </a:lnTo>
                <a:cubicBezTo>
                  <a:pt x="13863" y="2353"/>
                  <a:pt x="13884" y="2353"/>
                  <a:pt x="13897" y="2366"/>
                </a:cubicBezTo>
                <a:cubicBezTo>
                  <a:pt x="13910" y="2379"/>
                  <a:pt x="13910" y="2400"/>
                  <a:pt x="13897" y="2413"/>
                </a:cubicBezTo>
                <a:lnTo>
                  <a:pt x="13603" y="2706"/>
                </a:lnTo>
                <a:cubicBezTo>
                  <a:pt x="13597" y="2715"/>
                  <a:pt x="13588" y="2717"/>
                  <a:pt x="13580" y="2717"/>
                </a:cubicBezTo>
                <a:close/>
                <a:moveTo>
                  <a:pt x="12990" y="2717"/>
                </a:moveTo>
                <a:cubicBezTo>
                  <a:pt x="12981" y="2717"/>
                  <a:pt x="12973" y="2713"/>
                  <a:pt x="12966" y="2706"/>
                </a:cubicBezTo>
                <a:cubicBezTo>
                  <a:pt x="12954" y="2694"/>
                  <a:pt x="12954" y="2673"/>
                  <a:pt x="12966" y="2660"/>
                </a:cubicBezTo>
                <a:lnTo>
                  <a:pt x="13260" y="2366"/>
                </a:lnTo>
                <a:cubicBezTo>
                  <a:pt x="13273" y="2353"/>
                  <a:pt x="13294" y="2353"/>
                  <a:pt x="13307" y="2366"/>
                </a:cubicBezTo>
                <a:cubicBezTo>
                  <a:pt x="13320" y="2379"/>
                  <a:pt x="13320" y="2400"/>
                  <a:pt x="13307" y="2413"/>
                </a:cubicBezTo>
                <a:lnTo>
                  <a:pt x="13013" y="2706"/>
                </a:lnTo>
                <a:cubicBezTo>
                  <a:pt x="13007" y="2715"/>
                  <a:pt x="12998" y="2717"/>
                  <a:pt x="12990" y="2717"/>
                </a:cubicBezTo>
                <a:close/>
                <a:moveTo>
                  <a:pt x="12402" y="2717"/>
                </a:moveTo>
                <a:cubicBezTo>
                  <a:pt x="12393" y="2717"/>
                  <a:pt x="12385" y="2713"/>
                  <a:pt x="12379" y="2706"/>
                </a:cubicBezTo>
                <a:cubicBezTo>
                  <a:pt x="12366" y="2694"/>
                  <a:pt x="12366" y="2673"/>
                  <a:pt x="12379" y="2660"/>
                </a:cubicBezTo>
                <a:lnTo>
                  <a:pt x="12673" y="2366"/>
                </a:lnTo>
                <a:cubicBezTo>
                  <a:pt x="12685" y="2353"/>
                  <a:pt x="12706" y="2353"/>
                  <a:pt x="12719" y="2366"/>
                </a:cubicBezTo>
                <a:cubicBezTo>
                  <a:pt x="12732" y="2379"/>
                  <a:pt x="12732" y="2400"/>
                  <a:pt x="12719" y="2413"/>
                </a:cubicBezTo>
                <a:lnTo>
                  <a:pt x="12425" y="2706"/>
                </a:lnTo>
                <a:cubicBezTo>
                  <a:pt x="12419" y="2715"/>
                  <a:pt x="12410" y="2717"/>
                  <a:pt x="12402" y="2717"/>
                </a:cubicBezTo>
                <a:close/>
                <a:moveTo>
                  <a:pt x="11814" y="2717"/>
                </a:moveTo>
                <a:cubicBezTo>
                  <a:pt x="11806" y="2717"/>
                  <a:pt x="11797" y="2713"/>
                  <a:pt x="11791" y="2706"/>
                </a:cubicBezTo>
                <a:cubicBezTo>
                  <a:pt x="11778" y="2694"/>
                  <a:pt x="11778" y="2673"/>
                  <a:pt x="11791" y="2660"/>
                </a:cubicBezTo>
                <a:lnTo>
                  <a:pt x="12085" y="2366"/>
                </a:lnTo>
                <a:cubicBezTo>
                  <a:pt x="12097" y="2353"/>
                  <a:pt x="12118" y="2353"/>
                  <a:pt x="12131" y="2366"/>
                </a:cubicBezTo>
                <a:cubicBezTo>
                  <a:pt x="12144" y="2379"/>
                  <a:pt x="12144" y="2400"/>
                  <a:pt x="12131" y="2413"/>
                </a:cubicBezTo>
                <a:lnTo>
                  <a:pt x="11837" y="2706"/>
                </a:lnTo>
                <a:cubicBezTo>
                  <a:pt x="11829" y="2715"/>
                  <a:pt x="11820" y="2717"/>
                  <a:pt x="11814" y="2717"/>
                </a:cubicBezTo>
                <a:close/>
                <a:moveTo>
                  <a:pt x="11224" y="2717"/>
                </a:moveTo>
                <a:cubicBezTo>
                  <a:pt x="11216" y="2717"/>
                  <a:pt x="11207" y="2713"/>
                  <a:pt x="11201" y="2706"/>
                </a:cubicBezTo>
                <a:cubicBezTo>
                  <a:pt x="11188" y="2694"/>
                  <a:pt x="11188" y="2673"/>
                  <a:pt x="11201" y="2660"/>
                </a:cubicBezTo>
                <a:lnTo>
                  <a:pt x="11495" y="2366"/>
                </a:lnTo>
                <a:cubicBezTo>
                  <a:pt x="11507" y="2353"/>
                  <a:pt x="11528" y="2353"/>
                  <a:pt x="11541" y="2366"/>
                </a:cubicBezTo>
                <a:cubicBezTo>
                  <a:pt x="11553" y="2379"/>
                  <a:pt x="11554" y="2400"/>
                  <a:pt x="11541" y="2413"/>
                </a:cubicBezTo>
                <a:lnTo>
                  <a:pt x="11247" y="2706"/>
                </a:lnTo>
                <a:cubicBezTo>
                  <a:pt x="11241" y="2715"/>
                  <a:pt x="11232" y="2717"/>
                  <a:pt x="11224" y="2717"/>
                </a:cubicBezTo>
                <a:close/>
                <a:moveTo>
                  <a:pt x="10636" y="2717"/>
                </a:moveTo>
                <a:cubicBezTo>
                  <a:pt x="10628" y="2717"/>
                  <a:pt x="10619" y="2713"/>
                  <a:pt x="10613" y="2706"/>
                </a:cubicBezTo>
                <a:cubicBezTo>
                  <a:pt x="10600" y="2694"/>
                  <a:pt x="10600" y="2673"/>
                  <a:pt x="10613" y="2660"/>
                </a:cubicBezTo>
                <a:lnTo>
                  <a:pt x="10907" y="2366"/>
                </a:lnTo>
                <a:cubicBezTo>
                  <a:pt x="10920" y="2353"/>
                  <a:pt x="10940" y="2353"/>
                  <a:pt x="10953" y="2366"/>
                </a:cubicBezTo>
                <a:cubicBezTo>
                  <a:pt x="10965" y="2379"/>
                  <a:pt x="10966" y="2400"/>
                  <a:pt x="10953" y="2413"/>
                </a:cubicBezTo>
                <a:lnTo>
                  <a:pt x="10659" y="2706"/>
                </a:lnTo>
                <a:cubicBezTo>
                  <a:pt x="10651" y="2715"/>
                  <a:pt x="10645" y="2717"/>
                  <a:pt x="10636" y="2717"/>
                </a:cubicBezTo>
                <a:close/>
                <a:moveTo>
                  <a:pt x="10046" y="2717"/>
                </a:moveTo>
                <a:cubicBezTo>
                  <a:pt x="10038" y="2717"/>
                  <a:pt x="10029" y="2713"/>
                  <a:pt x="10023" y="2706"/>
                </a:cubicBezTo>
                <a:cubicBezTo>
                  <a:pt x="10010" y="2694"/>
                  <a:pt x="10010" y="2673"/>
                  <a:pt x="10023" y="2660"/>
                </a:cubicBezTo>
                <a:lnTo>
                  <a:pt x="10317" y="2366"/>
                </a:lnTo>
                <a:cubicBezTo>
                  <a:pt x="10330" y="2353"/>
                  <a:pt x="10350" y="2353"/>
                  <a:pt x="10363" y="2366"/>
                </a:cubicBezTo>
                <a:cubicBezTo>
                  <a:pt x="10375" y="2379"/>
                  <a:pt x="10376" y="2400"/>
                  <a:pt x="10363" y="2413"/>
                </a:cubicBezTo>
                <a:lnTo>
                  <a:pt x="10069" y="2706"/>
                </a:lnTo>
                <a:cubicBezTo>
                  <a:pt x="10063" y="2715"/>
                  <a:pt x="10055" y="2717"/>
                  <a:pt x="10046" y="2717"/>
                </a:cubicBezTo>
                <a:close/>
                <a:moveTo>
                  <a:pt x="9458" y="2717"/>
                </a:moveTo>
                <a:cubicBezTo>
                  <a:pt x="9450" y="2717"/>
                  <a:pt x="9441" y="2713"/>
                  <a:pt x="9435" y="2706"/>
                </a:cubicBezTo>
                <a:cubicBezTo>
                  <a:pt x="9422" y="2694"/>
                  <a:pt x="9422" y="2673"/>
                  <a:pt x="9435" y="2660"/>
                </a:cubicBezTo>
                <a:lnTo>
                  <a:pt x="9729" y="2366"/>
                </a:lnTo>
                <a:cubicBezTo>
                  <a:pt x="9742" y="2353"/>
                  <a:pt x="9762" y="2353"/>
                  <a:pt x="9775" y="2366"/>
                </a:cubicBezTo>
                <a:cubicBezTo>
                  <a:pt x="9787" y="2379"/>
                  <a:pt x="9788" y="2400"/>
                  <a:pt x="9775" y="2413"/>
                </a:cubicBezTo>
                <a:lnTo>
                  <a:pt x="9482" y="2706"/>
                </a:lnTo>
                <a:cubicBezTo>
                  <a:pt x="9475" y="2715"/>
                  <a:pt x="9467" y="2717"/>
                  <a:pt x="9458" y="2717"/>
                </a:cubicBezTo>
                <a:close/>
                <a:moveTo>
                  <a:pt x="8868" y="2717"/>
                </a:moveTo>
                <a:cubicBezTo>
                  <a:pt x="8860" y="2717"/>
                  <a:pt x="8851" y="2713"/>
                  <a:pt x="8845" y="2706"/>
                </a:cubicBezTo>
                <a:cubicBezTo>
                  <a:pt x="8832" y="2694"/>
                  <a:pt x="8832" y="2673"/>
                  <a:pt x="8845" y="2660"/>
                </a:cubicBezTo>
                <a:lnTo>
                  <a:pt x="9139" y="2366"/>
                </a:lnTo>
                <a:cubicBezTo>
                  <a:pt x="9152" y="2353"/>
                  <a:pt x="9173" y="2353"/>
                  <a:pt x="9186" y="2366"/>
                </a:cubicBezTo>
                <a:cubicBezTo>
                  <a:pt x="9198" y="2379"/>
                  <a:pt x="9198" y="2400"/>
                  <a:pt x="9186" y="2413"/>
                </a:cubicBezTo>
                <a:lnTo>
                  <a:pt x="8892" y="2706"/>
                </a:lnTo>
                <a:cubicBezTo>
                  <a:pt x="8885" y="2715"/>
                  <a:pt x="8877" y="2717"/>
                  <a:pt x="8868" y="2717"/>
                </a:cubicBezTo>
                <a:close/>
                <a:moveTo>
                  <a:pt x="8280" y="2717"/>
                </a:moveTo>
                <a:cubicBezTo>
                  <a:pt x="8272" y="2717"/>
                  <a:pt x="8264" y="2713"/>
                  <a:pt x="8257" y="2706"/>
                </a:cubicBezTo>
                <a:cubicBezTo>
                  <a:pt x="8244" y="2694"/>
                  <a:pt x="8244" y="2673"/>
                  <a:pt x="8257" y="2660"/>
                </a:cubicBezTo>
                <a:lnTo>
                  <a:pt x="8551" y="2366"/>
                </a:lnTo>
                <a:cubicBezTo>
                  <a:pt x="8564" y="2353"/>
                  <a:pt x="8585" y="2353"/>
                  <a:pt x="8598" y="2366"/>
                </a:cubicBezTo>
                <a:cubicBezTo>
                  <a:pt x="8610" y="2379"/>
                  <a:pt x="8610" y="2400"/>
                  <a:pt x="8598" y="2413"/>
                </a:cubicBezTo>
                <a:lnTo>
                  <a:pt x="8304" y="2706"/>
                </a:lnTo>
                <a:cubicBezTo>
                  <a:pt x="8297" y="2715"/>
                  <a:pt x="8289" y="2717"/>
                  <a:pt x="8280" y="2717"/>
                </a:cubicBezTo>
                <a:close/>
                <a:moveTo>
                  <a:pt x="7690" y="2717"/>
                </a:moveTo>
                <a:cubicBezTo>
                  <a:pt x="7682" y="2717"/>
                  <a:pt x="7674" y="2713"/>
                  <a:pt x="7667" y="2706"/>
                </a:cubicBezTo>
                <a:cubicBezTo>
                  <a:pt x="7655" y="2694"/>
                  <a:pt x="7655" y="2673"/>
                  <a:pt x="7667" y="2660"/>
                </a:cubicBezTo>
                <a:lnTo>
                  <a:pt x="7961" y="2366"/>
                </a:lnTo>
                <a:cubicBezTo>
                  <a:pt x="7974" y="2353"/>
                  <a:pt x="7995" y="2353"/>
                  <a:pt x="8008" y="2366"/>
                </a:cubicBezTo>
                <a:cubicBezTo>
                  <a:pt x="8020" y="2379"/>
                  <a:pt x="8020" y="2400"/>
                  <a:pt x="8008" y="2413"/>
                </a:cubicBezTo>
                <a:lnTo>
                  <a:pt x="7714" y="2706"/>
                </a:lnTo>
                <a:cubicBezTo>
                  <a:pt x="7707" y="2715"/>
                  <a:pt x="7699" y="2717"/>
                  <a:pt x="7690" y="2717"/>
                </a:cubicBezTo>
                <a:close/>
                <a:moveTo>
                  <a:pt x="7103" y="2717"/>
                </a:moveTo>
                <a:cubicBezTo>
                  <a:pt x="7094" y="2717"/>
                  <a:pt x="7086" y="2713"/>
                  <a:pt x="7079" y="2706"/>
                </a:cubicBezTo>
                <a:cubicBezTo>
                  <a:pt x="7067" y="2694"/>
                  <a:pt x="7067" y="2673"/>
                  <a:pt x="7079" y="2660"/>
                </a:cubicBezTo>
                <a:lnTo>
                  <a:pt x="7373" y="2366"/>
                </a:lnTo>
                <a:cubicBezTo>
                  <a:pt x="7386" y="2353"/>
                  <a:pt x="7407" y="2353"/>
                  <a:pt x="7420" y="2366"/>
                </a:cubicBezTo>
                <a:cubicBezTo>
                  <a:pt x="7432" y="2379"/>
                  <a:pt x="7432" y="2400"/>
                  <a:pt x="7420" y="2413"/>
                </a:cubicBezTo>
                <a:lnTo>
                  <a:pt x="7126" y="2706"/>
                </a:lnTo>
                <a:cubicBezTo>
                  <a:pt x="7120" y="2715"/>
                  <a:pt x="7111" y="2717"/>
                  <a:pt x="7103" y="2717"/>
                </a:cubicBezTo>
                <a:close/>
                <a:moveTo>
                  <a:pt x="6513" y="2717"/>
                </a:moveTo>
                <a:cubicBezTo>
                  <a:pt x="6504" y="2717"/>
                  <a:pt x="6496" y="2713"/>
                  <a:pt x="6489" y="2706"/>
                </a:cubicBezTo>
                <a:cubicBezTo>
                  <a:pt x="6477" y="2694"/>
                  <a:pt x="6477" y="2673"/>
                  <a:pt x="6489" y="2660"/>
                </a:cubicBezTo>
                <a:lnTo>
                  <a:pt x="6783" y="2366"/>
                </a:lnTo>
                <a:cubicBezTo>
                  <a:pt x="6796" y="2353"/>
                  <a:pt x="6817" y="2353"/>
                  <a:pt x="6830" y="2366"/>
                </a:cubicBezTo>
                <a:cubicBezTo>
                  <a:pt x="6842" y="2379"/>
                  <a:pt x="6842" y="2400"/>
                  <a:pt x="6830" y="2413"/>
                </a:cubicBezTo>
                <a:lnTo>
                  <a:pt x="6536" y="2706"/>
                </a:lnTo>
                <a:cubicBezTo>
                  <a:pt x="6530" y="2715"/>
                  <a:pt x="6521" y="2717"/>
                  <a:pt x="6513" y="2717"/>
                </a:cubicBezTo>
                <a:close/>
                <a:moveTo>
                  <a:pt x="5925" y="2717"/>
                </a:moveTo>
                <a:cubicBezTo>
                  <a:pt x="5916" y="2717"/>
                  <a:pt x="5908" y="2713"/>
                  <a:pt x="5901" y="2706"/>
                </a:cubicBezTo>
                <a:cubicBezTo>
                  <a:pt x="5889" y="2694"/>
                  <a:pt x="5889" y="2673"/>
                  <a:pt x="5901" y="2660"/>
                </a:cubicBezTo>
                <a:lnTo>
                  <a:pt x="6195" y="2366"/>
                </a:lnTo>
                <a:cubicBezTo>
                  <a:pt x="6208" y="2353"/>
                  <a:pt x="6229" y="2353"/>
                  <a:pt x="6242" y="2366"/>
                </a:cubicBezTo>
                <a:cubicBezTo>
                  <a:pt x="6255" y="2379"/>
                  <a:pt x="6255" y="2400"/>
                  <a:pt x="6242" y="2413"/>
                </a:cubicBezTo>
                <a:lnTo>
                  <a:pt x="5948" y="2706"/>
                </a:lnTo>
                <a:cubicBezTo>
                  <a:pt x="5942" y="2715"/>
                  <a:pt x="5933" y="2717"/>
                  <a:pt x="5925" y="2717"/>
                </a:cubicBezTo>
                <a:close/>
                <a:moveTo>
                  <a:pt x="5335" y="2717"/>
                </a:moveTo>
                <a:cubicBezTo>
                  <a:pt x="5326" y="2717"/>
                  <a:pt x="5318" y="2713"/>
                  <a:pt x="5312" y="2706"/>
                </a:cubicBezTo>
                <a:cubicBezTo>
                  <a:pt x="5299" y="2694"/>
                  <a:pt x="5299" y="2673"/>
                  <a:pt x="5312" y="2660"/>
                </a:cubicBezTo>
                <a:lnTo>
                  <a:pt x="5605" y="2366"/>
                </a:lnTo>
                <a:cubicBezTo>
                  <a:pt x="5618" y="2353"/>
                  <a:pt x="5639" y="2353"/>
                  <a:pt x="5652" y="2366"/>
                </a:cubicBezTo>
                <a:cubicBezTo>
                  <a:pt x="5665" y="2379"/>
                  <a:pt x="5665" y="2400"/>
                  <a:pt x="5652" y="2413"/>
                </a:cubicBezTo>
                <a:lnTo>
                  <a:pt x="5358" y="2706"/>
                </a:lnTo>
                <a:cubicBezTo>
                  <a:pt x="5352" y="2715"/>
                  <a:pt x="5343" y="2717"/>
                  <a:pt x="5335" y="2717"/>
                </a:cubicBezTo>
                <a:close/>
                <a:moveTo>
                  <a:pt x="4747" y="2717"/>
                </a:moveTo>
                <a:cubicBezTo>
                  <a:pt x="4738" y="2717"/>
                  <a:pt x="4730" y="2713"/>
                  <a:pt x="4724" y="2706"/>
                </a:cubicBezTo>
                <a:cubicBezTo>
                  <a:pt x="4711" y="2694"/>
                  <a:pt x="4711" y="2673"/>
                  <a:pt x="4724" y="2660"/>
                </a:cubicBezTo>
                <a:lnTo>
                  <a:pt x="5018" y="2366"/>
                </a:lnTo>
                <a:cubicBezTo>
                  <a:pt x="5030" y="2353"/>
                  <a:pt x="5051" y="2353"/>
                  <a:pt x="5064" y="2366"/>
                </a:cubicBezTo>
                <a:cubicBezTo>
                  <a:pt x="5077" y="2379"/>
                  <a:pt x="5077" y="2400"/>
                  <a:pt x="5064" y="2413"/>
                </a:cubicBezTo>
                <a:lnTo>
                  <a:pt x="4770" y="2706"/>
                </a:lnTo>
                <a:cubicBezTo>
                  <a:pt x="4764" y="2715"/>
                  <a:pt x="4755" y="2717"/>
                  <a:pt x="4747" y="2717"/>
                </a:cubicBezTo>
                <a:close/>
                <a:moveTo>
                  <a:pt x="4159" y="2717"/>
                </a:moveTo>
                <a:cubicBezTo>
                  <a:pt x="4151" y="2717"/>
                  <a:pt x="4142" y="2713"/>
                  <a:pt x="4136" y="2706"/>
                </a:cubicBezTo>
                <a:cubicBezTo>
                  <a:pt x="4123" y="2694"/>
                  <a:pt x="4123" y="2673"/>
                  <a:pt x="4136" y="2660"/>
                </a:cubicBezTo>
                <a:lnTo>
                  <a:pt x="4430" y="2366"/>
                </a:lnTo>
                <a:cubicBezTo>
                  <a:pt x="4442" y="2353"/>
                  <a:pt x="4464" y="2353"/>
                  <a:pt x="4476" y="2366"/>
                </a:cubicBezTo>
                <a:cubicBezTo>
                  <a:pt x="4489" y="2379"/>
                  <a:pt x="4489" y="2400"/>
                  <a:pt x="4476" y="2413"/>
                </a:cubicBezTo>
                <a:lnTo>
                  <a:pt x="4182" y="2706"/>
                </a:lnTo>
                <a:cubicBezTo>
                  <a:pt x="4174" y="2715"/>
                  <a:pt x="4165" y="2717"/>
                  <a:pt x="4159" y="2717"/>
                </a:cubicBezTo>
                <a:close/>
                <a:moveTo>
                  <a:pt x="3569" y="2717"/>
                </a:moveTo>
                <a:cubicBezTo>
                  <a:pt x="3561" y="2717"/>
                  <a:pt x="3552" y="2713"/>
                  <a:pt x="3546" y="2706"/>
                </a:cubicBezTo>
                <a:cubicBezTo>
                  <a:pt x="3533" y="2694"/>
                  <a:pt x="3533" y="2673"/>
                  <a:pt x="3546" y="2660"/>
                </a:cubicBezTo>
                <a:lnTo>
                  <a:pt x="3840" y="2366"/>
                </a:lnTo>
                <a:cubicBezTo>
                  <a:pt x="3852" y="2353"/>
                  <a:pt x="3874" y="2353"/>
                  <a:pt x="3886" y="2366"/>
                </a:cubicBezTo>
                <a:cubicBezTo>
                  <a:pt x="3899" y="2379"/>
                  <a:pt x="3899" y="2400"/>
                  <a:pt x="3886" y="2413"/>
                </a:cubicBezTo>
                <a:lnTo>
                  <a:pt x="3592" y="2706"/>
                </a:lnTo>
                <a:cubicBezTo>
                  <a:pt x="3586" y="2715"/>
                  <a:pt x="3578" y="2717"/>
                  <a:pt x="3569" y="2717"/>
                </a:cubicBezTo>
                <a:close/>
                <a:moveTo>
                  <a:pt x="2981" y="2717"/>
                </a:moveTo>
                <a:cubicBezTo>
                  <a:pt x="2973" y="2717"/>
                  <a:pt x="2964" y="2713"/>
                  <a:pt x="2958" y="2706"/>
                </a:cubicBezTo>
                <a:cubicBezTo>
                  <a:pt x="2945" y="2694"/>
                  <a:pt x="2945" y="2673"/>
                  <a:pt x="2958" y="2660"/>
                </a:cubicBezTo>
                <a:lnTo>
                  <a:pt x="3252" y="2366"/>
                </a:lnTo>
                <a:cubicBezTo>
                  <a:pt x="3265" y="2353"/>
                  <a:pt x="3285" y="2353"/>
                  <a:pt x="3298" y="2366"/>
                </a:cubicBezTo>
                <a:cubicBezTo>
                  <a:pt x="3310" y="2379"/>
                  <a:pt x="3311" y="2400"/>
                  <a:pt x="3298" y="2413"/>
                </a:cubicBezTo>
                <a:lnTo>
                  <a:pt x="3004" y="2706"/>
                </a:lnTo>
                <a:cubicBezTo>
                  <a:pt x="2996" y="2715"/>
                  <a:pt x="2990" y="2717"/>
                  <a:pt x="2981" y="2717"/>
                </a:cubicBezTo>
                <a:close/>
                <a:moveTo>
                  <a:pt x="2391" y="2717"/>
                </a:moveTo>
                <a:cubicBezTo>
                  <a:pt x="2383" y="2717"/>
                  <a:pt x="2374" y="2713"/>
                  <a:pt x="2368" y="2706"/>
                </a:cubicBezTo>
                <a:cubicBezTo>
                  <a:pt x="2355" y="2694"/>
                  <a:pt x="2355" y="2673"/>
                  <a:pt x="2368" y="2660"/>
                </a:cubicBezTo>
                <a:lnTo>
                  <a:pt x="2662" y="2366"/>
                </a:lnTo>
                <a:cubicBezTo>
                  <a:pt x="2675" y="2353"/>
                  <a:pt x="2695" y="2353"/>
                  <a:pt x="2708" y="2366"/>
                </a:cubicBezTo>
                <a:cubicBezTo>
                  <a:pt x="2720" y="2379"/>
                  <a:pt x="2721" y="2400"/>
                  <a:pt x="2708" y="2413"/>
                </a:cubicBezTo>
                <a:lnTo>
                  <a:pt x="2414" y="2706"/>
                </a:lnTo>
                <a:cubicBezTo>
                  <a:pt x="2408" y="2715"/>
                  <a:pt x="2400" y="2717"/>
                  <a:pt x="2391" y="2717"/>
                </a:cubicBezTo>
                <a:close/>
                <a:moveTo>
                  <a:pt x="1803" y="2717"/>
                </a:moveTo>
                <a:cubicBezTo>
                  <a:pt x="1795" y="2717"/>
                  <a:pt x="1786" y="2713"/>
                  <a:pt x="1780" y="2706"/>
                </a:cubicBezTo>
                <a:cubicBezTo>
                  <a:pt x="1767" y="2694"/>
                  <a:pt x="1767" y="2673"/>
                  <a:pt x="1780" y="2660"/>
                </a:cubicBezTo>
                <a:lnTo>
                  <a:pt x="2074" y="2366"/>
                </a:lnTo>
                <a:cubicBezTo>
                  <a:pt x="2087" y="2353"/>
                  <a:pt x="2108" y="2353"/>
                  <a:pt x="2121" y="2366"/>
                </a:cubicBezTo>
                <a:cubicBezTo>
                  <a:pt x="2133" y="2379"/>
                  <a:pt x="2133" y="2400"/>
                  <a:pt x="2121" y="2413"/>
                </a:cubicBezTo>
                <a:lnTo>
                  <a:pt x="1827" y="2706"/>
                </a:lnTo>
                <a:cubicBezTo>
                  <a:pt x="1820" y="2715"/>
                  <a:pt x="1812" y="2717"/>
                  <a:pt x="1803" y="2717"/>
                </a:cubicBezTo>
                <a:close/>
                <a:moveTo>
                  <a:pt x="1213" y="2717"/>
                </a:moveTo>
                <a:cubicBezTo>
                  <a:pt x="1205" y="2717"/>
                  <a:pt x="1196" y="2713"/>
                  <a:pt x="1190" y="2706"/>
                </a:cubicBezTo>
                <a:cubicBezTo>
                  <a:pt x="1177" y="2694"/>
                  <a:pt x="1177" y="2673"/>
                  <a:pt x="1190" y="2660"/>
                </a:cubicBezTo>
                <a:lnTo>
                  <a:pt x="1484" y="2366"/>
                </a:lnTo>
                <a:cubicBezTo>
                  <a:pt x="1497" y="2353"/>
                  <a:pt x="1518" y="2353"/>
                  <a:pt x="1531" y="2366"/>
                </a:cubicBezTo>
                <a:cubicBezTo>
                  <a:pt x="1543" y="2379"/>
                  <a:pt x="1543" y="2400"/>
                  <a:pt x="1531" y="2413"/>
                </a:cubicBezTo>
                <a:lnTo>
                  <a:pt x="1237" y="2706"/>
                </a:lnTo>
                <a:cubicBezTo>
                  <a:pt x="1230" y="2715"/>
                  <a:pt x="1222" y="2717"/>
                  <a:pt x="1213" y="2717"/>
                </a:cubicBezTo>
                <a:close/>
                <a:moveTo>
                  <a:pt x="625" y="2717"/>
                </a:moveTo>
                <a:cubicBezTo>
                  <a:pt x="617" y="2717"/>
                  <a:pt x="609" y="2713"/>
                  <a:pt x="602" y="2706"/>
                </a:cubicBezTo>
                <a:cubicBezTo>
                  <a:pt x="590" y="2694"/>
                  <a:pt x="590" y="2673"/>
                  <a:pt x="602" y="2660"/>
                </a:cubicBezTo>
                <a:lnTo>
                  <a:pt x="896" y="2366"/>
                </a:lnTo>
                <a:cubicBezTo>
                  <a:pt x="909" y="2353"/>
                  <a:pt x="930" y="2353"/>
                  <a:pt x="943" y="2366"/>
                </a:cubicBezTo>
                <a:cubicBezTo>
                  <a:pt x="955" y="2379"/>
                  <a:pt x="955" y="2400"/>
                  <a:pt x="943" y="2413"/>
                </a:cubicBezTo>
                <a:lnTo>
                  <a:pt x="649" y="2706"/>
                </a:lnTo>
                <a:cubicBezTo>
                  <a:pt x="642" y="2715"/>
                  <a:pt x="634" y="2717"/>
                  <a:pt x="625" y="2717"/>
                </a:cubicBezTo>
                <a:close/>
                <a:moveTo>
                  <a:pt x="17701" y="2129"/>
                </a:moveTo>
                <a:cubicBezTo>
                  <a:pt x="17693" y="2129"/>
                  <a:pt x="17684" y="2125"/>
                  <a:pt x="17678" y="2121"/>
                </a:cubicBezTo>
                <a:cubicBezTo>
                  <a:pt x="17665" y="2108"/>
                  <a:pt x="17665" y="2087"/>
                  <a:pt x="17678" y="2074"/>
                </a:cubicBezTo>
                <a:lnTo>
                  <a:pt x="17972" y="1780"/>
                </a:lnTo>
                <a:cubicBezTo>
                  <a:pt x="17984" y="1768"/>
                  <a:pt x="18005" y="1768"/>
                  <a:pt x="18018" y="1780"/>
                </a:cubicBezTo>
                <a:cubicBezTo>
                  <a:pt x="18030" y="1793"/>
                  <a:pt x="18031" y="1814"/>
                  <a:pt x="18018" y="1827"/>
                </a:cubicBezTo>
                <a:lnTo>
                  <a:pt x="17724" y="2121"/>
                </a:lnTo>
                <a:cubicBezTo>
                  <a:pt x="17718" y="2125"/>
                  <a:pt x="17710" y="2129"/>
                  <a:pt x="17701" y="2129"/>
                </a:cubicBezTo>
                <a:close/>
                <a:moveTo>
                  <a:pt x="17113" y="2129"/>
                </a:moveTo>
                <a:cubicBezTo>
                  <a:pt x="17105" y="2129"/>
                  <a:pt x="17096" y="2125"/>
                  <a:pt x="17090" y="2121"/>
                </a:cubicBezTo>
                <a:cubicBezTo>
                  <a:pt x="17077" y="2108"/>
                  <a:pt x="17077" y="2087"/>
                  <a:pt x="17090" y="2074"/>
                </a:cubicBezTo>
                <a:lnTo>
                  <a:pt x="17384" y="1780"/>
                </a:lnTo>
                <a:cubicBezTo>
                  <a:pt x="17397" y="1768"/>
                  <a:pt x="17417" y="1768"/>
                  <a:pt x="17430" y="1780"/>
                </a:cubicBezTo>
                <a:cubicBezTo>
                  <a:pt x="17442" y="1793"/>
                  <a:pt x="17443" y="1814"/>
                  <a:pt x="17430" y="1827"/>
                </a:cubicBezTo>
                <a:lnTo>
                  <a:pt x="17137" y="2121"/>
                </a:lnTo>
                <a:cubicBezTo>
                  <a:pt x="17130" y="2125"/>
                  <a:pt x="17122" y="2129"/>
                  <a:pt x="17113" y="2129"/>
                </a:cubicBezTo>
                <a:close/>
                <a:moveTo>
                  <a:pt x="16523" y="2129"/>
                </a:moveTo>
                <a:cubicBezTo>
                  <a:pt x="16515" y="2129"/>
                  <a:pt x="16506" y="2125"/>
                  <a:pt x="16500" y="2121"/>
                </a:cubicBezTo>
                <a:cubicBezTo>
                  <a:pt x="16487" y="2108"/>
                  <a:pt x="16487" y="2087"/>
                  <a:pt x="16500" y="2074"/>
                </a:cubicBezTo>
                <a:lnTo>
                  <a:pt x="16794" y="1780"/>
                </a:lnTo>
                <a:cubicBezTo>
                  <a:pt x="16807" y="1768"/>
                  <a:pt x="16827" y="1768"/>
                  <a:pt x="16840" y="1780"/>
                </a:cubicBezTo>
                <a:cubicBezTo>
                  <a:pt x="16852" y="1793"/>
                  <a:pt x="16853" y="1814"/>
                  <a:pt x="16840" y="1827"/>
                </a:cubicBezTo>
                <a:lnTo>
                  <a:pt x="16547" y="2121"/>
                </a:lnTo>
                <a:cubicBezTo>
                  <a:pt x="16540" y="2125"/>
                  <a:pt x="16532" y="2129"/>
                  <a:pt x="16523" y="2129"/>
                </a:cubicBezTo>
                <a:close/>
                <a:moveTo>
                  <a:pt x="12402" y="2129"/>
                </a:moveTo>
                <a:cubicBezTo>
                  <a:pt x="12393" y="2129"/>
                  <a:pt x="12385" y="2125"/>
                  <a:pt x="12379" y="2121"/>
                </a:cubicBezTo>
                <a:cubicBezTo>
                  <a:pt x="12366" y="2108"/>
                  <a:pt x="12366" y="2087"/>
                  <a:pt x="12379" y="2074"/>
                </a:cubicBezTo>
                <a:lnTo>
                  <a:pt x="12673" y="1780"/>
                </a:lnTo>
                <a:cubicBezTo>
                  <a:pt x="12685" y="1768"/>
                  <a:pt x="12706" y="1768"/>
                  <a:pt x="12719" y="1780"/>
                </a:cubicBezTo>
                <a:cubicBezTo>
                  <a:pt x="12732" y="1793"/>
                  <a:pt x="12732" y="1814"/>
                  <a:pt x="12719" y="1827"/>
                </a:cubicBezTo>
                <a:lnTo>
                  <a:pt x="12425" y="2121"/>
                </a:lnTo>
                <a:cubicBezTo>
                  <a:pt x="12419" y="2125"/>
                  <a:pt x="12410" y="2129"/>
                  <a:pt x="12402" y="2129"/>
                </a:cubicBezTo>
                <a:close/>
                <a:moveTo>
                  <a:pt x="11814" y="2129"/>
                </a:moveTo>
                <a:cubicBezTo>
                  <a:pt x="11806" y="2129"/>
                  <a:pt x="11797" y="2125"/>
                  <a:pt x="11791" y="2121"/>
                </a:cubicBezTo>
                <a:cubicBezTo>
                  <a:pt x="11778" y="2108"/>
                  <a:pt x="11778" y="2087"/>
                  <a:pt x="11791" y="2074"/>
                </a:cubicBezTo>
                <a:lnTo>
                  <a:pt x="12085" y="1780"/>
                </a:lnTo>
                <a:cubicBezTo>
                  <a:pt x="12097" y="1768"/>
                  <a:pt x="12118" y="1768"/>
                  <a:pt x="12131" y="1780"/>
                </a:cubicBezTo>
                <a:cubicBezTo>
                  <a:pt x="12144" y="1793"/>
                  <a:pt x="12144" y="1814"/>
                  <a:pt x="12131" y="1827"/>
                </a:cubicBezTo>
                <a:lnTo>
                  <a:pt x="11837" y="2121"/>
                </a:lnTo>
                <a:cubicBezTo>
                  <a:pt x="11829" y="2125"/>
                  <a:pt x="11820" y="2129"/>
                  <a:pt x="11814" y="2129"/>
                </a:cubicBezTo>
                <a:close/>
                <a:moveTo>
                  <a:pt x="11224" y="2129"/>
                </a:moveTo>
                <a:cubicBezTo>
                  <a:pt x="11216" y="2129"/>
                  <a:pt x="11207" y="2125"/>
                  <a:pt x="11201" y="2121"/>
                </a:cubicBezTo>
                <a:cubicBezTo>
                  <a:pt x="11188" y="2108"/>
                  <a:pt x="11188" y="2087"/>
                  <a:pt x="11201" y="2074"/>
                </a:cubicBezTo>
                <a:lnTo>
                  <a:pt x="11495" y="1780"/>
                </a:lnTo>
                <a:cubicBezTo>
                  <a:pt x="11507" y="1768"/>
                  <a:pt x="11528" y="1768"/>
                  <a:pt x="11541" y="1780"/>
                </a:cubicBezTo>
                <a:cubicBezTo>
                  <a:pt x="11553" y="1793"/>
                  <a:pt x="11554" y="1814"/>
                  <a:pt x="11541" y="1827"/>
                </a:cubicBezTo>
                <a:lnTo>
                  <a:pt x="11247" y="2121"/>
                </a:lnTo>
                <a:cubicBezTo>
                  <a:pt x="11241" y="2125"/>
                  <a:pt x="11232" y="2129"/>
                  <a:pt x="11224" y="2129"/>
                </a:cubicBezTo>
                <a:close/>
                <a:moveTo>
                  <a:pt x="10636" y="2129"/>
                </a:moveTo>
                <a:cubicBezTo>
                  <a:pt x="10628" y="2129"/>
                  <a:pt x="10619" y="2125"/>
                  <a:pt x="10613" y="2121"/>
                </a:cubicBezTo>
                <a:cubicBezTo>
                  <a:pt x="10600" y="2108"/>
                  <a:pt x="10600" y="2087"/>
                  <a:pt x="10613" y="2074"/>
                </a:cubicBezTo>
                <a:lnTo>
                  <a:pt x="10907" y="1780"/>
                </a:lnTo>
                <a:cubicBezTo>
                  <a:pt x="10920" y="1768"/>
                  <a:pt x="10940" y="1768"/>
                  <a:pt x="10953" y="1780"/>
                </a:cubicBezTo>
                <a:cubicBezTo>
                  <a:pt x="10965" y="1793"/>
                  <a:pt x="10966" y="1814"/>
                  <a:pt x="10953" y="1827"/>
                </a:cubicBezTo>
                <a:lnTo>
                  <a:pt x="10659" y="2121"/>
                </a:lnTo>
                <a:cubicBezTo>
                  <a:pt x="10651" y="2125"/>
                  <a:pt x="10645" y="2129"/>
                  <a:pt x="10636" y="2129"/>
                </a:cubicBezTo>
                <a:close/>
                <a:moveTo>
                  <a:pt x="10046" y="2129"/>
                </a:moveTo>
                <a:cubicBezTo>
                  <a:pt x="10038" y="2129"/>
                  <a:pt x="10029" y="2125"/>
                  <a:pt x="10023" y="2121"/>
                </a:cubicBezTo>
                <a:cubicBezTo>
                  <a:pt x="10010" y="2108"/>
                  <a:pt x="10010" y="2087"/>
                  <a:pt x="10023" y="2074"/>
                </a:cubicBezTo>
                <a:lnTo>
                  <a:pt x="10317" y="1780"/>
                </a:lnTo>
                <a:cubicBezTo>
                  <a:pt x="10330" y="1768"/>
                  <a:pt x="10350" y="1768"/>
                  <a:pt x="10363" y="1780"/>
                </a:cubicBezTo>
                <a:cubicBezTo>
                  <a:pt x="10375" y="1793"/>
                  <a:pt x="10376" y="1814"/>
                  <a:pt x="10363" y="1827"/>
                </a:cubicBezTo>
                <a:lnTo>
                  <a:pt x="10069" y="2121"/>
                </a:lnTo>
                <a:cubicBezTo>
                  <a:pt x="10063" y="2125"/>
                  <a:pt x="10055" y="2129"/>
                  <a:pt x="10046" y="2129"/>
                </a:cubicBezTo>
                <a:close/>
                <a:moveTo>
                  <a:pt x="5925" y="2129"/>
                </a:moveTo>
                <a:cubicBezTo>
                  <a:pt x="5916" y="2129"/>
                  <a:pt x="5908" y="2125"/>
                  <a:pt x="5901" y="2121"/>
                </a:cubicBezTo>
                <a:cubicBezTo>
                  <a:pt x="5889" y="2108"/>
                  <a:pt x="5889" y="2087"/>
                  <a:pt x="5901" y="2074"/>
                </a:cubicBezTo>
                <a:lnTo>
                  <a:pt x="6195" y="1780"/>
                </a:lnTo>
                <a:cubicBezTo>
                  <a:pt x="6208" y="1768"/>
                  <a:pt x="6229" y="1768"/>
                  <a:pt x="6242" y="1780"/>
                </a:cubicBezTo>
                <a:cubicBezTo>
                  <a:pt x="6255" y="1793"/>
                  <a:pt x="6255" y="1814"/>
                  <a:pt x="6242" y="1827"/>
                </a:cubicBezTo>
                <a:lnTo>
                  <a:pt x="5948" y="2121"/>
                </a:lnTo>
                <a:cubicBezTo>
                  <a:pt x="5942" y="2125"/>
                  <a:pt x="5933" y="2129"/>
                  <a:pt x="5925" y="2129"/>
                </a:cubicBezTo>
                <a:close/>
                <a:moveTo>
                  <a:pt x="5335" y="2129"/>
                </a:moveTo>
                <a:cubicBezTo>
                  <a:pt x="5326" y="2129"/>
                  <a:pt x="5318" y="2125"/>
                  <a:pt x="5312" y="2121"/>
                </a:cubicBezTo>
                <a:cubicBezTo>
                  <a:pt x="5299" y="2108"/>
                  <a:pt x="5299" y="2087"/>
                  <a:pt x="5312" y="2074"/>
                </a:cubicBezTo>
                <a:lnTo>
                  <a:pt x="5605" y="1780"/>
                </a:lnTo>
                <a:cubicBezTo>
                  <a:pt x="5618" y="1768"/>
                  <a:pt x="5639" y="1768"/>
                  <a:pt x="5652" y="1780"/>
                </a:cubicBezTo>
                <a:cubicBezTo>
                  <a:pt x="5665" y="1793"/>
                  <a:pt x="5665" y="1814"/>
                  <a:pt x="5652" y="1827"/>
                </a:cubicBezTo>
                <a:lnTo>
                  <a:pt x="5358" y="2121"/>
                </a:lnTo>
                <a:cubicBezTo>
                  <a:pt x="5352" y="2125"/>
                  <a:pt x="5343" y="2129"/>
                  <a:pt x="5335" y="2129"/>
                </a:cubicBezTo>
                <a:close/>
                <a:moveTo>
                  <a:pt x="4747" y="2129"/>
                </a:moveTo>
                <a:cubicBezTo>
                  <a:pt x="4738" y="2129"/>
                  <a:pt x="4730" y="2125"/>
                  <a:pt x="4724" y="2121"/>
                </a:cubicBezTo>
                <a:cubicBezTo>
                  <a:pt x="4711" y="2108"/>
                  <a:pt x="4711" y="2087"/>
                  <a:pt x="4724" y="2074"/>
                </a:cubicBezTo>
                <a:lnTo>
                  <a:pt x="5018" y="1780"/>
                </a:lnTo>
                <a:cubicBezTo>
                  <a:pt x="5030" y="1768"/>
                  <a:pt x="5051" y="1768"/>
                  <a:pt x="5064" y="1780"/>
                </a:cubicBezTo>
                <a:cubicBezTo>
                  <a:pt x="5077" y="1793"/>
                  <a:pt x="5077" y="1814"/>
                  <a:pt x="5064" y="1827"/>
                </a:cubicBezTo>
                <a:lnTo>
                  <a:pt x="4770" y="2121"/>
                </a:lnTo>
                <a:cubicBezTo>
                  <a:pt x="4764" y="2125"/>
                  <a:pt x="4755" y="2129"/>
                  <a:pt x="4747" y="2129"/>
                </a:cubicBezTo>
                <a:close/>
                <a:moveTo>
                  <a:pt x="4159" y="2129"/>
                </a:moveTo>
                <a:cubicBezTo>
                  <a:pt x="4151" y="2129"/>
                  <a:pt x="4142" y="2125"/>
                  <a:pt x="4136" y="2121"/>
                </a:cubicBezTo>
                <a:cubicBezTo>
                  <a:pt x="4123" y="2108"/>
                  <a:pt x="4123" y="2087"/>
                  <a:pt x="4136" y="2074"/>
                </a:cubicBezTo>
                <a:lnTo>
                  <a:pt x="4430" y="1780"/>
                </a:lnTo>
                <a:cubicBezTo>
                  <a:pt x="4442" y="1768"/>
                  <a:pt x="4464" y="1768"/>
                  <a:pt x="4476" y="1780"/>
                </a:cubicBezTo>
                <a:cubicBezTo>
                  <a:pt x="4489" y="1793"/>
                  <a:pt x="4489" y="1814"/>
                  <a:pt x="4476" y="1827"/>
                </a:cubicBezTo>
                <a:lnTo>
                  <a:pt x="4182" y="2121"/>
                </a:lnTo>
                <a:cubicBezTo>
                  <a:pt x="4174" y="2125"/>
                  <a:pt x="4165" y="2129"/>
                  <a:pt x="4159" y="2129"/>
                </a:cubicBezTo>
                <a:close/>
                <a:moveTo>
                  <a:pt x="3569" y="2129"/>
                </a:moveTo>
                <a:cubicBezTo>
                  <a:pt x="3561" y="2129"/>
                  <a:pt x="3552" y="2125"/>
                  <a:pt x="3546" y="2121"/>
                </a:cubicBezTo>
                <a:cubicBezTo>
                  <a:pt x="3533" y="2108"/>
                  <a:pt x="3533" y="2087"/>
                  <a:pt x="3546" y="2074"/>
                </a:cubicBezTo>
                <a:lnTo>
                  <a:pt x="3840" y="1780"/>
                </a:lnTo>
                <a:cubicBezTo>
                  <a:pt x="3852" y="1768"/>
                  <a:pt x="3874" y="1768"/>
                  <a:pt x="3886" y="1780"/>
                </a:cubicBezTo>
                <a:cubicBezTo>
                  <a:pt x="3899" y="1793"/>
                  <a:pt x="3899" y="1814"/>
                  <a:pt x="3886" y="1827"/>
                </a:cubicBezTo>
                <a:lnTo>
                  <a:pt x="3592" y="2121"/>
                </a:lnTo>
                <a:cubicBezTo>
                  <a:pt x="3586" y="2125"/>
                  <a:pt x="3578" y="2129"/>
                  <a:pt x="3569" y="2129"/>
                </a:cubicBezTo>
                <a:close/>
                <a:moveTo>
                  <a:pt x="1803" y="2129"/>
                </a:moveTo>
                <a:cubicBezTo>
                  <a:pt x="1795" y="2129"/>
                  <a:pt x="1786" y="2125"/>
                  <a:pt x="1780" y="2121"/>
                </a:cubicBezTo>
                <a:cubicBezTo>
                  <a:pt x="1767" y="2108"/>
                  <a:pt x="1767" y="2087"/>
                  <a:pt x="1780" y="2074"/>
                </a:cubicBezTo>
                <a:lnTo>
                  <a:pt x="2074" y="1780"/>
                </a:lnTo>
                <a:cubicBezTo>
                  <a:pt x="2087" y="1768"/>
                  <a:pt x="2108" y="1768"/>
                  <a:pt x="2121" y="1780"/>
                </a:cubicBezTo>
                <a:cubicBezTo>
                  <a:pt x="2133" y="1793"/>
                  <a:pt x="2133" y="1814"/>
                  <a:pt x="2121" y="1827"/>
                </a:cubicBezTo>
                <a:lnTo>
                  <a:pt x="1827" y="2121"/>
                </a:lnTo>
                <a:cubicBezTo>
                  <a:pt x="1820" y="2125"/>
                  <a:pt x="1812" y="2129"/>
                  <a:pt x="1803" y="2129"/>
                </a:cubicBezTo>
                <a:close/>
                <a:moveTo>
                  <a:pt x="1213" y="2129"/>
                </a:moveTo>
                <a:cubicBezTo>
                  <a:pt x="1205" y="2129"/>
                  <a:pt x="1196" y="2125"/>
                  <a:pt x="1190" y="2121"/>
                </a:cubicBezTo>
                <a:cubicBezTo>
                  <a:pt x="1177" y="2108"/>
                  <a:pt x="1177" y="2087"/>
                  <a:pt x="1190" y="2074"/>
                </a:cubicBezTo>
                <a:lnTo>
                  <a:pt x="1484" y="1780"/>
                </a:lnTo>
                <a:cubicBezTo>
                  <a:pt x="1497" y="1768"/>
                  <a:pt x="1518" y="1768"/>
                  <a:pt x="1531" y="1780"/>
                </a:cubicBezTo>
                <a:cubicBezTo>
                  <a:pt x="1543" y="1793"/>
                  <a:pt x="1543" y="1814"/>
                  <a:pt x="1531" y="1827"/>
                </a:cubicBezTo>
                <a:lnTo>
                  <a:pt x="1237" y="2121"/>
                </a:lnTo>
                <a:cubicBezTo>
                  <a:pt x="1230" y="2125"/>
                  <a:pt x="1222" y="2129"/>
                  <a:pt x="1213" y="2129"/>
                </a:cubicBezTo>
                <a:close/>
                <a:moveTo>
                  <a:pt x="625" y="2129"/>
                </a:moveTo>
                <a:cubicBezTo>
                  <a:pt x="617" y="2129"/>
                  <a:pt x="609" y="2125"/>
                  <a:pt x="602" y="2121"/>
                </a:cubicBezTo>
                <a:cubicBezTo>
                  <a:pt x="590" y="2108"/>
                  <a:pt x="590" y="2087"/>
                  <a:pt x="602" y="2074"/>
                </a:cubicBezTo>
                <a:lnTo>
                  <a:pt x="896" y="1780"/>
                </a:lnTo>
                <a:cubicBezTo>
                  <a:pt x="909" y="1768"/>
                  <a:pt x="930" y="1768"/>
                  <a:pt x="943" y="1780"/>
                </a:cubicBezTo>
                <a:cubicBezTo>
                  <a:pt x="955" y="1793"/>
                  <a:pt x="955" y="1814"/>
                  <a:pt x="943" y="1827"/>
                </a:cubicBezTo>
                <a:lnTo>
                  <a:pt x="649" y="2121"/>
                </a:lnTo>
                <a:cubicBezTo>
                  <a:pt x="642" y="2125"/>
                  <a:pt x="634" y="2129"/>
                  <a:pt x="625" y="2129"/>
                </a:cubicBezTo>
                <a:close/>
                <a:moveTo>
                  <a:pt x="15935" y="2129"/>
                </a:moveTo>
                <a:cubicBezTo>
                  <a:pt x="15927" y="2129"/>
                  <a:pt x="15918" y="2125"/>
                  <a:pt x="15912" y="2119"/>
                </a:cubicBezTo>
                <a:cubicBezTo>
                  <a:pt x="15899" y="2106"/>
                  <a:pt x="15899" y="2085"/>
                  <a:pt x="15912" y="2072"/>
                </a:cubicBezTo>
                <a:lnTo>
                  <a:pt x="16206" y="1778"/>
                </a:lnTo>
                <a:cubicBezTo>
                  <a:pt x="16219" y="1765"/>
                  <a:pt x="16240" y="1765"/>
                  <a:pt x="16253" y="1778"/>
                </a:cubicBezTo>
                <a:cubicBezTo>
                  <a:pt x="16265" y="1791"/>
                  <a:pt x="16265" y="1812"/>
                  <a:pt x="16253" y="1825"/>
                </a:cubicBezTo>
                <a:lnTo>
                  <a:pt x="15959" y="2119"/>
                </a:lnTo>
                <a:cubicBezTo>
                  <a:pt x="15952" y="2125"/>
                  <a:pt x="15944" y="2129"/>
                  <a:pt x="15935" y="2129"/>
                </a:cubicBezTo>
                <a:close/>
                <a:moveTo>
                  <a:pt x="15345" y="2129"/>
                </a:moveTo>
                <a:cubicBezTo>
                  <a:pt x="15337" y="2129"/>
                  <a:pt x="15329" y="2125"/>
                  <a:pt x="15322" y="2119"/>
                </a:cubicBezTo>
                <a:cubicBezTo>
                  <a:pt x="15309" y="2106"/>
                  <a:pt x="15309" y="2085"/>
                  <a:pt x="15322" y="2072"/>
                </a:cubicBezTo>
                <a:lnTo>
                  <a:pt x="15616" y="1778"/>
                </a:lnTo>
                <a:cubicBezTo>
                  <a:pt x="15629" y="1765"/>
                  <a:pt x="15650" y="1765"/>
                  <a:pt x="15663" y="1778"/>
                </a:cubicBezTo>
                <a:cubicBezTo>
                  <a:pt x="15675" y="1791"/>
                  <a:pt x="15675" y="1812"/>
                  <a:pt x="15663" y="1825"/>
                </a:cubicBezTo>
                <a:lnTo>
                  <a:pt x="15369" y="2119"/>
                </a:lnTo>
                <a:cubicBezTo>
                  <a:pt x="15362" y="2125"/>
                  <a:pt x="15354" y="2129"/>
                  <a:pt x="15345" y="2129"/>
                </a:cubicBezTo>
                <a:close/>
                <a:moveTo>
                  <a:pt x="14758" y="2129"/>
                </a:moveTo>
                <a:cubicBezTo>
                  <a:pt x="14749" y="2129"/>
                  <a:pt x="14741" y="2125"/>
                  <a:pt x="14734" y="2119"/>
                </a:cubicBezTo>
                <a:cubicBezTo>
                  <a:pt x="14722" y="2106"/>
                  <a:pt x="14722" y="2085"/>
                  <a:pt x="14734" y="2072"/>
                </a:cubicBezTo>
                <a:lnTo>
                  <a:pt x="15028" y="1778"/>
                </a:lnTo>
                <a:cubicBezTo>
                  <a:pt x="15041" y="1765"/>
                  <a:pt x="15062" y="1765"/>
                  <a:pt x="15075" y="1778"/>
                </a:cubicBezTo>
                <a:cubicBezTo>
                  <a:pt x="15087" y="1791"/>
                  <a:pt x="15087" y="1812"/>
                  <a:pt x="15075" y="1825"/>
                </a:cubicBezTo>
                <a:lnTo>
                  <a:pt x="14781" y="2119"/>
                </a:lnTo>
                <a:cubicBezTo>
                  <a:pt x="14774" y="2125"/>
                  <a:pt x="14766" y="2129"/>
                  <a:pt x="14758" y="2129"/>
                </a:cubicBezTo>
                <a:close/>
                <a:moveTo>
                  <a:pt x="14168" y="2129"/>
                </a:moveTo>
                <a:cubicBezTo>
                  <a:pt x="14159" y="2129"/>
                  <a:pt x="14151" y="2125"/>
                  <a:pt x="14144" y="2119"/>
                </a:cubicBezTo>
                <a:cubicBezTo>
                  <a:pt x="14132" y="2106"/>
                  <a:pt x="14132" y="2085"/>
                  <a:pt x="14144" y="2072"/>
                </a:cubicBezTo>
                <a:lnTo>
                  <a:pt x="14438" y="1778"/>
                </a:lnTo>
                <a:cubicBezTo>
                  <a:pt x="14451" y="1765"/>
                  <a:pt x="14472" y="1765"/>
                  <a:pt x="14485" y="1778"/>
                </a:cubicBezTo>
                <a:cubicBezTo>
                  <a:pt x="14497" y="1791"/>
                  <a:pt x="14497" y="1812"/>
                  <a:pt x="14485" y="1825"/>
                </a:cubicBezTo>
                <a:lnTo>
                  <a:pt x="14191" y="2119"/>
                </a:lnTo>
                <a:cubicBezTo>
                  <a:pt x="14184" y="2125"/>
                  <a:pt x="14176" y="2129"/>
                  <a:pt x="14168" y="2129"/>
                </a:cubicBezTo>
                <a:close/>
                <a:moveTo>
                  <a:pt x="13580" y="2129"/>
                </a:moveTo>
                <a:cubicBezTo>
                  <a:pt x="13571" y="2129"/>
                  <a:pt x="13563" y="2125"/>
                  <a:pt x="13556" y="2119"/>
                </a:cubicBezTo>
                <a:cubicBezTo>
                  <a:pt x="13544" y="2106"/>
                  <a:pt x="13544" y="2085"/>
                  <a:pt x="13556" y="2072"/>
                </a:cubicBezTo>
                <a:lnTo>
                  <a:pt x="13850" y="1778"/>
                </a:lnTo>
                <a:cubicBezTo>
                  <a:pt x="13863" y="1765"/>
                  <a:pt x="13884" y="1765"/>
                  <a:pt x="13897" y="1778"/>
                </a:cubicBezTo>
                <a:cubicBezTo>
                  <a:pt x="13910" y="1791"/>
                  <a:pt x="13910" y="1812"/>
                  <a:pt x="13897" y="1825"/>
                </a:cubicBezTo>
                <a:lnTo>
                  <a:pt x="13603" y="2119"/>
                </a:lnTo>
                <a:cubicBezTo>
                  <a:pt x="13597" y="2125"/>
                  <a:pt x="13588" y="2129"/>
                  <a:pt x="13580" y="2129"/>
                </a:cubicBezTo>
                <a:close/>
                <a:moveTo>
                  <a:pt x="12990" y="2129"/>
                </a:moveTo>
                <a:cubicBezTo>
                  <a:pt x="12981" y="2129"/>
                  <a:pt x="12973" y="2125"/>
                  <a:pt x="12966" y="2119"/>
                </a:cubicBezTo>
                <a:cubicBezTo>
                  <a:pt x="12954" y="2106"/>
                  <a:pt x="12954" y="2085"/>
                  <a:pt x="12966" y="2072"/>
                </a:cubicBezTo>
                <a:lnTo>
                  <a:pt x="13260" y="1778"/>
                </a:lnTo>
                <a:cubicBezTo>
                  <a:pt x="13273" y="1765"/>
                  <a:pt x="13294" y="1765"/>
                  <a:pt x="13307" y="1778"/>
                </a:cubicBezTo>
                <a:cubicBezTo>
                  <a:pt x="13320" y="1791"/>
                  <a:pt x="13320" y="1812"/>
                  <a:pt x="13307" y="1825"/>
                </a:cubicBezTo>
                <a:lnTo>
                  <a:pt x="13013" y="2119"/>
                </a:lnTo>
                <a:cubicBezTo>
                  <a:pt x="13007" y="2125"/>
                  <a:pt x="12998" y="2129"/>
                  <a:pt x="12990" y="2129"/>
                </a:cubicBezTo>
                <a:close/>
                <a:moveTo>
                  <a:pt x="9458" y="2129"/>
                </a:moveTo>
                <a:cubicBezTo>
                  <a:pt x="9450" y="2129"/>
                  <a:pt x="9441" y="2125"/>
                  <a:pt x="9435" y="2119"/>
                </a:cubicBezTo>
                <a:cubicBezTo>
                  <a:pt x="9422" y="2106"/>
                  <a:pt x="9422" y="2085"/>
                  <a:pt x="9435" y="2072"/>
                </a:cubicBezTo>
                <a:lnTo>
                  <a:pt x="9729" y="1778"/>
                </a:lnTo>
                <a:cubicBezTo>
                  <a:pt x="9742" y="1765"/>
                  <a:pt x="9762" y="1765"/>
                  <a:pt x="9775" y="1778"/>
                </a:cubicBezTo>
                <a:cubicBezTo>
                  <a:pt x="9787" y="1791"/>
                  <a:pt x="9788" y="1812"/>
                  <a:pt x="9775" y="1825"/>
                </a:cubicBezTo>
                <a:lnTo>
                  <a:pt x="9482" y="2119"/>
                </a:lnTo>
                <a:cubicBezTo>
                  <a:pt x="9475" y="2125"/>
                  <a:pt x="9467" y="2129"/>
                  <a:pt x="9458" y="2129"/>
                </a:cubicBezTo>
                <a:close/>
                <a:moveTo>
                  <a:pt x="8868" y="2129"/>
                </a:moveTo>
                <a:cubicBezTo>
                  <a:pt x="8860" y="2129"/>
                  <a:pt x="8851" y="2125"/>
                  <a:pt x="8845" y="2119"/>
                </a:cubicBezTo>
                <a:cubicBezTo>
                  <a:pt x="8832" y="2106"/>
                  <a:pt x="8832" y="2085"/>
                  <a:pt x="8845" y="2072"/>
                </a:cubicBezTo>
                <a:lnTo>
                  <a:pt x="9139" y="1778"/>
                </a:lnTo>
                <a:cubicBezTo>
                  <a:pt x="9152" y="1765"/>
                  <a:pt x="9173" y="1765"/>
                  <a:pt x="9186" y="1778"/>
                </a:cubicBezTo>
                <a:cubicBezTo>
                  <a:pt x="9198" y="1791"/>
                  <a:pt x="9198" y="1812"/>
                  <a:pt x="9186" y="1825"/>
                </a:cubicBezTo>
                <a:lnTo>
                  <a:pt x="8892" y="2119"/>
                </a:lnTo>
                <a:cubicBezTo>
                  <a:pt x="8885" y="2125"/>
                  <a:pt x="8877" y="2129"/>
                  <a:pt x="8868" y="2129"/>
                </a:cubicBezTo>
                <a:close/>
                <a:moveTo>
                  <a:pt x="8280" y="2129"/>
                </a:moveTo>
                <a:cubicBezTo>
                  <a:pt x="8272" y="2129"/>
                  <a:pt x="8264" y="2125"/>
                  <a:pt x="8257" y="2119"/>
                </a:cubicBezTo>
                <a:cubicBezTo>
                  <a:pt x="8244" y="2106"/>
                  <a:pt x="8244" y="2085"/>
                  <a:pt x="8257" y="2072"/>
                </a:cubicBezTo>
                <a:lnTo>
                  <a:pt x="8551" y="1778"/>
                </a:lnTo>
                <a:cubicBezTo>
                  <a:pt x="8564" y="1765"/>
                  <a:pt x="8585" y="1765"/>
                  <a:pt x="8598" y="1778"/>
                </a:cubicBezTo>
                <a:cubicBezTo>
                  <a:pt x="8610" y="1791"/>
                  <a:pt x="8610" y="1812"/>
                  <a:pt x="8598" y="1825"/>
                </a:cubicBezTo>
                <a:lnTo>
                  <a:pt x="8304" y="2119"/>
                </a:lnTo>
                <a:cubicBezTo>
                  <a:pt x="8297" y="2125"/>
                  <a:pt x="8289" y="2129"/>
                  <a:pt x="8280" y="2129"/>
                </a:cubicBezTo>
                <a:close/>
                <a:moveTo>
                  <a:pt x="7690" y="2129"/>
                </a:moveTo>
                <a:cubicBezTo>
                  <a:pt x="7682" y="2129"/>
                  <a:pt x="7674" y="2125"/>
                  <a:pt x="7667" y="2119"/>
                </a:cubicBezTo>
                <a:cubicBezTo>
                  <a:pt x="7655" y="2106"/>
                  <a:pt x="7655" y="2085"/>
                  <a:pt x="7667" y="2072"/>
                </a:cubicBezTo>
                <a:lnTo>
                  <a:pt x="7961" y="1778"/>
                </a:lnTo>
                <a:cubicBezTo>
                  <a:pt x="7974" y="1765"/>
                  <a:pt x="7995" y="1765"/>
                  <a:pt x="8008" y="1778"/>
                </a:cubicBezTo>
                <a:cubicBezTo>
                  <a:pt x="8020" y="1791"/>
                  <a:pt x="8020" y="1812"/>
                  <a:pt x="8008" y="1825"/>
                </a:cubicBezTo>
                <a:lnTo>
                  <a:pt x="7714" y="2119"/>
                </a:lnTo>
                <a:cubicBezTo>
                  <a:pt x="7707" y="2125"/>
                  <a:pt x="7699" y="2129"/>
                  <a:pt x="7690" y="2129"/>
                </a:cubicBezTo>
                <a:close/>
                <a:moveTo>
                  <a:pt x="7103" y="2129"/>
                </a:moveTo>
                <a:cubicBezTo>
                  <a:pt x="7094" y="2129"/>
                  <a:pt x="7086" y="2125"/>
                  <a:pt x="7079" y="2119"/>
                </a:cubicBezTo>
                <a:cubicBezTo>
                  <a:pt x="7067" y="2106"/>
                  <a:pt x="7067" y="2085"/>
                  <a:pt x="7079" y="2072"/>
                </a:cubicBezTo>
                <a:lnTo>
                  <a:pt x="7373" y="1778"/>
                </a:lnTo>
                <a:cubicBezTo>
                  <a:pt x="7386" y="1765"/>
                  <a:pt x="7407" y="1765"/>
                  <a:pt x="7420" y="1778"/>
                </a:cubicBezTo>
                <a:cubicBezTo>
                  <a:pt x="7432" y="1791"/>
                  <a:pt x="7432" y="1812"/>
                  <a:pt x="7420" y="1825"/>
                </a:cubicBezTo>
                <a:lnTo>
                  <a:pt x="7126" y="2119"/>
                </a:lnTo>
                <a:cubicBezTo>
                  <a:pt x="7120" y="2125"/>
                  <a:pt x="7111" y="2129"/>
                  <a:pt x="7103" y="2129"/>
                </a:cubicBezTo>
                <a:close/>
                <a:moveTo>
                  <a:pt x="6513" y="2129"/>
                </a:moveTo>
                <a:cubicBezTo>
                  <a:pt x="6504" y="2129"/>
                  <a:pt x="6496" y="2125"/>
                  <a:pt x="6489" y="2119"/>
                </a:cubicBezTo>
                <a:cubicBezTo>
                  <a:pt x="6477" y="2106"/>
                  <a:pt x="6477" y="2085"/>
                  <a:pt x="6489" y="2072"/>
                </a:cubicBezTo>
                <a:lnTo>
                  <a:pt x="6783" y="1778"/>
                </a:lnTo>
                <a:cubicBezTo>
                  <a:pt x="6796" y="1765"/>
                  <a:pt x="6817" y="1765"/>
                  <a:pt x="6830" y="1778"/>
                </a:cubicBezTo>
                <a:cubicBezTo>
                  <a:pt x="6842" y="1791"/>
                  <a:pt x="6842" y="1812"/>
                  <a:pt x="6830" y="1825"/>
                </a:cubicBezTo>
                <a:lnTo>
                  <a:pt x="6536" y="2119"/>
                </a:lnTo>
                <a:cubicBezTo>
                  <a:pt x="6530" y="2125"/>
                  <a:pt x="6521" y="2129"/>
                  <a:pt x="6513" y="2129"/>
                </a:cubicBezTo>
                <a:close/>
                <a:moveTo>
                  <a:pt x="2981" y="2129"/>
                </a:moveTo>
                <a:cubicBezTo>
                  <a:pt x="2973" y="2129"/>
                  <a:pt x="2964" y="2125"/>
                  <a:pt x="2958" y="2119"/>
                </a:cubicBezTo>
                <a:cubicBezTo>
                  <a:pt x="2945" y="2106"/>
                  <a:pt x="2945" y="2085"/>
                  <a:pt x="2958" y="2072"/>
                </a:cubicBezTo>
                <a:lnTo>
                  <a:pt x="3252" y="1778"/>
                </a:lnTo>
                <a:cubicBezTo>
                  <a:pt x="3265" y="1765"/>
                  <a:pt x="3285" y="1765"/>
                  <a:pt x="3298" y="1778"/>
                </a:cubicBezTo>
                <a:cubicBezTo>
                  <a:pt x="3310" y="1791"/>
                  <a:pt x="3311" y="1812"/>
                  <a:pt x="3298" y="1825"/>
                </a:cubicBezTo>
                <a:lnTo>
                  <a:pt x="3004" y="2119"/>
                </a:lnTo>
                <a:cubicBezTo>
                  <a:pt x="2996" y="2125"/>
                  <a:pt x="2990" y="2129"/>
                  <a:pt x="2981" y="2129"/>
                </a:cubicBezTo>
                <a:close/>
                <a:moveTo>
                  <a:pt x="2391" y="2129"/>
                </a:moveTo>
                <a:cubicBezTo>
                  <a:pt x="2383" y="2129"/>
                  <a:pt x="2374" y="2125"/>
                  <a:pt x="2368" y="2119"/>
                </a:cubicBezTo>
                <a:cubicBezTo>
                  <a:pt x="2355" y="2106"/>
                  <a:pt x="2355" y="2085"/>
                  <a:pt x="2368" y="2072"/>
                </a:cubicBezTo>
                <a:lnTo>
                  <a:pt x="2662" y="1778"/>
                </a:lnTo>
                <a:cubicBezTo>
                  <a:pt x="2675" y="1765"/>
                  <a:pt x="2695" y="1765"/>
                  <a:pt x="2708" y="1778"/>
                </a:cubicBezTo>
                <a:cubicBezTo>
                  <a:pt x="2720" y="1791"/>
                  <a:pt x="2721" y="1812"/>
                  <a:pt x="2708" y="1825"/>
                </a:cubicBezTo>
                <a:lnTo>
                  <a:pt x="2414" y="2119"/>
                </a:lnTo>
                <a:cubicBezTo>
                  <a:pt x="2408" y="2125"/>
                  <a:pt x="2400" y="2129"/>
                  <a:pt x="2391" y="2129"/>
                </a:cubicBezTo>
                <a:close/>
                <a:moveTo>
                  <a:pt x="15935" y="1541"/>
                </a:moveTo>
                <a:cubicBezTo>
                  <a:pt x="15927" y="1541"/>
                  <a:pt x="15918" y="1537"/>
                  <a:pt x="15912" y="1531"/>
                </a:cubicBezTo>
                <a:cubicBezTo>
                  <a:pt x="15899" y="1518"/>
                  <a:pt x="15899" y="1497"/>
                  <a:pt x="15912" y="1484"/>
                </a:cubicBezTo>
                <a:lnTo>
                  <a:pt x="16206" y="1190"/>
                </a:lnTo>
                <a:cubicBezTo>
                  <a:pt x="16219" y="1178"/>
                  <a:pt x="16240" y="1178"/>
                  <a:pt x="16253" y="1190"/>
                </a:cubicBezTo>
                <a:cubicBezTo>
                  <a:pt x="16265" y="1203"/>
                  <a:pt x="16265" y="1224"/>
                  <a:pt x="16253" y="1237"/>
                </a:cubicBezTo>
                <a:lnTo>
                  <a:pt x="15959" y="1531"/>
                </a:lnTo>
                <a:cubicBezTo>
                  <a:pt x="15952" y="1537"/>
                  <a:pt x="15944" y="1541"/>
                  <a:pt x="15935" y="1541"/>
                </a:cubicBezTo>
                <a:close/>
                <a:moveTo>
                  <a:pt x="15345" y="1541"/>
                </a:moveTo>
                <a:cubicBezTo>
                  <a:pt x="15337" y="1541"/>
                  <a:pt x="15329" y="1537"/>
                  <a:pt x="15322" y="1531"/>
                </a:cubicBezTo>
                <a:cubicBezTo>
                  <a:pt x="15309" y="1518"/>
                  <a:pt x="15309" y="1497"/>
                  <a:pt x="15322" y="1484"/>
                </a:cubicBezTo>
                <a:lnTo>
                  <a:pt x="15616" y="1190"/>
                </a:lnTo>
                <a:cubicBezTo>
                  <a:pt x="15629" y="1178"/>
                  <a:pt x="15650" y="1178"/>
                  <a:pt x="15663" y="1190"/>
                </a:cubicBezTo>
                <a:cubicBezTo>
                  <a:pt x="15675" y="1203"/>
                  <a:pt x="15675" y="1224"/>
                  <a:pt x="15663" y="1237"/>
                </a:cubicBezTo>
                <a:lnTo>
                  <a:pt x="15369" y="1531"/>
                </a:lnTo>
                <a:cubicBezTo>
                  <a:pt x="15362" y="1537"/>
                  <a:pt x="15354" y="1541"/>
                  <a:pt x="15345" y="1541"/>
                </a:cubicBezTo>
                <a:close/>
                <a:moveTo>
                  <a:pt x="14758" y="1541"/>
                </a:moveTo>
                <a:cubicBezTo>
                  <a:pt x="14749" y="1541"/>
                  <a:pt x="14741" y="1537"/>
                  <a:pt x="14734" y="1531"/>
                </a:cubicBezTo>
                <a:cubicBezTo>
                  <a:pt x="14722" y="1518"/>
                  <a:pt x="14722" y="1497"/>
                  <a:pt x="14734" y="1484"/>
                </a:cubicBezTo>
                <a:lnTo>
                  <a:pt x="15028" y="1190"/>
                </a:lnTo>
                <a:cubicBezTo>
                  <a:pt x="15041" y="1178"/>
                  <a:pt x="15062" y="1178"/>
                  <a:pt x="15075" y="1190"/>
                </a:cubicBezTo>
                <a:cubicBezTo>
                  <a:pt x="15087" y="1203"/>
                  <a:pt x="15087" y="1224"/>
                  <a:pt x="15075" y="1237"/>
                </a:cubicBezTo>
                <a:lnTo>
                  <a:pt x="14781" y="1531"/>
                </a:lnTo>
                <a:cubicBezTo>
                  <a:pt x="14774" y="1537"/>
                  <a:pt x="14766" y="1541"/>
                  <a:pt x="14758" y="1541"/>
                </a:cubicBezTo>
                <a:close/>
                <a:moveTo>
                  <a:pt x="14168" y="1541"/>
                </a:moveTo>
                <a:cubicBezTo>
                  <a:pt x="14159" y="1541"/>
                  <a:pt x="14151" y="1537"/>
                  <a:pt x="14144" y="1531"/>
                </a:cubicBezTo>
                <a:cubicBezTo>
                  <a:pt x="14132" y="1518"/>
                  <a:pt x="14132" y="1497"/>
                  <a:pt x="14144" y="1484"/>
                </a:cubicBezTo>
                <a:lnTo>
                  <a:pt x="14438" y="1190"/>
                </a:lnTo>
                <a:cubicBezTo>
                  <a:pt x="14451" y="1178"/>
                  <a:pt x="14472" y="1178"/>
                  <a:pt x="14485" y="1190"/>
                </a:cubicBezTo>
                <a:cubicBezTo>
                  <a:pt x="14497" y="1203"/>
                  <a:pt x="14497" y="1224"/>
                  <a:pt x="14485" y="1237"/>
                </a:cubicBezTo>
                <a:lnTo>
                  <a:pt x="14191" y="1531"/>
                </a:lnTo>
                <a:cubicBezTo>
                  <a:pt x="14184" y="1537"/>
                  <a:pt x="14176" y="1541"/>
                  <a:pt x="14168" y="1541"/>
                </a:cubicBezTo>
                <a:close/>
                <a:moveTo>
                  <a:pt x="13580" y="1541"/>
                </a:moveTo>
                <a:cubicBezTo>
                  <a:pt x="13571" y="1541"/>
                  <a:pt x="13563" y="1537"/>
                  <a:pt x="13556" y="1531"/>
                </a:cubicBezTo>
                <a:cubicBezTo>
                  <a:pt x="13544" y="1518"/>
                  <a:pt x="13544" y="1497"/>
                  <a:pt x="13556" y="1484"/>
                </a:cubicBezTo>
                <a:lnTo>
                  <a:pt x="13850" y="1190"/>
                </a:lnTo>
                <a:cubicBezTo>
                  <a:pt x="13863" y="1178"/>
                  <a:pt x="13884" y="1178"/>
                  <a:pt x="13897" y="1190"/>
                </a:cubicBezTo>
                <a:cubicBezTo>
                  <a:pt x="13910" y="1203"/>
                  <a:pt x="13910" y="1224"/>
                  <a:pt x="13897" y="1237"/>
                </a:cubicBezTo>
                <a:lnTo>
                  <a:pt x="13603" y="1531"/>
                </a:lnTo>
                <a:cubicBezTo>
                  <a:pt x="13597" y="1537"/>
                  <a:pt x="13588" y="1541"/>
                  <a:pt x="13580" y="1541"/>
                </a:cubicBezTo>
                <a:close/>
                <a:moveTo>
                  <a:pt x="12990" y="1541"/>
                </a:moveTo>
                <a:cubicBezTo>
                  <a:pt x="12981" y="1541"/>
                  <a:pt x="12973" y="1537"/>
                  <a:pt x="12966" y="1531"/>
                </a:cubicBezTo>
                <a:cubicBezTo>
                  <a:pt x="12954" y="1518"/>
                  <a:pt x="12954" y="1497"/>
                  <a:pt x="12966" y="1484"/>
                </a:cubicBezTo>
                <a:lnTo>
                  <a:pt x="13260" y="1190"/>
                </a:lnTo>
                <a:cubicBezTo>
                  <a:pt x="13273" y="1178"/>
                  <a:pt x="13294" y="1178"/>
                  <a:pt x="13307" y="1190"/>
                </a:cubicBezTo>
                <a:cubicBezTo>
                  <a:pt x="13320" y="1203"/>
                  <a:pt x="13320" y="1224"/>
                  <a:pt x="13307" y="1237"/>
                </a:cubicBezTo>
                <a:lnTo>
                  <a:pt x="13013" y="1531"/>
                </a:lnTo>
                <a:cubicBezTo>
                  <a:pt x="13007" y="1537"/>
                  <a:pt x="12998" y="1541"/>
                  <a:pt x="12990" y="1541"/>
                </a:cubicBezTo>
                <a:close/>
                <a:moveTo>
                  <a:pt x="9458" y="1541"/>
                </a:moveTo>
                <a:cubicBezTo>
                  <a:pt x="9450" y="1541"/>
                  <a:pt x="9441" y="1537"/>
                  <a:pt x="9435" y="1531"/>
                </a:cubicBezTo>
                <a:cubicBezTo>
                  <a:pt x="9422" y="1518"/>
                  <a:pt x="9422" y="1497"/>
                  <a:pt x="9435" y="1484"/>
                </a:cubicBezTo>
                <a:lnTo>
                  <a:pt x="9729" y="1190"/>
                </a:lnTo>
                <a:cubicBezTo>
                  <a:pt x="9742" y="1178"/>
                  <a:pt x="9762" y="1178"/>
                  <a:pt x="9775" y="1190"/>
                </a:cubicBezTo>
                <a:cubicBezTo>
                  <a:pt x="9787" y="1203"/>
                  <a:pt x="9788" y="1224"/>
                  <a:pt x="9775" y="1237"/>
                </a:cubicBezTo>
                <a:lnTo>
                  <a:pt x="9482" y="1531"/>
                </a:lnTo>
                <a:cubicBezTo>
                  <a:pt x="9475" y="1537"/>
                  <a:pt x="9467" y="1541"/>
                  <a:pt x="9458" y="1541"/>
                </a:cubicBezTo>
                <a:close/>
                <a:moveTo>
                  <a:pt x="8868" y="1541"/>
                </a:moveTo>
                <a:cubicBezTo>
                  <a:pt x="8860" y="1541"/>
                  <a:pt x="8851" y="1537"/>
                  <a:pt x="8845" y="1531"/>
                </a:cubicBezTo>
                <a:cubicBezTo>
                  <a:pt x="8832" y="1518"/>
                  <a:pt x="8832" y="1497"/>
                  <a:pt x="8845" y="1484"/>
                </a:cubicBezTo>
                <a:lnTo>
                  <a:pt x="9139" y="1190"/>
                </a:lnTo>
                <a:cubicBezTo>
                  <a:pt x="9152" y="1178"/>
                  <a:pt x="9173" y="1178"/>
                  <a:pt x="9186" y="1190"/>
                </a:cubicBezTo>
                <a:cubicBezTo>
                  <a:pt x="9198" y="1203"/>
                  <a:pt x="9198" y="1224"/>
                  <a:pt x="9186" y="1237"/>
                </a:cubicBezTo>
                <a:lnTo>
                  <a:pt x="8892" y="1531"/>
                </a:lnTo>
                <a:cubicBezTo>
                  <a:pt x="8885" y="1537"/>
                  <a:pt x="8877" y="1541"/>
                  <a:pt x="8868" y="1541"/>
                </a:cubicBezTo>
                <a:close/>
                <a:moveTo>
                  <a:pt x="8280" y="1541"/>
                </a:moveTo>
                <a:cubicBezTo>
                  <a:pt x="8272" y="1541"/>
                  <a:pt x="8264" y="1537"/>
                  <a:pt x="8257" y="1531"/>
                </a:cubicBezTo>
                <a:cubicBezTo>
                  <a:pt x="8244" y="1518"/>
                  <a:pt x="8244" y="1497"/>
                  <a:pt x="8257" y="1484"/>
                </a:cubicBezTo>
                <a:lnTo>
                  <a:pt x="8551" y="1190"/>
                </a:lnTo>
                <a:cubicBezTo>
                  <a:pt x="8564" y="1178"/>
                  <a:pt x="8585" y="1178"/>
                  <a:pt x="8598" y="1190"/>
                </a:cubicBezTo>
                <a:cubicBezTo>
                  <a:pt x="8610" y="1203"/>
                  <a:pt x="8610" y="1224"/>
                  <a:pt x="8598" y="1237"/>
                </a:cubicBezTo>
                <a:lnTo>
                  <a:pt x="8304" y="1531"/>
                </a:lnTo>
                <a:cubicBezTo>
                  <a:pt x="8297" y="1537"/>
                  <a:pt x="8289" y="1541"/>
                  <a:pt x="8280" y="1541"/>
                </a:cubicBezTo>
                <a:close/>
                <a:moveTo>
                  <a:pt x="7690" y="1541"/>
                </a:moveTo>
                <a:cubicBezTo>
                  <a:pt x="7682" y="1541"/>
                  <a:pt x="7674" y="1537"/>
                  <a:pt x="7667" y="1531"/>
                </a:cubicBezTo>
                <a:cubicBezTo>
                  <a:pt x="7655" y="1518"/>
                  <a:pt x="7655" y="1497"/>
                  <a:pt x="7667" y="1484"/>
                </a:cubicBezTo>
                <a:lnTo>
                  <a:pt x="7961" y="1190"/>
                </a:lnTo>
                <a:cubicBezTo>
                  <a:pt x="7974" y="1178"/>
                  <a:pt x="7995" y="1178"/>
                  <a:pt x="8008" y="1190"/>
                </a:cubicBezTo>
                <a:cubicBezTo>
                  <a:pt x="8020" y="1203"/>
                  <a:pt x="8020" y="1224"/>
                  <a:pt x="8008" y="1237"/>
                </a:cubicBezTo>
                <a:lnTo>
                  <a:pt x="7714" y="1531"/>
                </a:lnTo>
                <a:cubicBezTo>
                  <a:pt x="7707" y="1537"/>
                  <a:pt x="7699" y="1541"/>
                  <a:pt x="7690" y="1541"/>
                </a:cubicBezTo>
                <a:close/>
                <a:moveTo>
                  <a:pt x="7103" y="1541"/>
                </a:moveTo>
                <a:cubicBezTo>
                  <a:pt x="7094" y="1541"/>
                  <a:pt x="7086" y="1537"/>
                  <a:pt x="7079" y="1531"/>
                </a:cubicBezTo>
                <a:cubicBezTo>
                  <a:pt x="7067" y="1518"/>
                  <a:pt x="7067" y="1497"/>
                  <a:pt x="7079" y="1484"/>
                </a:cubicBezTo>
                <a:lnTo>
                  <a:pt x="7373" y="1190"/>
                </a:lnTo>
                <a:cubicBezTo>
                  <a:pt x="7386" y="1178"/>
                  <a:pt x="7407" y="1178"/>
                  <a:pt x="7420" y="1190"/>
                </a:cubicBezTo>
                <a:cubicBezTo>
                  <a:pt x="7432" y="1203"/>
                  <a:pt x="7432" y="1224"/>
                  <a:pt x="7420" y="1237"/>
                </a:cubicBezTo>
                <a:lnTo>
                  <a:pt x="7126" y="1531"/>
                </a:lnTo>
                <a:cubicBezTo>
                  <a:pt x="7120" y="1537"/>
                  <a:pt x="7111" y="1541"/>
                  <a:pt x="7103" y="1541"/>
                </a:cubicBezTo>
                <a:close/>
                <a:moveTo>
                  <a:pt x="6513" y="1541"/>
                </a:moveTo>
                <a:cubicBezTo>
                  <a:pt x="6504" y="1541"/>
                  <a:pt x="6496" y="1537"/>
                  <a:pt x="6489" y="1531"/>
                </a:cubicBezTo>
                <a:cubicBezTo>
                  <a:pt x="6477" y="1518"/>
                  <a:pt x="6477" y="1497"/>
                  <a:pt x="6489" y="1484"/>
                </a:cubicBezTo>
                <a:lnTo>
                  <a:pt x="6783" y="1190"/>
                </a:lnTo>
                <a:cubicBezTo>
                  <a:pt x="6796" y="1178"/>
                  <a:pt x="6817" y="1178"/>
                  <a:pt x="6830" y="1190"/>
                </a:cubicBezTo>
                <a:cubicBezTo>
                  <a:pt x="6842" y="1203"/>
                  <a:pt x="6842" y="1224"/>
                  <a:pt x="6830" y="1237"/>
                </a:cubicBezTo>
                <a:lnTo>
                  <a:pt x="6536" y="1531"/>
                </a:lnTo>
                <a:cubicBezTo>
                  <a:pt x="6530" y="1537"/>
                  <a:pt x="6521" y="1541"/>
                  <a:pt x="6513" y="1541"/>
                </a:cubicBezTo>
                <a:close/>
                <a:moveTo>
                  <a:pt x="2981" y="1541"/>
                </a:moveTo>
                <a:cubicBezTo>
                  <a:pt x="2973" y="1541"/>
                  <a:pt x="2964" y="1537"/>
                  <a:pt x="2958" y="1531"/>
                </a:cubicBezTo>
                <a:cubicBezTo>
                  <a:pt x="2945" y="1518"/>
                  <a:pt x="2945" y="1497"/>
                  <a:pt x="2958" y="1484"/>
                </a:cubicBezTo>
                <a:lnTo>
                  <a:pt x="3252" y="1190"/>
                </a:lnTo>
                <a:cubicBezTo>
                  <a:pt x="3265" y="1178"/>
                  <a:pt x="3285" y="1178"/>
                  <a:pt x="3298" y="1190"/>
                </a:cubicBezTo>
                <a:cubicBezTo>
                  <a:pt x="3310" y="1203"/>
                  <a:pt x="3311" y="1224"/>
                  <a:pt x="3298" y="1237"/>
                </a:cubicBezTo>
                <a:lnTo>
                  <a:pt x="3004" y="1531"/>
                </a:lnTo>
                <a:cubicBezTo>
                  <a:pt x="2996" y="1537"/>
                  <a:pt x="2990" y="1541"/>
                  <a:pt x="2981" y="1541"/>
                </a:cubicBezTo>
                <a:close/>
                <a:moveTo>
                  <a:pt x="2391" y="1541"/>
                </a:moveTo>
                <a:cubicBezTo>
                  <a:pt x="2383" y="1541"/>
                  <a:pt x="2374" y="1537"/>
                  <a:pt x="2368" y="1531"/>
                </a:cubicBezTo>
                <a:cubicBezTo>
                  <a:pt x="2355" y="1518"/>
                  <a:pt x="2355" y="1497"/>
                  <a:pt x="2368" y="1484"/>
                </a:cubicBezTo>
                <a:lnTo>
                  <a:pt x="2662" y="1190"/>
                </a:lnTo>
                <a:cubicBezTo>
                  <a:pt x="2675" y="1178"/>
                  <a:pt x="2695" y="1178"/>
                  <a:pt x="2708" y="1190"/>
                </a:cubicBezTo>
                <a:cubicBezTo>
                  <a:pt x="2720" y="1203"/>
                  <a:pt x="2721" y="1224"/>
                  <a:pt x="2708" y="1237"/>
                </a:cubicBezTo>
                <a:lnTo>
                  <a:pt x="2414" y="1531"/>
                </a:lnTo>
                <a:cubicBezTo>
                  <a:pt x="2408" y="1537"/>
                  <a:pt x="2400" y="1541"/>
                  <a:pt x="2391" y="1541"/>
                </a:cubicBezTo>
                <a:close/>
                <a:moveTo>
                  <a:pt x="17701" y="1541"/>
                </a:moveTo>
                <a:cubicBezTo>
                  <a:pt x="17693" y="1541"/>
                  <a:pt x="17684" y="1537"/>
                  <a:pt x="17678" y="1531"/>
                </a:cubicBezTo>
                <a:cubicBezTo>
                  <a:pt x="17665" y="1518"/>
                  <a:pt x="17665" y="1497"/>
                  <a:pt x="17678" y="1484"/>
                </a:cubicBezTo>
                <a:lnTo>
                  <a:pt x="17972" y="1190"/>
                </a:lnTo>
                <a:cubicBezTo>
                  <a:pt x="17984" y="1178"/>
                  <a:pt x="18005" y="1178"/>
                  <a:pt x="18018" y="1190"/>
                </a:cubicBezTo>
                <a:cubicBezTo>
                  <a:pt x="18030" y="1203"/>
                  <a:pt x="18031" y="1224"/>
                  <a:pt x="18018" y="1237"/>
                </a:cubicBezTo>
                <a:lnTo>
                  <a:pt x="17724" y="1531"/>
                </a:lnTo>
                <a:cubicBezTo>
                  <a:pt x="17718" y="1537"/>
                  <a:pt x="17710" y="1541"/>
                  <a:pt x="17701" y="1541"/>
                </a:cubicBezTo>
                <a:close/>
                <a:moveTo>
                  <a:pt x="17113" y="1541"/>
                </a:moveTo>
                <a:cubicBezTo>
                  <a:pt x="17105" y="1541"/>
                  <a:pt x="17096" y="1537"/>
                  <a:pt x="17090" y="1531"/>
                </a:cubicBezTo>
                <a:cubicBezTo>
                  <a:pt x="17077" y="1518"/>
                  <a:pt x="17077" y="1497"/>
                  <a:pt x="17090" y="1484"/>
                </a:cubicBezTo>
                <a:lnTo>
                  <a:pt x="17384" y="1190"/>
                </a:lnTo>
                <a:cubicBezTo>
                  <a:pt x="17397" y="1178"/>
                  <a:pt x="17417" y="1178"/>
                  <a:pt x="17430" y="1190"/>
                </a:cubicBezTo>
                <a:cubicBezTo>
                  <a:pt x="17442" y="1203"/>
                  <a:pt x="17443" y="1224"/>
                  <a:pt x="17430" y="1237"/>
                </a:cubicBezTo>
                <a:lnTo>
                  <a:pt x="17137" y="1531"/>
                </a:lnTo>
                <a:cubicBezTo>
                  <a:pt x="17130" y="1537"/>
                  <a:pt x="17122" y="1541"/>
                  <a:pt x="17113" y="1541"/>
                </a:cubicBezTo>
                <a:close/>
                <a:moveTo>
                  <a:pt x="16523" y="1541"/>
                </a:moveTo>
                <a:cubicBezTo>
                  <a:pt x="16515" y="1541"/>
                  <a:pt x="16506" y="1537"/>
                  <a:pt x="16500" y="1531"/>
                </a:cubicBezTo>
                <a:cubicBezTo>
                  <a:pt x="16487" y="1518"/>
                  <a:pt x="16487" y="1497"/>
                  <a:pt x="16500" y="1484"/>
                </a:cubicBezTo>
                <a:lnTo>
                  <a:pt x="16794" y="1190"/>
                </a:lnTo>
                <a:cubicBezTo>
                  <a:pt x="16807" y="1178"/>
                  <a:pt x="16827" y="1178"/>
                  <a:pt x="16840" y="1190"/>
                </a:cubicBezTo>
                <a:cubicBezTo>
                  <a:pt x="16852" y="1203"/>
                  <a:pt x="16853" y="1224"/>
                  <a:pt x="16840" y="1237"/>
                </a:cubicBezTo>
                <a:lnTo>
                  <a:pt x="16547" y="1531"/>
                </a:lnTo>
                <a:cubicBezTo>
                  <a:pt x="16540" y="1537"/>
                  <a:pt x="16532" y="1541"/>
                  <a:pt x="16523" y="1541"/>
                </a:cubicBezTo>
                <a:close/>
                <a:moveTo>
                  <a:pt x="12402" y="1541"/>
                </a:moveTo>
                <a:cubicBezTo>
                  <a:pt x="12393" y="1541"/>
                  <a:pt x="12385" y="1537"/>
                  <a:pt x="12379" y="1531"/>
                </a:cubicBezTo>
                <a:cubicBezTo>
                  <a:pt x="12366" y="1518"/>
                  <a:pt x="12366" y="1497"/>
                  <a:pt x="12379" y="1484"/>
                </a:cubicBezTo>
                <a:lnTo>
                  <a:pt x="12673" y="1190"/>
                </a:lnTo>
                <a:cubicBezTo>
                  <a:pt x="12685" y="1178"/>
                  <a:pt x="12706" y="1178"/>
                  <a:pt x="12719" y="1190"/>
                </a:cubicBezTo>
                <a:cubicBezTo>
                  <a:pt x="12732" y="1203"/>
                  <a:pt x="12732" y="1224"/>
                  <a:pt x="12719" y="1237"/>
                </a:cubicBezTo>
                <a:lnTo>
                  <a:pt x="12425" y="1531"/>
                </a:lnTo>
                <a:cubicBezTo>
                  <a:pt x="12419" y="1537"/>
                  <a:pt x="12410" y="1541"/>
                  <a:pt x="12402" y="1541"/>
                </a:cubicBezTo>
                <a:close/>
                <a:moveTo>
                  <a:pt x="11814" y="1541"/>
                </a:moveTo>
                <a:cubicBezTo>
                  <a:pt x="11806" y="1541"/>
                  <a:pt x="11797" y="1537"/>
                  <a:pt x="11791" y="1531"/>
                </a:cubicBezTo>
                <a:cubicBezTo>
                  <a:pt x="11778" y="1518"/>
                  <a:pt x="11778" y="1497"/>
                  <a:pt x="11791" y="1484"/>
                </a:cubicBezTo>
                <a:lnTo>
                  <a:pt x="12085" y="1190"/>
                </a:lnTo>
                <a:cubicBezTo>
                  <a:pt x="12097" y="1178"/>
                  <a:pt x="12118" y="1178"/>
                  <a:pt x="12131" y="1190"/>
                </a:cubicBezTo>
                <a:cubicBezTo>
                  <a:pt x="12144" y="1203"/>
                  <a:pt x="12144" y="1224"/>
                  <a:pt x="12131" y="1237"/>
                </a:cubicBezTo>
                <a:lnTo>
                  <a:pt x="11837" y="1531"/>
                </a:lnTo>
                <a:cubicBezTo>
                  <a:pt x="11829" y="1537"/>
                  <a:pt x="11820" y="1541"/>
                  <a:pt x="11814" y="1541"/>
                </a:cubicBezTo>
                <a:close/>
                <a:moveTo>
                  <a:pt x="11224" y="1541"/>
                </a:moveTo>
                <a:cubicBezTo>
                  <a:pt x="11216" y="1541"/>
                  <a:pt x="11207" y="1537"/>
                  <a:pt x="11201" y="1531"/>
                </a:cubicBezTo>
                <a:cubicBezTo>
                  <a:pt x="11188" y="1518"/>
                  <a:pt x="11188" y="1497"/>
                  <a:pt x="11201" y="1484"/>
                </a:cubicBezTo>
                <a:lnTo>
                  <a:pt x="11495" y="1190"/>
                </a:lnTo>
                <a:cubicBezTo>
                  <a:pt x="11507" y="1178"/>
                  <a:pt x="11528" y="1178"/>
                  <a:pt x="11541" y="1190"/>
                </a:cubicBezTo>
                <a:cubicBezTo>
                  <a:pt x="11553" y="1203"/>
                  <a:pt x="11554" y="1224"/>
                  <a:pt x="11541" y="1237"/>
                </a:cubicBezTo>
                <a:lnTo>
                  <a:pt x="11247" y="1531"/>
                </a:lnTo>
                <a:cubicBezTo>
                  <a:pt x="11241" y="1537"/>
                  <a:pt x="11232" y="1541"/>
                  <a:pt x="11224" y="1541"/>
                </a:cubicBezTo>
                <a:close/>
                <a:moveTo>
                  <a:pt x="10636" y="1541"/>
                </a:moveTo>
                <a:cubicBezTo>
                  <a:pt x="10628" y="1541"/>
                  <a:pt x="10619" y="1537"/>
                  <a:pt x="10613" y="1531"/>
                </a:cubicBezTo>
                <a:cubicBezTo>
                  <a:pt x="10600" y="1518"/>
                  <a:pt x="10600" y="1497"/>
                  <a:pt x="10613" y="1484"/>
                </a:cubicBezTo>
                <a:lnTo>
                  <a:pt x="10907" y="1190"/>
                </a:lnTo>
                <a:cubicBezTo>
                  <a:pt x="10920" y="1178"/>
                  <a:pt x="10940" y="1178"/>
                  <a:pt x="10953" y="1190"/>
                </a:cubicBezTo>
                <a:cubicBezTo>
                  <a:pt x="10965" y="1203"/>
                  <a:pt x="10966" y="1224"/>
                  <a:pt x="10953" y="1237"/>
                </a:cubicBezTo>
                <a:lnTo>
                  <a:pt x="10659" y="1531"/>
                </a:lnTo>
                <a:cubicBezTo>
                  <a:pt x="10651" y="1537"/>
                  <a:pt x="10645" y="1541"/>
                  <a:pt x="10636" y="1541"/>
                </a:cubicBezTo>
                <a:close/>
                <a:moveTo>
                  <a:pt x="10046" y="1541"/>
                </a:moveTo>
                <a:cubicBezTo>
                  <a:pt x="10038" y="1541"/>
                  <a:pt x="10029" y="1537"/>
                  <a:pt x="10023" y="1531"/>
                </a:cubicBezTo>
                <a:cubicBezTo>
                  <a:pt x="10010" y="1518"/>
                  <a:pt x="10010" y="1497"/>
                  <a:pt x="10023" y="1484"/>
                </a:cubicBezTo>
                <a:lnTo>
                  <a:pt x="10317" y="1190"/>
                </a:lnTo>
                <a:cubicBezTo>
                  <a:pt x="10330" y="1178"/>
                  <a:pt x="10350" y="1178"/>
                  <a:pt x="10363" y="1190"/>
                </a:cubicBezTo>
                <a:cubicBezTo>
                  <a:pt x="10375" y="1203"/>
                  <a:pt x="10376" y="1224"/>
                  <a:pt x="10363" y="1237"/>
                </a:cubicBezTo>
                <a:lnTo>
                  <a:pt x="10069" y="1531"/>
                </a:lnTo>
                <a:cubicBezTo>
                  <a:pt x="10063" y="1537"/>
                  <a:pt x="10055" y="1541"/>
                  <a:pt x="10046" y="1541"/>
                </a:cubicBezTo>
                <a:close/>
                <a:moveTo>
                  <a:pt x="5925" y="1541"/>
                </a:moveTo>
                <a:cubicBezTo>
                  <a:pt x="5916" y="1541"/>
                  <a:pt x="5908" y="1537"/>
                  <a:pt x="5901" y="1531"/>
                </a:cubicBezTo>
                <a:cubicBezTo>
                  <a:pt x="5889" y="1518"/>
                  <a:pt x="5889" y="1497"/>
                  <a:pt x="5901" y="1484"/>
                </a:cubicBezTo>
                <a:lnTo>
                  <a:pt x="6195" y="1190"/>
                </a:lnTo>
                <a:cubicBezTo>
                  <a:pt x="6208" y="1178"/>
                  <a:pt x="6229" y="1178"/>
                  <a:pt x="6242" y="1190"/>
                </a:cubicBezTo>
                <a:cubicBezTo>
                  <a:pt x="6255" y="1203"/>
                  <a:pt x="6255" y="1224"/>
                  <a:pt x="6242" y="1237"/>
                </a:cubicBezTo>
                <a:lnTo>
                  <a:pt x="5948" y="1531"/>
                </a:lnTo>
                <a:cubicBezTo>
                  <a:pt x="5942" y="1537"/>
                  <a:pt x="5933" y="1541"/>
                  <a:pt x="5925" y="1541"/>
                </a:cubicBezTo>
                <a:close/>
                <a:moveTo>
                  <a:pt x="5335" y="1541"/>
                </a:moveTo>
                <a:cubicBezTo>
                  <a:pt x="5326" y="1541"/>
                  <a:pt x="5318" y="1537"/>
                  <a:pt x="5312" y="1531"/>
                </a:cubicBezTo>
                <a:cubicBezTo>
                  <a:pt x="5299" y="1518"/>
                  <a:pt x="5299" y="1497"/>
                  <a:pt x="5312" y="1484"/>
                </a:cubicBezTo>
                <a:lnTo>
                  <a:pt x="5605" y="1190"/>
                </a:lnTo>
                <a:cubicBezTo>
                  <a:pt x="5618" y="1178"/>
                  <a:pt x="5639" y="1178"/>
                  <a:pt x="5652" y="1190"/>
                </a:cubicBezTo>
                <a:cubicBezTo>
                  <a:pt x="5665" y="1203"/>
                  <a:pt x="5665" y="1224"/>
                  <a:pt x="5652" y="1237"/>
                </a:cubicBezTo>
                <a:lnTo>
                  <a:pt x="5358" y="1531"/>
                </a:lnTo>
                <a:cubicBezTo>
                  <a:pt x="5352" y="1537"/>
                  <a:pt x="5343" y="1541"/>
                  <a:pt x="5335" y="1541"/>
                </a:cubicBezTo>
                <a:close/>
                <a:moveTo>
                  <a:pt x="4747" y="1541"/>
                </a:moveTo>
                <a:cubicBezTo>
                  <a:pt x="4738" y="1541"/>
                  <a:pt x="4730" y="1537"/>
                  <a:pt x="4724" y="1531"/>
                </a:cubicBezTo>
                <a:cubicBezTo>
                  <a:pt x="4711" y="1518"/>
                  <a:pt x="4711" y="1497"/>
                  <a:pt x="4724" y="1484"/>
                </a:cubicBezTo>
                <a:lnTo>
                  <a:pt x="5018" y="1190"/>
                </a:lnTo>
                <a:cubicBezTo>
                  <a:pt x="5030" y="1178"/>
                  <a:pt x="5051" y="1178"/>
                  <a:pt x="5064" y="1190"/>
                </a:cubicBezTo>
                <a:cubicBezTo>
                  <a:pt x="5077" y="1203"/>
                  <a:pt x="5077" y="1224"/>
                  <a:pt x="5064" y="1237"/>
                </a:cubicBezTo>
                <a:lnTo>
                  <a:pt x="4770" y="1531"/>
                </a:lnTo>
                <a:cubicBezTo>
                  <a:pt x="4764" y="1537"/>
                  <a:pt x="4755" y="1541"/>
                  <a:pt x="4747" y="1541"/>
                </a:cubicBezTo>
                <a:close/>
                <a:moveTo>
                  <a:pt x="4159" y="1541"/>
                </a:moveTo>
                <a:cubicBezTo>
                  <a:pt x="4151" y="1541"/>
                  <a:pt x="4142" y="1537"/>
                  <a:pt x="4136" y="1531"/>
                </a:cubicBezTo>
                <a:cubicBezTo>
                  <a:pt x="4123" y="1518"/>
                  <a:pt x="4123" y="1497"/>
                  <a:pt x="4136" y="1484"/>
                </a:cubicBezTo>
                <a:lnTo>
                  <a:pt x="4430" y="1190"/>
                </a:lnTo>
                <a:cubicBezTo>
                  <a:pt x="4442" y="1178"/>
                  <a:pt x="4464" y="1178"/>
                  <a:pt x="4476" y="1190"/>
                </a:cubicBezTo>
                <a:cubicBezTo>
                  <a:pt x="4489" y="1203"/>
                  <a:pt x="4489" y="1224"/>
                  <a:pt x="4476" y="1237"/>
                </a:cubicBezTo>
                <a:lnTo>
                  <a:pt x="4182" y="1531"/>
                </a:lnTo>
                <a:cubicBezTo>
                  <a:pt x="4174" y="1537"/>
                  <a:pt x="4165" y="1541"/>
                  <a:pt x="4159" y="1541"/>
                </a:cubicBezTo>
                <a:close/>
                <a:moveTo>
                  <a:pt x="3569" y="1541"/>
                </a:moveTo>
                <a:cubicBezTo>
                  <a:pt x="3561" y="1541"/>
                  <a:pt x="3552" y="1537"/>
                  <a:pt x="3546" y="1531"/>
                </a:cubicBezTo>
                <a:cubicBezTo>
                  <a:pt x="3533" y="1518"/>
                  <a:pt x="3533" y="1497"/>
                  <a:pt x="3546" y="1484"/>
                </a:cubicBezTo>
                <a:lnTo>
                  <a:pt x="3840" y="1190"/>
                </a:lnTo>
                <a:cubicBezTo>
                  <a:pt x="3852" y="1178"/>
                  <a:pt x="3874" y="1178"/>
                  <a:pt x="3886" y="1190"/>
                </a:cubicBezTo>
                <a:cubicBezTo>
                  <a:pt x="3899" y="1203"/>
                  <a:pt x="3899" y="1224"/>
                  <a:pt x="3886" y="1237"/>
                </a:cubicBezTo>
                <a:lnTo>
                  <a:pt x="3592" y="1531"/>
                </a:lnTo>
                <a:cubicBezTo>
                  <a:pt x="3586" y="1537"/>
                  <a:pt x="3578" y="1541"/>
                  <a:pt x="3569" y="1541"/>
                </a:cubicBezTo>
                <a:close/>
                <a:moveTo>
                  <a:pt x="1803" y="1541"/>
                </a:moveTo>
                <a:cubicBezTo>
                  <a:pt x="1795" y="1541"/>
                  <a:pt x="1786" y="1537"/>
                  <a:pt x="1780" y="1531"/>
                </a:cubicBezTo>
                <a:cubicBezTo>
                  <a:pt x="1767" y="1518"/>
                  <a:pt x="1767" y="1497"/>
                  <a:pt x="1780" y="1484"/>
                </a:cubicBezTo>
                <a:lnTo>
                  <a:pt x="2074" y="1190"/>
                </a:lnTo>
                <a:cubicBezTo>
                  <a:pt x="2087" y="1178"/>
                  <a:pt x="2108" y="1178"/>
                  <a:pt x="2121" y="1190"/>
                </a:cubicBezTo>
                <a:cubicBezTo>
                  <a:pt x="2133" y="1203"/>
                  <a:pt x="2133" y="1224"/>
                  <a:pt x="2121" y="1237"/>
                </a:cubicBezTo>
                <a:lnTo>
                  <a:pt x="1827" y="1531"/>
                </a:lnTo>
                <a:cubicBezTo>
                  <a:pt x="1820" y="1537"/>
                  <a:pt x="1812" y="1541"/>
                  <a:pt x="1803" y="1541"/>
                </a:cubicBezTo>
                <a:close/>
                <a:moveTo>
                  <a:pt x="1213" y="1541"/>
                </a:moveTo>
                <a:cubicBezTo>
                  <a:pt x="1205" y="1541"/>
                  <a:pt x="1196" y="1537"/>
                  <a:pt x="1190" y="1531"/>
                </a:cubicBezTo>
                <a:cubicBezTo>
                  <a:pt x="1177" y="1518"/>
                  <a:pt x="1177" y="1497"/>
                  <a:pt x="1190" y="1484"/>
                </a:cubicBezTo>
                <a:lnTo>
                  <a:pt x="1484" y="1190"/>
                </a:lnTo>
                <a:cubicBezTo>
                  <a:pt x="1497" y="1178"/>
                  <a:pt x="1518" y="1178"/>
                  <a:pt x="1531" y="1190"/>
                </a:cubicBezTo>
                <a:cubicBezTo>
                  <a:pt x="1543" y="1203"/>
                  <a:pt x="1543" y="1224"/>
                  <a:pt x="1531" y="1237"/>
                </a:cubicBezTo>
                <a:lnTo>
                  <a:pt x="1237" y="1531"/>
                </a:lnTo>
                <a:cubicBezTo>
                  <a:pt x="1230" y="1537"/>
                  <a:pt x="1222" y="1541"/>
                  <a:pt x="1213" y="1541"/>
                </a:cubicBezTo>
                <a:close/>
                <a:moveTo>
                  <a:pt x="625" y="1541"/>
                </a:moveTo>
                <a:cubicBezTo>
                  <a:pt x="617" y="1541"/>
                  <a:pt x="609" y="1537"/>
                  <a:pt x="602" y="1531"/>
                </a:cubicBezTo>
                <a:cubicBezTo>
                  <a:pt x="590" y="1518"/>
                  <a:pt x="590" y="1497"/>
                  <a:pt x="602" y="1484"/>
                </a:cubicBezTo>
                <a:lnTo>
                  <a:pt x="896" y="1190"/>
                </a:lnTo>
                <a:cubicBezTo>
                  <a:pt x="909" y="1178"/>
                  <a:pt x="930" y="1178"/>
                  <a:pt x="943" y="1190"/>
                </a:cubicBezTo>
                <a:cubicBezTo>
                  <a:pt x="955" y="1203"/>
                  <a:pt x="955" y="1224"/>
                  <a:pt x="943" y="1237"/>
                </a:cubicBezTo>
                <a:lnTo>
                  <a:pt x="649" y="1531"/>
                </a:lnTo>
                <a:cubicBezTo>
                  <a:pt x="642" y="1537"/>
                  <a:pt x="634" y="1541"/>
                  <a:pt x="625" y="1541"/>
                </a:cubicBezTo>
                <a:close/>
                <a:moveTo>
                  <a:pt x="17701" y="951"/>
                </a:moveTo>
                <a:cubicBezTo>
                  <a:pt x="17693" y="951"/>
                  <a:pt x="17684" y="947"/>
                  <a:pt x="17678" y="943"/>
                </a:cubicBezTo>
                <a:cubicBezTo>
                  <a:pt x="17665" y="930"/>
                  <a:pt x="17665" y="909"/>
                  <a:pt x="17678" y="896"/>
                </a:cubicBezTo>
                <a:lnTo>
                  <a:pt x="17972" y="602"/>
                </a:lnTo>
                <a:cubicBezTo>
                  <a:pt x="17984" y="590"/>
                  <a:pt x="18005" y="590"/>
                  <a:pt x="18018" y="602"/>
                </a:cubicBezTo>
                <a:cubicBezTo>
                  <a:pt x="18030" y="615"/>
                  <a:pt x="18031" y="636"/>
                  <a:pt x="18018" y="649"/>
                </a:cubicBezTo>
                <a:lnTo>
                  <a:pt x="17724" y="943"/>
                </a:lnTo>
                <a:cubicBezTo>
                  <a:pt x="17718" y="949"/>
                  <a:pt x="17710" y="951"/>
                  <a:pt x="17701" y="951"/>
                </a:cubicBezTo>
                <a:close/>
                <a:moveTo>
                  <a:pt x="17113" y="951"/>
                </a:moveTo>
                <a:cubicBezTo>
                  <a:pt x="17105" y="951"/>
                  <a:pt x="17096" y="947"/>
                  <a:pt x="17090" y="943"/>
                </a:cubicBezTo>
                <a:cubicBezTo>
                  <a:pt x="17077" y="930"/>
                  <a:pt x="17077" y="909"/>
                  <a:pt x="17090" y="896"/>
                </a:cubicBezTo>
                <a:lnTo>
                  <a:pt x="17384" y="602"/>
                </a:lnTo>
                <a:cubicBezTo>
                  <a:pt x="17397" y="590"/>
                  <a:pt x="17417" y="590"/>
                  <a:pt x="17430" y="602"/>
                </a:cubicBezTo>
                <a:cubicBezTo>
                  <a:pt x="17442" y="615"/>
                  <a:pt x="17443" y="636"/>
                  <a:pt x="17430" y="649"/>
                </a:cubicBezTo>
                <a:lnTo>
                  <a:pt x="17137" y="943"/>
                </a:lnTo>
                <a:cubicBezTo>
                  <a:pt x="17130" y="949"/>
                  <a:pt x="17122" y="951"/>
                  <a:pt x="17113" y="951"/>
                </a:cubicBezTo>
                <a:close/>
                <a:moveTo>
                  <a:pt x="16523" y="951"/>
                </a:moveTo>
                <a:cubicBezTo>
                  <a:pt x="16515" y="951"/>
                  <a:pt x="16506" y="947"/>
                  <a:pt x="16500" y="943"/>
                </a:cubicBezTo>
                <a:cubicBezTo>
                  <a:pt x="16487" y="930"/>
                  <a:pt x="16487" y="909"/>
                  <a:pt x="16500" y="896"/>
                </a:cubicBezTo>
                <a:lnTo>
                  <a:pt x="16794" y="602"/>
                </a:lnTo>
                <a:cubicBezTo>
                  <a:pt x="16807" y="590"/>
                  <a:pt x="16827" y="590"/>
                  <a:pt x="16840" y="602"/>
                </a:cubicBezTo>
                <a:cubicBezTo>
                  <a:pt x="16852" y="615"/>
                  <a:pt x="16853" y="636"/>
                  <a:pt x="16840" y="649"/>
                </a:cubicBezTo>
                <a:lnTo>
                  <a:pt x="16547" y="943"/>
                </a:lnTo>
                <a:cubicBezTo>
                  <a:pt x="16540" y="949"/>
                  <a:pt x="16532" y="951"/>
                  <a:pt x="16523" y="951"/>
                </a:cubicBezTo>
                <a:close/>
                <a:moveTo>
                  <a:pt x="12402" y="951"/>
                </a:moveTo>
                <a:cubicBezTo>
                  <a:pt x="12393" y="951"/>
                  <a:pt x="12385" y="947"/>
                  <a:pt x="12379" y="943"/>
                </a:cubicBezTo>
                <a:cubicBezTo>
                  <a:pt x="12366" y="930"/>
                  <a:pt x="12366" y="909"/>
                  <a:pt x="12379" y="896"/>
                </a:cubicBezTo>
                <a:lnTo>
                  <a:pt x="12673" y="602"/>
                </a:lnTo>
                <a:cubicBezTo>
                  <a:pt x="12685" y="590"/>
                  <a:pt x="12706" y="590"/>
                  <a:pt x="12719" y="602"/>
                </a:cubicBezTo>
                <a:cubicBezTo>
                  <a:pt x="12732" y="615"/>
                  <a:pt x="12732" y="636"/>
                  <a:pt x="12719" y="649"/>
                </a:cubicBezTo>
                <a:lnTo>
                  <a:pt x="12425" y="943"/>
                </a:lnTo>
                <a:cubicBezTo>
                  <a:pt x="12419" y="949"/>
                  <a:pt x="12410" y="951"/>
                  <a:pt x="12402" y="951"/>
                </a:cubicBezTo>
                <a:close/>
                <a:moveTo>
                  <a:pt x="11814" y="951"/>
                </a:moveTo>
                <a:cubicBezTo>
                  <a:pt x="11806" y="951"/>
                  <a:pt x="11797" y="947"/>
                  <a:pt x="11791" y="943"/>
                </a:cubicBezTo>
                <a:cubicBezTo>
                  <a:pt x="11778" y="930"/>
                  <a:pt x="11778" y="909"/>
                  <a:pt x="11791" y="896"/>
                </a:cubicBezTo>
                <a:lnTo>
                  <a:pt x="12085" y="602"/>
                </a:lnTo>
                <a:cubicBezTo>
                  <a:pt x="12097" y="590"/>
                  <a:pt x="12118" y="590"/>
                  <a:pt x="12131" y="602"/>
                </a:cubicBezTo>
                <a:cubicBezTo>
                  <a:pt x="12144" y="615"/>
                  <a:pt x="12144" y="636"/>
                  <a:pt x="12131" y="649"/>
                </a:cubicBezTo>
                <a:lnTo>
                  <a:pt x="11837" y="943"/>
                </a:lnTo>
                <a:cubicBezTo>
                  <a:pt x="11829" y="949"/>
                  <a:pt x="11820" y="951"/>
                  <a:pt x="11814" y="951"/>
                </a:cubicBezTo>
                <a:close/>
                <a:moveTo>
                  <a:pt x="11224" y="951"/>
                </a:moveTo>
                <a:cubicBezTo>
                  <a:pt x="11216" y="951"/>
                  <a:pt x="11207" y="947"/>
                  <a:pt x="11201" y="943"/>
                </a:cubicBezTo>
                <a:cubicBezTo>
                  <a:pt x="11188" y="930"/>
                  <a:pt x="11188" y="909"/>
                  <a:pt x="11201" y="896"/>
                </a:cubicBezTo>
                <a:lnTo>
                  <a:pt x="11495" y="602"/>
                </a:lnTo>
                <a:cubicBezTo>
                  <a:pt x="11507" y="590"/>
                  <a:pt x="11528" y="590"/>
                  <a:pt x="11541" y="602"/>
                </a:cubicBezTo>
                <a:cubicBezTo>
                  <a:pt x="11553" y="615"/>
                  <a:pt x="11554" y="636"/>
                  <a:pt x="11541" y="649"/>
                </a:cubicBezTo>
                <a:lnTo>
                  <a:pt x="11247" y="943"/>
                </a:lnTo>
                <a:cubicBezTo>
                  <a:pt x="11241" y="949"/>
                  <a:pt x="11232" y="951"/>
                  <a:pt x="11224" y="951"/>
                </a:cubicBezTo>
                <a:close/>
                <a:moveTo>
                  <a:pt x="10636" y="951"/>
                </a:moveTo>
                <a:cubicBezTo>
                  <a:pt x="10628" y="951"/>
                  <a:pt x="10619" y="947"/>
                  <a:pt x="10613" y="943"/>
                </a:cubicBezTo>
                <a:cubicBezTo>
                  <a:pt x="10600" y="930"/>
                  <a:pt x="10600" y="909"/>
                  <a:pt x="10613" y="896"/>
                </a:cubicBezTo>
                <a:lnTo>
                  <a:pt x="10907" y="602"/>
                </a:lnTo>
                <a:cubicBezTo>
                  <a:pt x="10920" y="590"/>
                  <a:pt x="10940" y="590"/>
                  <a:pt x="10953" y="602"/>
                </a:cubicBezTo>
                <a:cubicBezTo>
                  <a:pt x="10965" y="615"/>
                  <a:pt x="10966" y="636"/>
                  <a:pt x="10953" y="649"/>
                </a:cubicBezTo>
                <a:lnTo>
                  <a:pt x="10659" y="943"/>
                </a:lnTo>
                <a:cubicBezTo>
                  <a:pt x="10651" y="949"/>
                  <a:pt x="10645" y="951"/>
                  <a:pt x="10636" y="951"/>
                </a:cubicBezTo>
                <a:close/>
                <a:moveTo>
                  <a:pt x="10046" y="951"/>
                </a:moveTo>
                <a:cubicBezTo>
                  <a:pt x="10038" y="951"/>
                  <a:pt x="10029" y="947"/>
                  <a:pt x="10023" y="943"/>
                </a:cubicBezTo>
                <a:cubicBezTo>
                  <a:pt x="10010" y="930"/>
                  <a:pt x="10010" y="909"/>
                  <a:pt x="10023" y="896"/>
                </a:cubicBezTo>
                <a:lnTo>
                  <a:pt x="10317" y="602"/>
                </a:lnTo>
                <a:cubicBezTo>
                  <a:pt x="10330" y="590"/>
                  <a:pt x="10350" y="590"/>
                  <a:pt x="10363" y="602"/>
                </a:cubicBezTo>
                <a:cubicBezTo>
                  <a:pt x="10375" y="615"/>
                  <a:pt x="10376" y="636"/>
                  <a:pt x="10363" y="649"/>
                </a:cubicBezTo>
                <a:lnTo>
                  <a:pt x="10069" y="943"/>
                </a:lnTo>
                <a:cubicBezTo>
                  <a:pt x="10063" y="949"/>
                  <a:pt x="10055" y="951"/>
                  <a:pt x="10046" y="951"/>
                </a:cubicBezTo>
                <a:close/>
                <a:moveTo>
                  <a:pt x="5925" y="951"/>
                </a:moveTo>
                <a:cubicBezTo>
                  <a:pt x="5916" y="951"/>
                  <a:pt x="5908" y="947"/>
                  <a:pt x="5901" y="943"/>
                </a:cubicBezTo>
                <a:cubicBezTo>
                  <a:pt x="5889" y="930"/>
                  <a:pt x="5889" y="909"/>
                  <a:pt x="5901" y="896"/>
                </a:cubicBezTo>
                <a:lnTo>
                  <a:pt x="6195" y="602"/>
                </a:lnTo>
                <a:cubicBezTo>
                  <a:pt x="6208" y="590"/>
                  <a:pt x="6229" y="590"/>
                  <a:pt x="6242" y="602"/>
                </a:cubicBezTo>
                <a:cubicBezTo>
                  <a:pt x="6255" y="615"/>
                  <a:pt x="6255" y="636"/>
                  <a:pt x="6242" y="649"/>
                </a:cubicBezTo>
                <a:lnTo>
                  <a:pt x="5948" y="943"/>
                </a:lnTo>
                <a:cubicBezTo>
                  <a:pt x="5942" y="949"/>
                  <a:pt x="5933" y="951"/>
                  <a:pt x="5925" y="951"/>
                </a:cubicBezTo>
                <a:close/>
                <a:moveTo>
                  <a:pt x="5335" y="951"/>
                </a:moveTo>
                <a:cubicBezTo>
                  <a:pt x="5326" y="951"/>
                  <a:pt x="5318" y="947"/>
                  <a:pt x="5312" y="943"/>
                </a:cubicBezTo>
                <a:cubicBezTo>
                  <a:pt x="5299" y="930"/>
                  <a:pt x="5299" y="909"/>
                  <a:pt x="5312" y="896"/>
                </a:cubicBezTo>
                <a:lnTo>
                  <a:pt x="5605" y="602"/>
                </a:lnTo>
                <a:cubicBezTo>
                  <a:pt x="5618" y="590"/>
                  <a:pt x="5639" y="590"/>
                  <a:pt x="5652" y="602"/>
                </a:cubicBezTo>
                <a:cubicBezTo>
                  <a:pt x="5665" y="615"/>
                  <a:pt x="5665" y="636"/>
                  <a:pt x="5652" y="649"/>
                </a:cubicBezTo>
                <a:lnTo>
                  <a:pt x="5358" y="943"/>
                </a:lnTo>
                <a:cubicBezTo>
                  <a:pt x="5352" y="949"/>
                  <a:pt x="5343" y="951"/>
                  <a:pt x="5335" y="951"/>
                </a:cubicBezTo>
                <a:close/>
                <a:moveTo>
                  <a:pt x="4747" y="951"/>
                </a:moveTo>
                <a:cubicBezTo>
                  <a:pt x="4738" y="951"/>
                  <a:pt x="4730" y="947"/>
                  <a:pt x="4724" y="943"/>
                </a:cubicBezTo>
                <a:cubicBezTo>
                  <a:pt x="4711" y="930"/>
                  <a:pt x="4711" y="909"/>
                  <a:pt x="4724" y="896"/>
                </a:cubicBezTo>
                <a:lnTo>
                  <a:pt x="5018" y="602"/>
                </a:lnTo>
                <a:cubicBezTo>
                  <a:pt x="5030" y="590"/>
                  <a:pt x="5051" y="590"/>
                  <a:pt x="5064" y="602"/>
                </a:cubicBezTo>
                <a:cubicBezTo>
                  <a:pt x="5077" y="615"/>
                  <a:pt x="5077" y="636"/>
                  <a:pt x="5064" y="649"/>
                </a:cubicBezTo>
                <a:lnTo>
                  <a:pt x="4770" y="943"/>
                </a:lnTo>
                <a:cubicBezTo>
                  <a:pt x="4764" y="949"/>
                  <a:pt x="4755" y="951"/>
                  <a:pt x="4747" y="951"/>
                </a:cubicBezTo>
                <a:close/>
                <a:moveTo>
                  <a:pt x="4159" y="951"/>
                </a:moveTo>
                <a:cubicBezTo>
                  <a:pt x="4151" y="951"/>
                  <a:pt x="4142" y="947"/>
                  <a:pt x="4136" y="943"/>
                </a:cubicBezTo>
                <a:cubicBezTo>
                  <a:pt x="4123" y="930"/>
                  <a:pt x="4123" y="909"/>
                  <a:pt x="4136" y="896"/>
                </a:cubicBezTo>
                <a:lnTo>
                  <a:pt x="4430" y="602"/>
                </a:lnTo>
                <a:cubicBezTo>
                  <a:pt x="4442" y="590"/>
                  <a:pt x="4464" y="590"/>
                  <a:pt x="4476" y="602"/>
                </a:cubicBezTo>
                <a:cubicBezTo>
                  <a:pt x="4489" y="615"/>
                  <a:pt x="4489" y="636"/>
                  <a:pt x="4476" y="649"/>
                </a:cubicBezTo>
                <a:lnTo>
                  <a:pt x="4182" y="943"/>
                </a:lnTo>
                <a:cubicBezTo>
                  <a:pt x="4174" y="949"/>
                  <a:pt x="4165" y="951"/>
                  <a:pt x="4159" y="951"/>
                </a:cubicBezTo>
                <a:close/>
                <a:moveTo>
                  <a:pt x="3569" y="951"/>
                </a:moveTo>
                <a:cubicBezTo>
                  <a:pt x="3561" y="951"/>
                  <a:pt x="3552" y="947"/>
                  <a:pt x="3546" y="943"/>
                </a:cubicBezTo>
                <a:cubicBezTo>
                  <a:pt x="3533" y="930"/>
                  <a:pt x="3533" y="909"/>
                  <a:pt x="3546" y="896"/>
                </a:cubicBezTo>
                <a:lnTo>
                  <a:pt x="3840" y="602"/>
                </a:lnTo>
                <a:cubicBezTo>
                  <a:pt x="3852" y="590"/>
                  <a:pt x="3874" y="590"/>
                  <a:pt x="3886" y="602"/>
                </a:cubicBezTo>
                <a:cubicBezTo>
                  <a:pt x="3899" y="615"/>
                  <a:pt x="3899" y="636"/>
                  <a:pt x="3886" y="649"/>
                </a:cubicBezTo>
                <a:lnTo>
                  <a:pt x="3592" y="943"/>
                </a:lnTo>
                <a:cubicBezTo>
                  <a:pt x="3586" y="949"/>
                  <a:pt x="3578" y="951"/>
                  <a:pt x="3569" y="951"/>
                </a:cubicBezTo>
                <a:close/>
                <a:moveTo>
                  <a:pt x="1803" y="951"/>
                </a:moveTo>
                <a:cubicBezTo>
                  <a:pt x="1795" y="951"/>
                  <a:pt x="1786" y="947"/>
                  <a:pt x="1780" y="943"/>
                </a:cubicBezTo>
                <a:cubicBezTo>
                  <a:pt x="1767" y="930"/>
                  <a:pt x="1767" y="909"/>
                  <a:pt x="1780" y="896"/>
                </a:cubicBezTo>
                <a:lnTo>
                  <a:pt x="2074" y="602"/>
                </a:lnTo>
                <a:cubicBezTo>
                  <a:pt x="2087" y="590"/>
                  <a:pt x="2108" y="590"/>
                  <a:pt x="2121" y="602"/>
                </a:cubicBezTo>
                <a:cubicBezTo>
                  <a:pt x="2133" y="615"/>
                  <a:pt x="2133" y="636"/>
                  <a:pt x="2121" y="649"/>
                </a:cubicBezTo>
                <a:lnTo>
                  <a:pt x="1827" y="943"/>
                </a:lnTo>
                <a:cubicBezTo>
                  <a:pt x="1820" y="949"/>
                  <a:pt x="1812" y="951"/>
                  <a:pt x="1803" y="951"/>
                </a:cubicBezTo>
                <a:close/>
                <a:moveTo>
                  <a:pt x="1213" y="951"/>
                </a:moveTo>
                <a:cubicBezTo>
                  <a:pt x="1205" y="951"/>
                  <a:pt x="1196" y="947"/>
                  <a:pt x="1190" y="943"/>
                </a:cubicBezTo>
                <a:cubicBezTo>
                  <a:pt x="1177" y="930"/>
                  <a:pt x="1177" y="909"/>
                  <a:pt x="1190" y="896"/>
                </a:cubicBezTo>
                <a:lnTo>
                  <a:pt x="1484" y="602"/>
                </a:lnTo>
                <a:cubicBezTo>
                  <a:pt x="1497" y="590"/>
                  <a:pt x="1518" y="590"/>
                  <a:pt x="1531" y="602"/>
                </a:cubicBezTo>
                <a:cubicBezTo>
                  <a:pt x="1543" y="615"/>
                  <a:pt x="1543" y="636"/>
                  <a:pt x="1531" y="649"/>
                </a:cubicBezTo>
                <a:lnTo>
                  <a:pt x="1237" y="943"/>
                </a:lnTo>
                <a:cubicBezTo>
                  <a:pt x="1230" y="949"/>
                  <a:pt x="1222" y="951"/>
                  <a:pt x="1213" y="951"/>
                </a:cubicBezTo>
                <a:close/>
                <a:moveTo>
                  <a:pt x="625" y="951"/>
                </a:moveTo>
                <a:cubicBezTo>
                  <a:pt x="617" y="951"/>
                  <a:pt x="609" y="947"/>
                  <a:pt x="602" y="943"/>
                </a:cubicBezTo>
                <a:cubicBezTo>
                  <a:pt x="590" y="930"/>
                  <a:pt x="590" y="909"/>
                  <a:pt x="602" y="896"/>
                </a:cubicBezTo>
                <a:lnTo>
                  <a:pt x="896" y="602"/>
                </a:lnTo>
                <a:cubicBezTo>
                  <a:pt x="909" y="590"/>
                  <a:pt x="930" y="590"/>
                  <a:pt x="943" y="602"/>
                </a:cubicBezTo>
                <a:cubicBezTo>
                  <a:pt x="955" y="615"/>
                  <a:pt x="955" y="636"/>
                  <a:pt x="943" y="649"/>
                </a:cubicBezTo>
                <a:lnTo>
                  <a:pt x="649" y="943"/>
                </a:lnTo>
                <a:cubicBezTo>
                  <a:pt x="642" y="949"/>
                  <a:pt x="634" y="951"/>
                  <a:pt x="625" y="951"/>
                </a:cubicBezTo>
                <a:close/>
                <a:moveTo>
                  <a:pt x="15935" y="951"/>
                </a:moveTo>
                <a:cubicBezTo>
                  <a:pt x="15927" y="951"/>
                  <a:pt x="15918" y="947"/>
                  <a:pt x="15912" y="941"/>
                </a:cubicBezTo>
                <a:cubicBezTo>
                  <a:pt x="15899" y="928"/>
                  <a:pt x="15899" y="907"/>
                  <a:pt x="15912" y="894"/>
                </a:cubicBezTo>
                <a:lnTo>
                  <a:pt x="16206" y="600"/>
                </a:lnTo>
                <a:cubicBezTo>
                  <a:pt x="16219" y="588"/>
                  <a:pt x="16240" y="588"/>
                  <a:pt x="16253" y="600"/>
                </a:cubicBezTo>
                <a:cubicBezTo>
                  <a:pt x="16265" y="613"/>
                  <a:pt x="16265" y="634"/>
                  <a:pt x="16253" y="647"/>
                </a:cubicBezTo>
                <a:lnTo>
                  <a:pt x="15959" y="941"/>
                </a:lnTo>
                <a:cubicBezTo>
                  <a:pt x="15952" y="949"/>
                  <a:pt x="15944" y="951"/>
                  <a:pt x="15935" y="951"/>
                </a:cubicBezTo>
                <a:close/>
                <a:moveTo>
                  <a:pt x="15345" y="951"/>
                </a:moveTo>
                <a:cubicBezTo>
                  <a:pt x="15337" y="951"/>
                  <a:pt x="15329" y="947"/>
                  <a:pt x="15322" y="941"/>
                </a:cubicBezTo>
                <a:cubicBezTo>
                  <a:pt x="15309" y="928"/>
                  <a:pt x="15309" y="907"/>
                  <a:pt x="15322" y="894"/>
                </a:cubicBezTo>
                <a:lnTo>
                  <a:pt x="15616" y="600"/>
                </a:lnTo>
                <a:cubicBezTo>
                  <a:pt x="15629" y="588"/>
                  <a:pt x="15650" y="588"/>
                  <a:pt x="15663" y="600"/>
                </a:cubicBezTo>
                <a:cubicBezTo>
                  <a:pt x="15675" y="613"/>
                  <a:pt x="15675" y="634"/>
                  <a:pt x="15663" y="647"/>
                </a:cubicBezTo>
                <a:lnTo>
                  <a:pt x="15369" y="941"/>
                </a:lnTo>
                <a:cubicBezTo>
                  <a:pt x="15362" y="949"/>
                  <a:pt x="15354" y="951"/>
                  <a:pt x="15345" y="951"/>
                </a:cubicBezTo>
                <a:close/>
                <a:moveTo>
                  <a:pt x="14758" y="951"/>
                </a:moveTo>
                <a:cubicBezTo>
                  <a:pt x="14749" y="951"/>
                  <a:pt x="14741" y="947"/>
                  <a:pt x="14734" y="941"/>
                </a:cubicBezTo>
                <a:cubicBezTo>
                  <a:pt x="14722" y="928"/>
                  <a:pt x="14722" y="907"/>
                  <a:pt x="14734" y="894"/>
                </a:cubicBezTo>
                <a:lnTo>
                  <a:pt x="15028" y="600"/>
                </a:lnTo>
                <a:cubicBezTo>
                  <a:pt x="15041" y="588"/>
                  <a:pt x="15062" y="588"/>
                  <a:pt x="15075" y="600"/>
                </a:cubicBezTo>
                <a:cubicBezTo>
                  <a:pt x="15087" y="613"/>
                  <a:pt x="15087" y="634"/>
                  <a:pt x="15075" y="647"/>
                </a:cubicBezTo>
                <a:lnTo>
                  <a:pt x="14781" y="941"/>
                </a:lnTo>
                <a:cubicBezTo>
                  <a:pt x="14774" y="949"/>
                  <a:pt x="14766" y="951"/>
                  <a:pt x="14758" y="951"/>
                </a:cubicBezTo>
                <a:close/>
                <a:moveTo>
                  <a:pt x="14168" y="951"/>
                </a:moveTo>
                <a:cubicBezTo>
                  <a:pt x="14159" y="951"/>
                  <a:pt x="14151" y="947"/>
                  <a:pt x="14144" y="941"/>
                </a:cubicBezTo>
                <a:cubicBezTo>
                  <a:pt x="14132" y="928"/>
                  <a:pt x="14132" y="907"/>
                  <a:pt x="14144" y="894"/>
                </a:cubicBezTo>
                <a:lnTo>
                  <a:pt x="14438" y="600"/>
                </a:lnTo>
                <a:cubicBezTo>
                  <a:pt x="14451" y="588"/>
                  <a:pt x="14472" y="588"/>
                  <a:pt x="14485" y="600"/>
                </a:cubicBezTo>
                <a:cubicBezTo>
                  <a:pt x="14497" y="613"/>
                  <a:pt x="14497" y="634"/>
                  <a:pt x="14485" y="647"/>
                </a:cubicBezTo>
                <a:lnTo>
                  <a:pt x="14191" y="941"/>
                </a:lnTo>
                <a:cubicBezTo>
                  <a:pt x="14184" y="949"/>
                  <a:pt x="14176" y="951"/>
                  <a:pt x="14168" y="951"/>
                </a:cubicBezTo>
                <a:close/>
                <a:moveTo>
                  <a:pt x="13580" y="951"/>
                </a:moveTo>
                <a:cubicBezTo>
                  <a:pt x="13571" y="951"/>
                  <a:pt x="13563" y="947"/>
                  <a:pt x="13556" y="941"/>
                </a:cubicBezTo>
                <a:cubicBezTo>
                  <a:pt x="13544" y="928"/>
                  <a:pt x="13544" y="907"/>
                  <a:pt x="13556" y="894"/>
                </a:cubicBezTo>
                <a:lnTo>
                  <a:pt x="13850" y="600"/>
                </a:lnTo>
                <a:cubicBezTo>
                  <a:pt x="13863" y="588"/>
                  <a:pt x="13884" y="588"/>
                  <a:pt x="13897" y="600"/>
                </a:cubicBezTo>
                <a:cubicBezTo>
                  <a:pt x="13910" y="613"/>
                  <a:pt x="13910" y="634"/>
                  <a:pt x="13897" y="647"/>
                </a:cubicBezTo>
                <a:lnTo>
                  <a:pt x="13603" y="941"/>
                </a:lnTo>
                <a:cubicBezTo>
                  <a:pt x="13597" y="949"/>
                  <a:pt x="13588" y="951"/>
                  <a:pt x="13580" y="951"/>
                </a:cubicBezTo>
                <a:close/>
                <a:moveTo>
                  <a:pt x="12990" y="951"/>
                </a:moveTo>
                <a:cubicBezTo>
                  <a:pt x="12981" y="951"/>
                  <a:pt x="12973" y="947"/>
                  <a:pt x="12966" y="941"/>
                </a:cubicBezTo>
                <a:cubicBezTo>
                  <a:pt x="12954" y="928"/>
                  <a:pt x="12954" y="907"/>
                  <a:pt x="12966" y="894"/>
                </a:cubicBezTo>
                <a:lnTo>
                  <a:pt x="13260" y="600"/>
                </a:lnTo>
                <a:cubicBezTo>
                  <a:pt x="13273" y="588"/>
                  <a:pt x="13294" y="588"/>
                  <a:pt x="13307" y="600"/>
                </a:cubicBezTo>
                <a:cubicBezTo>
                  <a:pt x="13320" y="613"/>
                  <a:pt x="13320" y="634"/>
                  <a:pt x="13307" y="647"/>
                </a:cubicBezTo>
                <a:lnTo>
                  <a:pt x="13013" y="941"/>
                </a:lnTo>
                <a:cubicBezTo>
                  <a:pt x="13007" y="949"/>
                  <a:pt x="12998" y="951"/>
                  <a:pt x="12990" y="951"/>
                </a:cubicBezTo>
                <a:close/>
                <a:moveTo>
                  <a:pt x="9458" y="951"/>
                </a:moveTo>
                <a:cubicBezTo>
                  <a:pt x="9450" y="951"/>
                  <a:pt x="9441" y="947"/>
                  <a:pt x="9435" y="941"/>
                </a:cubicBezTo>
                <a:cubicBezTo>
                  <a:pt x="9422" y="928"/>
                  <a:pt x="9422" y="907"/>
                  <a:pt x="9435" y="894"/>
                </a:cubicBezTo>
                <a:lnTo>
                  <a:pt x="9729" y="600"/>
                </a:lnTo>
                <a:cubicBezTo>
                  <a:pt x="9742" y="588"/>
                  <a:pt x="9762" y="588"/>
                  <a:pt x="9775" y="600"/>
                </a:cubicBezTo>
                <a:cubicBezTo>
                  <a:pt x="9787" y="613"/>
                  <a:pt x="9788" y="634"/>
                  <a:pt x="9775" y="647"/>
                </a:cubicBezTo>
                <a:lnTo>
                  <a:pt x="9482" y="941"/>
                </a:lnTo>
                <a:cubicBezTo>
                  <a:pt x="9475" y="949"/>
                  <a:pt x="9467" y="951"/>
                  <a:pt x="9458" y="951"/>
                </a:cubicBezTo>
                <a:close/>
                <a:moveTo>
                  <a:pt x="8868" y="951"/>
                </a:moveTo>
                <a:cubicBezTo>
                  <a:pt x="8860" y="951"/>
                  <a:pt x="8851" y="947"/>
                  <a:pt x="8845" y="941"/>
                </a:cubicBezTo>
                <a:cubicBezTo>
                  <a:pt x="8832" y="928"/>
                  <a:pt x="8832" y="907"/>
                  <a:pt x="8845" y="894"/>
                </a:cubicBezTo>
                <a:lnTo>
                  <a:pt x="9139" y="600"/>
                </a:lnTo>
                <a:cubicBezTo>
                  <a:pt x="9152" y="588"/>
                  <a:pt x="9173" y="588"/>
                  <a:pt x="9186" y="600"/>
                </a:cubicBezTo>
                <a:cubicBezTo>
                  <a:pt x="9198" y="613"/>
                  <a:pt x="9198" y="634"/>
                  <a:pt x="9186" y="647"/>
                </a:cubicBezTo>
                <a:lnTo>
                  <a:pt x="8892" y="941"/>
                </a:lnTo>
                <a:cubicBezTo>
                  <a:pt x="8885" y="949"/>
                  <a:pt x="8877" y="951"/>
                  <a:pt x="8868" y="951"/>
                </a:cubicBezTo>
                <a:close/>
                <a:moveTo>
                  <a:pt x="8280" y="951"/>
                </a:moveTo>
                <a:cubicBezTo>
                  <a:pt x="8272" y="951"/>
                  <a:pt x="8264" y="947"/>
                  <a:pt x="8257" y="941"/>
                </a:cubicBezTo>
                <a:cubicBezTo>
                  <a:pt x="8244" y="928"/>
                  <a:pt x="8244" y="907"/>
                  <a:pt x="8257" y="894"/>
                </a:cubicBezTo>
                <a:lnTo>
                  <a:pt x="8551" y="600"/>
                </a:lnTo>
                <a:cubicBezTo>
                  <a:pt x="8564" y="588"/>
                  <a:pt x="8585" y="588"/>
                  <a:pt x="8598" y="600"/>
                </a:cubicBezTo>
                <a:cubicBezTo>
                  <a:pt x="8610" y="613"/>
                  <a:pt x="8610" y="634"/>
                  <a:pt x="8598" y="647"/>
                </a:cubicBezTo>
                <a:lnTo>
                  <a:pt x="8304" y="941"/>
                </a:lnTo>
                <a:cubicBezTo>
                  <a:pt x="8297" y="949"/>
                  <a:pt x="8289" y="951"/>
                  <a:pt x="8280" y="951"/>
                </a:cubicBezTo>
                <a:close/>
                <a:moveTo>
                  <a:pt x="7690" y="951"/>
                </a:moveTo>
                <a:cubicBezTo>
                  <a:pt x="7682" y="951"/>
                  <a:pt x="7674" y="947"/>
                  <a:pt x="7667" y="941"/>
                </a:cubicBezTo>
                <a:cubicBezTo>
                  <a:pt x="7655" y="928"/>
                  <a:pt x="7655" y="907"/>
                  <a:pt x="7667" y="894"/>
                </a:cubicBezTo>
                <a:lnTo>
                  <a:pt x="7961" y="600"/>
                </a:lnTo>
                <a:cubicBezTo>
                  <a:pt x="7974" y="588"/>
                  <a:pt x="7995" y="588"/>
                  <a:pt x="8008" y="600"/>
                </a:cubicBezTo>
                <a:cubicBezTo>
                  <a:pt x="8020" y="613"/>
                  <a:pt x="8020" y="634"/>
                  <a:pt x="8008" y="647"/>
                </a:cubicBezTo>
                <a:lnTo>
                  <a:pt x="7714" y="941"/>
                </a:lnTo>
                <a:cubicBezTo>
                  <a:pt x="7707" y="949"/>
                  <a:pt x="7699" y="951"/>
                  <a:pt x="7690" y="951"/>
                </a:cubicBezTo>
                <a:close/>
                <a:moveTo>
                  <a:pt x="7103" y="951"/>
                </a:moveTo>
                <a:cubicBezTo>
                  <a:pt x="7094" y="951"/>
                  <a:pt x="7086" y="947"/>
                  <a:pt x="7079" y="941"/>
                </a:cubicBezTo>
                <a:cubicBezTo>
                  <a:pt x="7067" y="928"/>
                  <a:pt x="7067" y="907"/>
                  <a:pt x="7079" y="894"/>
                </a:cubicBezTo>
                <a:lnTo>
                  <a:pt x="7373" y="600"/>
                </a:lnTo>
                <a:cubicBezTo>
                  <a:pt x="7386" y="588"/>
                  <a:pt x="7407" y="588"/>
                  <a:pt x="7420" y="600"/>
                </a:cubicBezTo>
                <a:cubicBezTo>
                  <a:pt x="7432" y="613"/>
                  <a:pt x="7432" y="634"/>
                  <a:pt x="7420" y="647"/>
                </a:cubicBezTo>
                <a:lnTo>
                  <a:pt x="7126" y="941"/>
                </a:lnTo>
                <a:cubicBezTo>
                  <a:pt x="7120" y="949"/>
                  <a:pt x="7111" y="951"/>
                  <a:pt x="7103" y="951"/>
                </a:cubicBezTo>
                <a:close/>
                <a:moveTo>
                  <a:pt x="6513" y="951"/>
                </a:moveTo>
                <a:cubicBezTo>
                  <a:pt x="6504" y="951"/>
                  <a:pt x="6496" y="947"/>
                  <a:pt x="6489" y="941"/>
                </a:cubicBezTo>
                <a:cubicBezTo>
                  <a:pt x="6477" y="928"/>
                  <a:pt x="6477" y="907"/>
                  <a:pt x="6489" y="894"/>
                </a:cubicBezTo>
                <a:lnTo>
                  <a:pt x="6783" y="600"/>
                </a:lnTo>
                <a:cubicBezTo>
                  <a:pt x="6796" y="588"/>
                  <a:pt x="6817" y="588"/>
                  <a:pt x="6830" y="600"/>
                </a:cubicBezTo>
                <a:cubicBezTo>
                  <a:pt x="6842" y="613"/>
                  <a:pt x="6842" y="634"/>
                  <a:pt x="6830" y="647"/>
                </a:cubicBezTo>
                <a:lnTo>
                  <a:pt x="6536" y="941"/>
                </a:lnTo>
                <a:cubicBezTo>
                  <a:pt x="6530" y="949"/>
                  <a:pt x="6521" y="951"/>
                  <a:pt x="6513" y="951"/>
                </a:cubicBezTo>
                <a:close/>
                <a:moveTo>
                  <a:pt x="2981" y="951"/>
                </a:moveTo>
                <a:cubicBezTo>
                  <a:pt x="2973" y="951"/>
                  <a:pt x="2964" y="947"/>
                  <a:pt x="2958" y="941"/>
                </a:cubicBezTo>
                <a:cubicBezTo>
                  <a:pt x="2945" y="928"/>
                  <a:pt x="2945" y="907"/>
                  <a:pt x="2958" y="894"/>
                </a:cubicBezTo>
                <a:lnTo>
                  <a:pt x="3252" y="600"/>
                </a:lnTo>
                <a:cubicBezTo>
                  <a:pt x="3265" y="588"/>
                  <a:pt x="3285" y="588"/>
                  <a:pt x="3298" y="600"/>
                </a:cubicBezTo>
                <a:cubicBezTo>
                  <a:pt x="3310" y="613"/>
                  <a:pt x="3311" y="634"/>
                  <a:pt x="3298" y="647"/>
                </a:cubicBezTo>
                <a:lnTo>
                  <a:pt x="3004" y="941"/>
                </a:lnTo>
                <a:cubicBezTo>
                  <a:pt x="2996" y="949"/>
                  <a:pt x="2990" y="951"/>
                  <a:pt x="2981" y="951"/>
                </a:cubicBezTo>
                <a:close/>
                <a:moveTo>
                  <a:pt x="2391" y="951"/>
                </a:moveTo>
                <a:cubicBezTo>
                  <a:pt x="2383" y="951"/>
                  <a:pt x="2374" y="947"/>
                  <a:pt x="2368" y="941"/>
                </a:cubicBezTo>
                <a:cubicBezTo>
                  <a:pt x="2355" y="928"/>
                  <a:pt x="2355" y="907"/>
                  <a:pt x="2368" y="894"/>
                </a:cubicBezTo>
                <a:lnTo>
                  <a:pt x="2662" y="600"/>
                </a:lnTo>
                <a:cubicBezTo>
                  <a:pt x="2675" y="588"/>
                  <a:pt x="2695" y="588"/>
                  <a:pt x="2708" y="600"/>
                </a:cubicBezTo>
                <a:cubicBezTo>
                  <a:pt x="2720" y="613"/>
                  <a:pt x="2721" y="634"/>
                  <a:pt x="2708" y="647"/>
                </a:cubicBezTo>
                <a:lnTo>
                  <a:pt x="2414" y="941"/>
                </a:lnTo>
                <a:cubicBezTo>
                  <a:pt x="2408" y="949"/>
                  <a:pt x="2400" y="951"/>
                  <a:pt x="2391" y="951"/>
                </a:cubicBezTo>
                <a:close/>
                <a:moveTo>
                  <a:pt x="17701" y="363"/>
                </a:moveTo>
                <a:cubicBezTo>
                  <a:pt x="17693" y="363"/>
                  <a:pt x="17684" y="359"/>
                  <a:pt x="17678" y="353"/>
                </a:cubicBezTo>
                <a:cubicBezTo>
                  <a:pt x="17665" y="340"/>
                  <a:pt x="17665" y="319"/>
                  <a:pt x="17678" y="306"/>
                </a:cubicBezTo>
                <a:lnTo>
                  <a:pt x="17972" y="12"/>
                </a:lnTo>
                <a:cubicBezTo>
                  <a:pt x="17984" y="0"/>
                  <a:pt x="18005" y="0"/>
                  <a:pt x="18018" y="12"/>
                </a:cubicBezTo>
                <a:cubicBezTo>
                  <a:pt x="18030" y="25"/>
                  <a:pt x="18031" y="46"/>
                  <a:pt x="18018" y="59"/>
                </a:cubicBezTo>
                <a:lnTo>
                  <a:pt x="17724" y="353"/>
                </a:lnTo>
                <a:cubicBezTo>
                  <a:pt x="17718" y="359"/>
                  <a:pt x="17710" y="363"/>
                  <a:pt x="17701" y="363"/>
                </a:cubicBezTo>
                <a:close/>
                <a:moveTo>
                  <a:pt x="17113" y="363"/>
                </a:moveTo>
                <a:cubicBezTo>
                  <a:pt x="17105" y="363"/>
                  <a:pt x="17096" y="359"/>
                  <a:pt x="17090" y="353"/>
                </a:cubicBezTo>
                <a:cubicBezTo>
                  <a:pt x="17077" y="340"/>
                  <a:pt x="17077" y="319"/>
                  <a:pt x="17090" y="306"/>
                </a:cubicBezTo>
                <a:lnTo>
                  <a:pt x="17384" y="12"/>
                </a:lnTo>
                <a:cubicBezTo>
                  <a:pt x="17397" y="0"/>
                  <a:pt x="17417" y="0"/>
                  <a:pt x="17430" y="12"/>
                </a:cubicBezTo>
                <a:cubicBezTo>
                  <a:pt x="17442" y="25"/>
                  <a:pt x="17443" y="46"/>
                  <a:pt x="17430" y="59"/>
                </a:cubicBezTo>
                <a:lnTo>
                  <a:pt x="17137" y="353"/>
                </a:lnTo>
                <a:cubicBezTo>
                  <a:pt x="17130" y="359"/>
                  <a:pt x="17122" y="363"/>
                  <a:pt x="17113" y="363"/>
                </a:cubicBezTo>
                <a:close/>
                <a:moveTo>
                  <a:pt x="16523" y="363"/>
                </a:moveTo>
                <a:cubicBezTo>
                  <a:pt x="16515" y="363"/>
                  <a:pt x="16506" y="359"/>
                  <a:pt x="16500" y="353"/>
                </a:cubicBezTo>
                <a:cubicBezTo>
                  <a:pt x="16487" y="340"/>
                  <a:pt x="16487" y="319"/>
                  <a:pt x="16500" y="306"/>
                </a:cubicBezTo>
                <a:lnTo>
                  <a:pt x="16794" y="12"/>
                </a:lnTo>
                <a:cubicBezTo>
                  <a:pt x="16807" y="0"/>
                  <a:pt x="16827" y="0"/>
                  <a:pt x="16840" y="12"/>
                </a:cubicBezTo>
                <a:cubicBezTo>
                  <a:pt x="16852" y="25"/>
                  <a:pt x="16853" y="46"/>
                  <a:pt x="16840" y="59"/>
                </a:cubicBezTo>
                <a:lnTo>
                  <a:pt x="16547" y="353"/>
                </a:lnTo>
                <a:cubicBezTo>
                  <a:pt x="16540" y="359"/>
                  <a:pt x="16532" y="363"/>
                  <a:pt x="16523" y="363"/>
                </a:cubicBezTo>
                <a:close/>
                <a:moveTo>
                  <a:pt x="15935" y="363"/>
                </a:moveTo>
                <a:cubicBezTo>
                  <a:pt x="15927" y="363"/>
                  <a:pt x="15918" y="359"/>
                  <a:pt x="15912" y="353"/>
                </a:cubicBezTo>
                <a:cubicBezTo>
                  <a:pt x="15899" y="340"/>
                  <a:pt x="15899" y="319"/>
                  <a:pt x="15912" y="306"/>
                </a:cubicBezTo>
                <a:lnTo>
                  <a:pt x="16206" y="12"/>
                </a:lnTo>
                <a:cubicBezTo>
                  <a:pt x="16219" y="0"/>
                  <a:pt x="16240" y="0"/>
                  <a:pt x="16253" y="12"/>
                </a:cubicBezTo>
                <a:cubicBezTo>
                  <a:pt x="16265" y="25"/>
                  <a:pt x="16265" y="46"/>
                  <a:pt x="16253" y="59"/>
                </a:cubicBezTo>
                <a:lnTo>
                  <a:pt x="15959" y="353"/>
                </a:lnTo>
                <a:cubicBezTo>
                  <a:pt x="15952" y="359"/>
                  <a:pt x="15944" y="363"/>
                  <a:pt x="15935" y="363"/>
                </a:cubicBezTo>
                <a:close/>
                <a:moveTo>
                  <a:pt x="15345" y="363"/>
                </a:moveTo>
                <a:cubicBezTo>
                  <a:pt x="15337" y="363"/>
                  <a:pt x="15329" y="359"/>
                  <a:pt x="15322" y="353"/>
                </a:cubicBezTo>
                <a:cubicBezTo>
                  <a:pt x="15309" y="340"/>
                  <a:pt x="15309" y="319"/>
                  <a:pt x="15322" y="306"/>
                </a:cubicBezTo>
                <a:lnTo>
                  <a:pt x="15616" y="12"/>
                </a:lnTo>
                <a:cubicBezTo>
                  <a:pt x="15629" y="0"/>
                  <a:pt x="15650" y="0"/>
                  <a:pt x="15663" y="12"/>
                </a:cubicBezTo>
                <a:cubicBezTo>
                  <a:pt x="15675" y="25"/>
                  <a:pt x="15675" y="46"/>
                  <a:pt x="15663" y="59"/>
                </a:cubicBezTo>
                <a:lnTo>
                  <a:pt x="15369" y="353"/>
                </a:lnTo>
                <a:cubicBezTo>
                  <a:pt x="15362" y="359"/>
                  <a:pt x="15354" y="363"/>
                  <a:pt x="15345" y="363"/>
                </a:cubicBezTo>
                <a:close/>
                <a:moveTo>
                  <a:pt x="14758" y="363"/>
                </a:moveTo>
                <a:cubicBezTo>
                  <a:pt x="14749" y="363"/>
                  <a:pt x="14741" y="359"/>
                  <a:pt x="14734" y="353"/>
                </a:cubicBezTo>
                <a:cubicBezTo>
                  <a:pt x="14722" y="340"/>
                  <a:pt x="14722" y="319"/>
                  <a:pt x="14734" y="306"/>
                </a:cubicBezTo>
                <a:lnTo>
                  <a:pt x="15028" y="12"/>
                </a:lnTo>
                <a:cubicBezTo>
                  <a:pt x="15041" y="0"/>
                  <a:pt x="15062" y="0"/>
                  <a:pt x="15075" y="12"/>
                </a:cubicBezTo>
                <a:cubicBezTo>
                  <a:pt x="15087" y="25"/>
                  <a:pt x="15087" y="46"/>
                  <a:pt x="15075" y="59"/>
                </a:cubicBezTo>
                <a:lnTo>
                  <a:pt x="14781" y="353"/>
                </a:lnTo>
                <a:cubicBezTo>
                  <a:pt x="14774" y="359"/>
                  <a:pt x="14766" y="363"/>
                  <a:pt x="14758" y="363"/>
                </a:cubicBezTo>
                <a:close/>
                <a:moveTo>
                  <a:pt x="14168" y="363"/>
                </a:moveTo>
                <a:cubicBezTo>
                  <a:pt x="14159" y="363"/>
                  <a:pt x="14151" y="359"/>
                  <a:pt x="14144" y="353"/>
                </a:cubicBezTo>
                <a:cubicBezTo>
                  <a:pt x="14132" y="340"/>
                  <a:pt x="14132" y="319"/>
                  <a:pt x="14144" y="306"/>
                </a:cubicBezTo>
                <a:lnTo>
                  <a:pt x="14438" y="12"/>
                </a:lnTo>
                <a:cubicBezTo>
                  <a:pt x="14451" y="0"/>
                  <a:pt x="14472" y="0"/>
                  <a:pt x="14485" y="12"/>
                </a:cubicBezTo>
                <a:cubicBezTo>
                  <a:pt x="14497" y="25"/>
                  <a:pt x="14497" y="46"/>
                  <a:pt x="14485" y="59"/>
                </a:cubicBezTo>
                <a:lnTo>
                  <a:pt x="14191" y="353"/>
                </a:lnTo>
                <a:cubicBezTo>
                  <a:pt x="14184" y="359"/>
                  <a:pt x="14176" y="363"/>
                  <a:pt x="14168" y="363"/>
                </a:cubicBezTo>
                <a:close/>
                <a:moveTo>
                  <a:pt x="13580" y="363"/>
                </a:moveTo>
                <a:cubicBezTo>
                  <a:pt x="13571" y="363"/>
                  <a:pt x="13563" y="359"/>
                  <a:pt x="13556" y="353"/>
                </a:cubicBezTo>
                <a:cubicBezTo>
                  <a:pt x="13544" y="340"/>
                  <a:pt x="13544" y="319"/>
                  <a:pt x="13556" y="306"/>
                </a:cubicBezTo>
                <a:lnTo>
                  <a:pt x="13850" y="12"/>
                </a:lnTo>
                <a:cubicBezTo>
                  <a:pt x="13863" y="0"/>
                  <a:pt x="13884" y="0"/>
                  <a:pt x="13897" y="12"/>
                </a:cubicBezTo>
                <a:cubicBezTo>
                  <a:pt x="13910" y="25"/>
                  <a:pt x="13910" y="46"/>
                  <a:pt x="13897" y="59"/>
                </a:cubicBezTo>
                <a:lnTo>
                  <a:pt x="13603" y="353"/>
                </a:lnTo>
                <a:cubicBezTo>
                  <a:pt x="13597" y="359"/>
                  <a:pt x="13588" y="363"/>
                  <a:pt x="13580" y="363"/>
                </a:cubicBezTo>
                <a:close/>
                <a:moveTo>
                  <a:pt x="12990" y="363"/>
                </a:moveTo>
                <a:cubicBezTo>
                  <a:pt x="12981" y="363"/>
                  <a:pt x="12973" y="359"/>
                  <a:pt x="12966" y="353"/>
                </a:cubicBezTo>
                <a:cubicBezTo>
                  <a:pt x="12954" y="340"/>
                  <a:pt x="12954" y="319"/>
                  <a:pt x="12966" y="306"/>
                </a:cubicBezTo>
                <a:lnTo>
                  <a:pt x="13260" y="12"/>
                </a:lnTo>
                <a:cubicBezTo>
                  <a:pt x="13273" y="0"/>
                  <a:pt x="13294" y="0"/>
                  <a:pt x="13307" y="12"/>
                </a:cubicBezTo>
                <a:cubicBezTo>
                  <a:pt x="13320" y="25"/>
                  <a:pt x="13320" y="46"/>
                  <a:pt x="13307" y="59"/>
                </a:cubicBezTo>
                <a:lnTo>
                  <a:pt x="13013" y="353"/>
                </a:lnTo>
                <a:cubicBezTo>
                  <a:pt x="13007" y="359"/>
                  <a:pt x="12998" y="363"/>
                  <a:pt x="12990" y="363"/>
                </a:cubicBezTo>
                <a:close/>
                <a:moveTo>
                  <a:pt x="12402" y="363"/>
                </a:moveTo>
                <a:cubicBezTo>
                  <a:pt x="12393" y="363"/>
                  <a:pt x="12385" y="359"/>
                  <a:pt x="12379" y="353"/>
                </a:cubicBezTo>
                <a:cubicBezTo>
                  <a:pt x="12366" y="340"/>
                  <a:pt x="12366" y="319"/>
                  <a:pt x="12379" y="306"/>
                </a:cubicBezTo>
                <a:lnTo>
                  <a:pt x="12673" y="12"/>
                </a:lnTo>
                <a:cubicBezTo>
                  <a:pt x="12685" y="0"/>
                  <a:pt x="12706" y="0"/>
                  <a:pt x="12719" y="12"/>
                </a:cubicBezTo>
                <a:cubicBezTo>
                  <a:pt x="12732" y="25"/>
                  <a:pt x="12732" y="46"/>
                  <a:pt x="12719" y="59"/>
                </a:cubicBezTo>
                <a:lnTo>
                  <a:pt x="12425" y="353"/>
                </a:lnTo>
                <a:cubicBezTo>
                  <a:pt x="12419" y="359"/>
                  <a:pt x="12410" y="363"/>
                  <a:pt x="12402" y="363"/>
                </a:cubicBezTo>
                <a:close/>
                <a:moveTo>
                  <a:pt x="11814" y="363"/>
                </a:moveTo>
                <a:cubicBezTo>
                  <a:pt x="11806" y="363"/>
                  <a:pt x="11797" y="359"/>
                  <a:pt x="11791" y="353"/>
                </a:cubicBezTo>
                <a:cubicBezTo>
                  <a:pt x="11778" y="340"/>
                  <a:pt x="11778" y="319"/>
                  <a:pt x="11791" y="306"/>
                </a:cubicBezTo>
                <a:lnTo>
                  <a:pt x="12085" y="12"/>
                </a:lnTo>
                <a:cubicBezTo>
                  <a:pt x="12097" y="0"/>
                  <a:pt x="12118" y="0"/>
                  <a:pt x="12131" y="12"/>
                </a:cubicBezTo>
                <a:cubicBezTo>
                  <a:pt x="12144" y="25"/>
                  <a:pt x="12144" y="46"/>
                  <a:pt x="12131" y="59"/>
                </a:cubicBezTo>
                <a:lnTo>
                  <a:pt x="11837" y="353"/>
                </a:lnTo>
                <a:cubicBezTo>
                  <a:pt x="11829" y="359"/>
                  <a:pt x="11820" y="363"/>
                  <a:pt x="11814" y="363"/>
                </a:cubicBezTo>
                <a:close/>
                <a:moveTo>
                  <a:pt x="11224" y="363"/>
                </a:moveTo>
                <a:cubicBezTo>
                  <a:pt x="11216" y="363"/>
                  <a:pt x="11207" y="359"/>
                  <a:pt x="11201" y="353"/>
                </a:cubicBezTo>
                <a:cubicBezTo>
                  <a:pt x="11188" y="340"/>
                  <a:pt x="11188" y="319"/>
                  <a:pt x="11201" y="306"/>
                </a:cubicBezTo>
                <a:lnTo>
                  <a:pt x="11495" y="12"/>
                </a:lnTo>
                <a:cubicBezTo>
                  <a:pt x="11507" y="0"/>
                  <a:pt x="11528" y="0"/>
                  <a:pt x="11541" y="12"/>
                </a:cubicBezTo>
                <a:cubicBezTo>
                  <a:pt x="11553" y="25"/>
                  <a:pt x="11554" y="46"/>
                  <a:pt x="11541" y="59"/>
                </a:cubicBezTo>
                <a:lnTo>
                  <a:pt x="11247" y="353"/>
                </a:lnTo>
                <a:cubicBezTo>
                  <a:pt x="11241" y="359"/>
                  <a:pt x="11232" y="363"/>
                  <a:pt x="11224" y="363"/>
                </a:cubicBezTo>
                <a:close/>
                <a:moveTo>
                  <a:pt x="10636" y="363"/>
                </a:moveTo>
                <a:cubicBezTo>
                  <a:pt x="10628" y="363"/>
                  <a:pt x="10619" y="359"/>
                  <a:pt x="10613" y="353"/>
                </a:cubicBezTo>
                <a:cubicBezTo>
                  <a:pt x="10600" y="340"/>
                  <a:pt x="10600" y="319"/>
                  <a:pt x="10613" y="306"/>
                </a:cubicBezTo>
                <a:lnTo>
                  <a:pt x="10907" y="12"/>
                </a:lnTo>
                <a:cubicBezTo>
                  <a:pt x="10920" y="0"/>
                  <a:pt x="10940" y="0"/>
                  <a:pt x="10953" y="12"/>
                </a:cubicBezTo>
                <a:cubicBezTo>
                  <a:pt x="10965" y="25"/>
                  <a:pt x="10966" y="46"/>
                  <a:pt x="10953" y="59"/>
                </a:cubicBezTo>
                <a:lnTo>
                  <a:pt x="10659" y="353"/>
                </a:lnTo>
                <a:cubicBezTo>
                  <a:pt x="10651" y="359"/>
                  <a:pt x="10645" y="363"/>
                  <a:pt x="10636" y="363"/>
                </a:cubicBezTo>
                <a:close/>
                <a:moveTo>
                  <a:pt x="10046" y="363"/>
                </a:moveTo>
                <a:cubicBezTo>
                  <a:pt x="10038" y="363"/>
                  <a:pt x="10029" y="359"/>
                  <a:pt x="10023" y="353"/>
                </a:cubicBezTo>
                <a:cubicBezTo>
                  <a:pt x="10010" y="340"/>
                  <a:pt x="10010" y="319"/>
                  <a:pt x="10023" y="306"/>
                </a:cubicBezTo>
                <a:lnTo>
                  <a:pt x="10317" y="12"/>
                </a:lnTo>
                <a:cubicBezTo>
                  <a:pt x="10330" y="0"/>
                  <a:pt x="10350" y="0"/>
                  <a:pt x="10363" y="12"/>
                </a:cubicBezTo>
                <a:cubicBezTo>
                  <a:pt x="10375" y="25"/>
                  <a:pt x="10376" y="46"/>
                  <a:pt x="10363" y="59"/>
                </a:cubicBezTo>
                <a:lnTo>
                  <a:pt x="10069" y="353"/>
                </a:lnTo>
                <a:cubicBezTo>
                  <a:pt x="10063" y="359"/>
                  <a:pt x="10055" y="363"/>
                  <a:pt x="10046" y="363"/>
                </a:cubicBezTo>
                <a:close/>
                <a:moveTo>
                  <a:pt x="9458" y="363"/>
                </a:moveTo>
                <a:cubicBezTo>
                  <a:pt x="9450" y="363"/>
                  <a:pt x="9441" y="359"/>
                  <a:pt x="9435" y="353"/>
                </a:cubicBezTo>
                <a:cubicBezTo>
                  <a:pt x="9422" y="340"/>
                  <a:pt x="9422" y="319"/>
                  <a:pt x="9435" y="306"/>
                </a:cubicBezTo>
                <a:lnTo>
                  <a:pt x="9729" y="12"/>
                </a:lnTo>
                <a:cubicBezTo>
                  <a:pt x="9742" y="0"/>
                  <a:pt x="9762" y="0"/>
                  <a:pt x="9775" y="12"/>
                </a:cubicBezTo>
                <a:cubicBezTo>
                  <a:pt x="9787" y="25"/>
                  <a:pt x="9788" y="46"/>
                  <a:pt x="9775" y="59"/>
                </a:cubicBezTo>
                <a:lnTo>
                  <a:pt x="9482" y="353"/>
                </a:lnTo>
                <a:cubicBezTo>
                  <a:pt x="9475" y="359"/>
                  <a:pt x="9467" y="363"/>
                  <a:pt x="9458" y="363"/>
                </a:cubicBezTo>
                <a:close/>
                <a:moveTo>
                  <a:pt x="8868" y="363"/>
                </a:moveTo>
                <a:cubicBezTo>
                  <a:pt x="8860" y="363"/>
                  <a:pt x="8851" y="359"/>
                  <a:pt x="8845" y="353"/>
                </a:cubicBezTo>
                <a:cubicBezTo>
                  <a:pt x="8832" y="340"/>
                  <a:pt x="8832" y="319"/>
                  <a:pt x="8845" y="306"/>
                </a:cubicBezTo>
                <a:lnTo>
                  <a:pt x="9139" y="12"/>
                </a:lnTo>
                <a:cubicBezTo>
                  <a:pt x="9152" y="0"/>
                  <a:pt x="9173" y="0"/>
                  <a:pt x="9186" y="12"/>
                </a:cubicBezTo>
                <a:cubicBezTo>
                  <a:pt x="9198" y="25"/>
                  <a:pt x="9198" y="46"/>
                  <a:pt x="9186" y="59"/>
                </a:cubicBezTo>
                <a:lnTo>
                  <a:pt x="8892" y="353"/>
                </a:lnTo>
                <a:cubicBezTo>
                  <a:pt x="8885" y="359"/>
                  <a:pt x="8877" y="363"/>
                  <a:pt x="8868" y="363"/>
                </a:cubicBezTo>
                <a:close/>
                <a:moveTo>
                  <a:pt x="8280" y="363"/>
                </a:moveTo>
                <a:cubicBezTo>
                  <a:pt x="8272" y="363"/>
                  <a:pt x="8264" y="359"/>
                  <a:pt x="8257" y="353"/>
                </a:cubicBezTo>
                <a:cubicBezTo>
                  <a:pt x="8244" y="340"/>
                  <a:pt x="8244" y="319"/>
                  <a:pt x="8257" y="306"/>
                </a:cubicBezTo>
                <a:lnTo>
                  <a:pt x="8551" y="12"/>
                </a:lnTo>
                <a:cubicBezTo>
                  <a:pt x="8564" y="0"/>
                  <a:pt x="8585" y="0"/>
                  <a:pt x="8598" y="12"/>
                </a:cubicBezTo>
                <a:cubicBezTo>
                  <a:pt x="8610" y="25"/>
                  <a:pt x="8610" y="46"/>
                  <a:pt x="8598" y="59"/>
                </a:cubicBezTo>
                <a:lnTo>
                  <a:pt x="8304" y="353"/>
                </a:lnTo>
                <a:cubicBezTo>
                  <a:pt x="8297" y="359"/>
                  <a:pt x="8289" y="363"/>
                  <a:pt x="8280" y="363"/>
                </a:cubicBezTo>
                <a:close/>
                <a:moveTo>
                  <a:pt x="7690" y="363"/>
                </a:moveTo>
                <a:cubicBezTo>
                  <a:pt x="7682" y="363"/>
                  <a:pt x="7674" y="359"/>
                  <a:pt x="7667" y="353"/>
                </a:cubicBezTo>
                <a:cubicBezTo>
                  <a:pt x="7655" y="340"/>
                  <a:pt x="7655" y="319"/>
                  <a:pt x="7667" y="306"/>
                </a:cubicBezTo>
                <a:lnTo>
                  <a:pt x="7961" y="12"/>
                </a:lnTo>
                <a:cubicBezTo>
                  <a:pt x="7974" y="0"/>
                  <a:pt x="7995" y="0"/>
                  <a:pt x="8008" y="12"/>
                </a:cubicBezTo>
                <a:cubicBezTo>
                  <a:pt x="8020" y="25"/>
                  <a:pt x="8020" y="46"/>
                  <a:pt x="8008" y="59"/>
                </a:cubicBezTo>
                <a:lnTo>
                  <a:pt x="7714" y="353"/>
                </a:lnTo>
                <a:cubicBezTo>
                  <a:pt x="7707" y="359"/>
                  <a:pt x="7699" y="363"/>
                  <a:pt x="7690" y="363"/>
                </a:cubicBezTo>
                <a:close/>
                <a:moveTo>
                  <a:pt x="7103" y="363"/>
                </a:moveTo>
                <a:cubicBezTo>
                  <a:pt x="7094" y="363"/>
                  <a:pt x="7086" y="359"/>
                  <a:pt x="7079" y="353"/>
                </a:cubicBezTo>
                <a:cubicBezTo>
                  <a:pt x="7067" y="340"/>
                  <a:pt x="7067" y="319"/>
                  <a:pt x="7079" y="306"/>
                </a:cubicBezTo>
                <a:lnTo>
                  <a:pt x="7373" y="12"/>
                </a:lnTo>
                <a:cubicBezTo>
                  <a:pt x="7386" y="0"/>
                  <a:pt x="7407" y="0"/>
                  <a:pt x="7420" y="12"/>
                </a:cubicBezTo>
                <a:cubicBezTo>
                  <a:pt x="7432" y="25"/>
                  <a:pt x="7432" y="46"/>
                  <a:pt x="7420" y="59"/>
                </a:cubicBezTo>
                <a:lnTo>
                  <a:pt x="7126" y="353"/>
                </a:lnTo>
                <a:cubicBezTo>
                  <a:pt x="7120" y="359"/>
                  <a:pt x="7111" y="363"/>
                  <a:pt x="7103" y="363"/>
                </a:cubicBezTo>
                <a:close/>
                <a:moveTo>
                  <a:pt x="6513" y="363"/>
                </a:moveTo>
                <a:cubicBezTo>
                  <a:pt x="6504" y="363"/>
                  <a:pt x="6496" y="359"/>
                  <a:pt x="6489" y="353"/>
                </a:cubicBezTo>
                <a:cubicBezTo>
                  <a:pt x="6477" y="340"/>
                  <a:pt x="6477" y="319"/>
                  <a:pt x="6489" y="306"/>
                </a:cubicBezTo>
                <a:lnTo>
                  <a:pt x="6783" y="12"/>
                </a:lnTo>
                <a:cubicBezTo>
                  <a:pt x="6796" y="0"/>
                  <a:pt x="6817" y="0"/>
                  <a:pt x="6830" y="12"/>
                </a:cubicBezTo>
                <a:cubicBezTo>
                  <a:pt x="6842" y="25"/>
                  <a:pt x="6842" y="46"/>
                  <a:pt x="6830" y="59"/>
                </a:cubicBezTo>
                <a:lnTo>
                  <a:pt x="6536" y="353"/>
                </a:lnTo>
                <a:cubicBezTo>
                  <a:pt x="6530" y="359"/>
                  <a:pt x="6521" y="363"/>
                  <a:pt x="6513" y="363"/>
                </a:cubicBezTo>
                <a:close/>
                <a:moveTo>
                  <a:pt x="5925" y="363"/>
                </a:moveTo>
                <a:cubicBezTo>
                  <a:pt x="5916" y="363"/>
                  <a:pt x="5908" y="359"/>
                  <a:pt x="5901" y="353"/>
                </a:cubicBezTo>
                <a:cubicBezTo>
                  <a:pt x="5889" y="340"/>
                  <a:pt x="5889" y="319"/>
                  <a:pt x="5901" y="306"/>
                </a:cubicBezTo>
                <a:lnTo>
                  <a:pt x="6195" y="12"/>
                </a:lnTo>
                <a:cubicBezTo>
                  <a:pt x="6208" y="0"/>
                  <a:pt x="6229" y="0"/>
                  <a:pt x="6242" y="12"/>
                </a:cubicBezTo>
                <a:cubicBezTo>
                  <a:pt x="6255" y="25"/>
                  <a:pt x="6255" y="46"/>
                  <a:pt x="6242" y="59"/>
                </a:cubicBezTo>
                <a:lnTo>
                  <a:pt x="5948" y="353"/>
                </a:lnTo>
                <a:cubicBezTo>
                  <a:pt x="5942" y="359"/>
                  <a:pt x="5933" y="363"/>
                  <a:pt x="5925" y="363"/>
                </a:cubicBezTo>
                <a:close/>
                <a:moveTo>
                  <a:pt x="5335" y="363"/>
                </a:moveTo>
                <a:cubicBezTo>
                  <a:pt x="5326" y="363"/>
                  <a:pt x="5318" y="359"/>
                  <a:pt x="5312" y="353"/>
                </a:cubicBezTo>
                <a:cubicBezTo>
                  <a:pt x="5299" y="340"/>
                  <a:pt x="5299" y="319"/>
                  <a:pt x="5312" y="306"/>
                </a:cubicBezTo>
                <a:lnTo>
                  <a:pt x="5605" y="12"/>
                </a:lnTo>
                <a:cubicBezTo>
                  <a:pt x="5618" y="0"/>
                  <a:pt x="5639" y="0"/>
                  <a:pt x="5652" y="12"/>
                </a:cubicBezTo>
                <a:cubicBezTo>
                  <a:pt x="5665" y="25"/>
                  <a:pt x="5665" y="46"/>
                  <a:pt x="5652" y="59"/>
                </a:cubicBezTo>
                <a:lnTo>
                  <a:pt x="5358" y="353"/>
                </a:lnTo>
                <a:cubicBezTo>
                  <a:pt x="5352" y="359"/>
                  <a:pt x="5343" y="363"/>
                  <a:pt x="5335" y="363"/>
                </a:cubicBezTo>
                <a:close/>
                <a:moveTo>
                  <a:pt x="4747" y="363"/>
                </a:moveTo>
                <a:cubicBezTo>
                  <a:pt x="4738" y="363"/>
                  <a:pt x="4730" y="359"/>
                  <a:pt x="4724" y="353"/>
                </a:cubicBezTo>
                <a:cubicBezTo>
                  <a:pt x="4711" y="340"/>
                  <a:pt x="4711" y="319"/>
                  <a:pt x="4724" y="306"/>
                </a:cubicBezTo>
                <a:lnTo>
                  <a:pt x="5018" y="12"/>
                </a:lnTo>
                <a:cubicBezTo>
                  <a:pt x="5030" y="0"/>
                  <a:pt x="5051" y="0"/>
                  <a:pt x="5064" y="12"/>
                </a:cubicBezTo>
                <a:cubicBezTo>
                  <a:pt x="5077" y="25"/>
                  <a:pt x="5077" y="46"/>
                  <a:pt x="5064" y="59"/>
                </a:cubicBezTo>
                <a:lnTo>
                  <a:pt x="4770" y="353"/>
                </a:lnTo>
                <a:cubicBezTo>
                  <a:pt x="4764" y="359"/>
                  <a:pt x="4755" y="363"/>
                  <a:pt x="4747" y="363"/>
                </a:cubicBezTo>
                <a:close/>
                <a:moveTo>
                  <a:pt x="4159" y="363"/>
                </a:moveTo>
                <a:cubicBezTo>
                  <a:pt x="4151" y="363"/>
                  <a:pt x="4142" y="359"/>
                  <a:pt x="4136" y="353"/>
                </a:cubicBezTo>
                <a:cubicBezTo>
                  <a:pt x="4123" y="340"/>
                  <a:pt x="4123" y="319"/>
                  <a:pt x="4136" y="306"/>
                </a:cubicBezTo>
                <a:lnTo>
                  <a:pt x="4430" y="12"/>
                </a:lnTo>
                <a:cubicBezTo>
                  <a:pt x="4442" y="0"/>
                  <a:pt x="4464" y="0"/>
                  <a:pt x="4476" y="12"/>
                </a:cubicBezTo>
                <a:cubicBezTo>
                  <a:pt x="4489" y="25"/>
                  <a:pt x="4489" y="46"/>
                  <a:pt x="4476" y="59"/>
                </a:cubicBezTo>
                <a:lnTo>
                  <a:pt x="4182" y="353"/>
                </a:lnTo>
                <a:cubicBezTo>
                  <a:pt x="4174" y="359"/>
                  <a:pt x="4165" y="363"/>
                  <a:pt x="4159" y="363"/>
                </a:cubicBezTo>
                <a:close/>
                <a:moveTo>
                  <a:pt x="3569" y="363"/>
                </a:moveTo>
                <a:cubicBezTo>
                  <a:pt x="3561" y="363"/>
                  <a:pt x="3552" y="359"/>
                  <a:pt x="3546" y="353"/>
                </a:cubicBezTo>
                <a:cubicBezTo>
                  <a:pt x="3533" y="340"/>
                  <a:pt x="3533" y="319"/>
                  <a:pt x="3546" y="306"/>
                </a:cubicBezTo>
                <a:lnTo>
                  <a:pt x="3840" y="12"/>
                </a:lnTo>
                <a:cubicBezTo>
                  <a:pt x="3852" y="0"/>
                  <a:pt x="3874" y="0"/>
                  <a:pt x="3886" y="12"/>
                </a:cubicBezTo>
                <a:cubicBezTo>
                  <a:pt x="3899" y="25"/>
                  <a:pt x="3899" y="46"/>
                  <a:pt x="3886" y="59"/>
                </a:cubicBezTo>
                <a:lnTo>
                  <a:pt x="3592" y="353"/>
                </a:lnTo>
                <a:cubicBezTo>
                  <a:pt x="3586" y="359"/>
                  <a:pt x="3578" y="363"/>
                  <a:pt x="3569" y="363"/>
                </a:cubicBezTo>
                <a:close/>
                <a:moveTo>
                  <a:pt x="2981" y="363"/>
                </a:moveTo>
                <a:cubicBezTo>
                  <a:pt x="2973" y="363"/>
                  <a:pt x="2964" y="359"/>
                  <a:pt x="2958" y="353"/>
                </a:cubicBezTo>
                <a:cubicBezTo>
                  <a:pt x="2945" y="340"/>
                  <a:pt x="2945" y="319"/>
                  <a:pt x="2958" y="306"/>
                </a:cubicBezTo>
                <a:lnTo>
                  <a:pt x="3252" y="12"/>
                </a:lnTo>
                <a:cubicBezTo>
                  <a:pt x="3265" y="0"/>
                  <a:pt x="3285" y="0"/>
                  <a:pt x="3298" y="12"/>
                </a:cubicBezTo>
                <a:cubicBezTo>
                  <a:pt x="3310" y="25"/>
                  <a:pt x="3311" y="46"/>
                  <a:pt x="3298" y="59"/>
                </a:cubicBezTo>
                <a:lnTo>
                  <a:pt x="3004" y="353"/>
                </a:lnTo>
                <a:cubicBezTo>
                  <a:pt x="2996" y="359"/>
                  <a:pt x="2990" y="363"/>
                  <a:pt x="2981" y="363"/>
                </a:cubicBezTo>
                <a:close/>
                <a:moveTo>
                  <a:pt x="2391" y="363"/>
                </a:moveTo>
                <a:cubicBezTo>
                  <a:pt x="2383" y="363"/>
                  <a:pt x="2374" y="359"/>
                  <a:pt x="2368" y="353"/>
                </a:cubicBezTo>
                <a:cubicBezTo>
                  <a:pt x="2355" y="340"/>
                  <a:pt x="2355" y="319"/>
                  <a:pt x="2368" y="306"/>
                </a:cubicBezTo>
                <a:lnTo>
                  <a:pt x="2662" y="12"/>
                </a:lnTo>
                <a:cubicBezTo>
                  <a:pt x="2675" y="0"/>
                  <a:pt x="2695" y="0"/>
                  <a:pt x="2708" y="12"/>
                </a:cubicBezTo>
                <a:cubicBezTo>
                  <a:pt x="2720" y="25"/>
                  <a:pt x="2721" y="46"/>
                  <a:pt x="2708" y="59"/>
                </a:cubicBezTo>
                <a:lnTo>
                  <a:pt x="2414" y="353"/>
                </a:lnTo>
                <a:cubicBezTo>
                  <a:pt x="2408" y="359"/>
                  <a:pt x="2400" y="363"/>
                  <a:pt x="2391" y="363"/>
                </a:cubicBezTo>
                <a:close/>
                <a:moveTo>
                  <a:pt x="1803" y="363"/>
                </a:moveTo>
                <a:cubicBezTo>
                  <a:pt x="1795" y="363"/>
                  <a:pt x="1786" y="359"/>
                  <a:pt x="1780" y="353"/>
                </a:cubicBezTo>
                <a:cubicBezTo>
                  <a:pt x="1767" y="340"/>
                  <a:pt x="1767" y="319"/>
                  <a:pt x="1780" y="306"/>
                </a:cubicBezTo>
                <a:lnTo>
                  <a:pt x="2074" y="12"/>
                </a:lnTo>
                <a:cubicBezTo>
                  <a:pt x="2087" y="0"/>
                  <a:pt x="2108" y="0"/>
                  <a:pt x="2121" y="12"/>
                </a:cubicBezTo>
                <a:cubicBezTo>
                  <a:pt x="2133" y="25"/>
                  <a:pt x="2133" y="46"/>
                  <a:pt x="2121" y="59"/>
                </a:cubicBezTo>
                <a:lnTo>
                  <a:pt x="1827" y="353"/>
                </a:lnTo>
                <a:cubicBezTo>
                  <a:pt x="1820" y="359"/>
                  <a:pt x="1812" y="363"/>
                  <a:pt x="1803" y="363"/>
                </a:cubicBezTo>
                <a:close/>
                <a:moveTo>
                  <a:pt x="1213" y="363"/>
                </a:moveTo>
                <a:cubicBezTo>
                  <a:pt x="1205" y="363"/>
                  <a:pt x="1196" y="359"/>
                  <a:pt x="1190" y="353"/>
                </a:cubicBezTo>
                <a:cubicBezTo>
                  <a:pt x="1177" y="340"/>
                  <a:pt x="1177" y="319"/>
                  <a:pt x="1190" y="306"/>
                </a:cubicBezTo>
                <a:lnTo>
                  <a:pt x="1484" y="12"/>
                </a:lnTo>
                <a:cubicBezTo>
                  <a:pt x="1497" y="0"/>
                  <a:pt x="1518" y="0"/>
                  <a:pt x="1531" y="12"/>
                </a:cubicBezTo>
                <a:cubicBezTo>
                  <a:pt x="1543" y="25"/>
                  <a:pt x="1543" y="46"/>
                  <a:pt x="1531" y="59"/>
                </a:cubicBezTo>
                <a:lnTo>
                  <a:pt x="1237" y="353"/>
                </a:lnTo>
                <a:cubicBezTo>
                  <a:pt x="1230" y="359"/>
                  <a:pt x="1222" y="363"/>
                  <a:pt x="1213" y="363"/>
                </a:cubicBezTo>
                <a:close/>
                <a:moveTo>
                  <a:pt x="625" y="363"/>
                </a:moveTo>
                <a:cubicBezTo>
                  <a:pt x="617" y="363"/>
                  <a:pt x="609" y="359"/>
                  <a:pt x="602" y="353"/>
                </a:cubicBezTo>
                <a:cubicBezTo>
                  <a:pt x="590" y="340"/>
                  <a:pt x="590" y="319"/>
                  <a:pt x="602" y="306"/>
                </a:cubicBezTo>
                <a:lnTo>
                  <a:pt x="896" y="12"/>
                </a:lnTo>
                <a:cubicBezTo>
                  <a:pt x="909" y="0"/>
                  <a:pt x="930" y="0"/>
                  <a:pt x="943" y="12"/>
                </a:cubicBezTo>
                <a:cubicBezTo>
                  <a:pt x="955" y="25"/>
                  <a:pt x="955" y="46"/>
                  <a:pt x="943" y="59"/>
                </a:cubicBezTo>
                <a:lnTo>
                  <a:pt x="649" y="353"/>
                </a:lnTo>
                <a:cubicBezTo>
                  <a:pt x="642" y="359"/>
                  <a:pt x="634" y="363"/>
                  <a:pt x="625" y="363"/>
                </a:cubicBezTo>
                <a:close/>
                <a:moveTo>
                  <a:pt x="36" y="3307"/>
                </a:moveTo>
                <a:cubicBezTo>
                  <a:pt x="27" y="3307"/>
                  <a:pt x="19" y="3303"/>
                  <a:pt x="12" y="3296"/>
                </a:cubicBezTo>
                <a:cubicBezTo>
                  <a:pt x="0" y="3284"/>
                  <a:pt x="0" y="3263"/>
                  <a:pt x="12" y="3250"/>
                </a:cubicBezTo>
                <a:lnTo>
                  <a:pt x="308" y="2956"/>
                </a:lnTo>
                <a:cubicBezTo>
                  <a:pt x="321" y="2943"/>
                  <a:pt x="342" y="2943"/>
                  <a:pt x="355" y="2956"/>
                </a:cubicBezTo>
                <a:cubicBezTo>
                  <a:pt x="368" y="2969"/>
                  <a:pt x="368" y="2990"/>
                  <a:pt x="355" y="3003"/>
                </a:cubicBezTo>
                <a:lnTo>
                  <a:pt x="61" y="3296"/>
                </a:lnTo>
                <a:cubicBezTo>
                  <a:pt x="52" y="3303"/>
                  <a:pt x="44" y="3307"/>
                  <a:pt x="36" y="3307"/>
                </a:cubicBezTo>
                <a:close/>
                <a:moveTo>
                  <a:pt x="36" y="2717"/>
                </a:moveTo>
                <a:cubicBezTo>
                  <a:pt x="27" y="2717"/>
                  <a:pt x="19" y="2713"/>
                  <a:pt x="12" y="2706"/>
                </a:cubicBezTo>
                <a:cubicBezTo>
                  <a:pt x="0" y="2694"/>
                  <a:pt x="0" y="2673"/>
                  <a:pt x="12" y="2660"/>
                </a:cubicBezTo>
                <a:lnTo>
                  <a:pt x="306" y="2366"/>
                </a:lnTo>
                <a:cubicBezTo>
                  <a:pt x="319" y="2353"/>
                  <a:pt x="340" y="2353"/>
                  <a:pt x="353" y="2366"/>
                </a:cubicBezTo>
                <a:cubicBezTo>
                  <a:pt x="365" y="2379"/>
                  <a:pt x="365" y="2400"/>
                  <a:pt x="353" y="2413"/>
                </a:cubicBezTo>
                <a:lnTo>
                  <a:pt x="59" y="2706"/>
                </a:lnTo>
                <a:cubicBezTo>
                  <a:pt x="52" y="2715"/>
                  <a:pt x="44" y="2717"/>
                  <a:pt x="36" y="2717"/>
                </a:cubicBezTo>
                <a:close/>
                <a:moveTo>
                  <a:pt x="36" y="2129"/>
                </a:moveTo>
                <a:cubicBezTo>
                  <a:pt x="27" y="2129"/>
                  <a:pt x="19" y="2125"/>
                  <a:pt x="12" y="2121"/>
                </a:cubicBezTo>
                <a:cubicBezTo>
                  <a:pt x="0" y="2108"/>
                  <a:pt x="0" y="2087"/>
                  <a:pt x="12" y="2074"/>
                </a:cubicBezTo>
                <a:lnTo>
                  <a:pt x="308" y="1780"/>
                </a:lnTo>
                <a:cubicBezTo>
                  <a:pt x="321" y="1768"/>
                  <a:pt x="342" y="1768"/>
                  <a:pt x="355" y="1780"/>
                </a:cubicBezTo>
                <a:cubicBezTo>
                  <a:pt x="368" y="1793"/>
                  <a:pt x="368" y="1814"/>
                  <a:pt x="355" y="1827"/>
                </a:cubicBezTo>
                <a:lnTo>
                  <a:pt x="61" y="2121"/>
                </a:lnTo>
                <a:cubicBezTo>
                  <a:pt x="52" y="2125"/>
                  <a:pt x="44" y="2129"/>
                  <a:pt x="36" y="2129"/>
                </a:cubicBezTo>
                <a:close/>
                <a:moveTo>
                  <a:pt x="36" y="1541"/>
                </a:moveTo>
                <a:cubicBezTo>
                  <a:pt x="27" y="1541"/>
                  <a:pt x="19" y="1537"/>
                  <a:pt x="12" y="1531"/>
                </a:cubicBezTo>
                <a:cubicBezTo>
                  <a:pt x="0" y="1518"/>
                  <a:pt x="0" y="1497"/>
                  <a:pt x="12" y="1484"/>
                </a:cubicBezTo>
                <a:lnTo>
                  <a:pt x="308" y="1190"/>
                </a:lnTo>
                <a:cubicBezTo>
                  <a:pt x="321" y="1178"/>
                  <a:pt x="342" y="1178"/>
                  <a:pt x="355" y="1190"/>
                </a:cubicBezTo>
                <a:cubicBezTo>
                  <a:pt x="368" y="1203"/>
                  <a:pt x="368" y="1224"/>
                  <a:pt x="355" y="1237"/>
                </a:cubicBezTo>
                <a:lnTo>
                  <a:pt x="61" y="1531"/>
                </a:lnTo>
                <a:cubicBezTo>
                  <a:pt x="52" y="1537"/>
                  <a:pt x="44" y="1541"/>
                  <a:pt x="36" y="1541"/>
                </a:cubicBezTo>
                <a:close/>
                <a:moveTo>
                  <a:pt x="36" y="951"/>
                </a:moveTo>
                <a:cubicBezTo>
                  <a:pt x="27" y="951"/>
                  <a:pt x="19" y="947"/>
                  <a:pt x="12" y="943"/>
                </a:cubicBezTo>
                <a:cubicBezTo>
                  <a:pt x="0" y="930"/>
                  <a:pt x="0" y="909"/>
                  <a:pt x="12" y="896"/>
                </a:cubicBezTo>
                <a:lnTo>
                  <a:pt x="308" y="602"/>
                </a:lnTo>
                <a:cubicBezTo>
                  <a:pt x="321" y="590"/>
                  <a:pt x="342" y="590"/>
                  <a:pt x="355" y="602"/>
                </a:cubicBezTo>
                <a:cubicBezTo>
                  <a:pt x="368" y="615"/>
                  <a:pt x="368" y="636"/>
                  <a:pt x="355" y="649"/>
                </a:cubicBezTo>
                <a:lnTo>
                  <a:pt x="61" y="943"/>
                </a:lnTo>
                <a:cubicBezTo>
                  <a:pt x="52" y="949"/>
                  <a:pt x="44" y="951"/>
                  <a:pt x="36" y="951"/>
                </a:cubicBezTo>
                <a:close/>
                <a:moveTo>
                  <a:pt x="36" y="363"/>
                </a:moveTo>
                <a:cubicBezTo>
                  <a:pt x="27" y="363"/>
                  <a:pt x="19" y="359"/>
                  <a:pt x="12" y="353"/>
                </a:cubicBezTo>
                <a:cubicBezTo>
                  <a:pt x="0" y="340"/>
                  <a:pt x="0" y="319"/>
                  <a:pt x="12" y="306"/>
                </a:cubicBezTo>
                <a:lnTo>
                  <a:pt x="308" y="12"/>
                </a:lnTo>
                <a:cubicBezTo>
                  <a:pt x="321" y="0"/>
                  <a:pt x="342" y="0"/>
                  <a:pt x="355" y="12"/>
                </a:cubicBezTo>
                <a:cubicBezTo>
                  <a:pt x="368" y="25"/>
                  <a:pt x="368" y="46"/>
                  <a:pt x="355" y="59"/>
                </a:cubicBezTo>
                <a:lnTo>
                  <a:pt x="61" y="353"/>
                </a:lnTo>
                <a:cubicBezTo>
                  <a:pt x="52" y="359"/>
                  <a:pt x="44" y="363"/>
                  <a:pt x="36" y="363"/>
                </a:cubicBezTo>
                <a:close/>
              </a:path>
            </a:pathLst>
          </a:custGeom>
          <a:solidFill>
            <a:srgbClr val="BFD338"/>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350">
              <a:solidFill>
                <a:schemeClr val="dk1"/>
              </a:solidFill>
              <a:latin typeface="Arial"/>
              <a:ea typeface="Arial"/>
              <a:cs typeface="Arial"/>
              <a:sym typeface="Arial"/>
            </a:endParaRPr>
          </a:p>
        </p:txBody>
      </p:sp>
      <p:sp>
        <p:nvSpPr>
          <p:cNvPr id="53" name="Google Shape;53;p14"/>
          <p:cNvSpPr txBox="1"/>
          <p:nvPr>
            <p:ph type="ctrTitle"/>
          </p:nvPr>
        </p:nvSpPr>
        <p:spPr>
          <a:xfrm>
            <a:off x="329184" y="1591056"/>
            <a:ext cx="4057650" cy="2100528"/>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Clr>
                <a:schemeClr val="lt2"/>
              </a:buClr>
              <a:buSzPts val="3200"/>
              <a:buFont typeface="Arial"/>
              <a:buNone/>
              <a:defRPr sz="3200">
                <a:solidFill>
                  <a:schemeClr val="l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14"/>
          <p:cNvSpPr txBox="1"/>
          <p:nvPr>
            <p:ph idx="1" type="subTitle"/>
          </p:nvPr>
        </p:nvSpPr>
        <p:spPr>
          <a:xfrm>
            <a:off x="329184" y="5334000"/>
            <a:ext cx="4057650" cy="36576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Clr>
                <a:schemeClr val="lt1"/>
              </a:buClr>
              <a:buSzPts val="1400"/>
              <a:buFont typeface="Arial"/>
              <a:buNone/>
              <a:defRPr sz="1400">
                <a:solidFill>
                  <a:schemeClr val="lt1"/>
                </a:solidFill>
              </a:defRPr>
            </a:lvl1pPr>
            <a:lvl2pPr lvl="1" algn="ctr">
              <a:lnSpc>
                <a:spcPct val="100000"/>
              </a:lnSpc>
              <a:spcBef>
                <a:spcPts val="450"/>
              </a:spcBef>
              <a:spcAft>
                <a:spcPts val="0"/>
              </a:spcAft>
              <a:buClr>
                <a:schemeClr val="dk1"/>
              </a:buClr>
              <a:buSzPts val="1500"/>
              <a:buNone/>
              <a:defRPr sz="1500"/>
            </a:lvl2pPr>
            <a:lvl3pPr lvl="2" algn="ctr">
              <a:lnSpc>
                <a:spcPct val="100000"/>
              </a:lnSpc>
              <a:spcBef>
                <a:spcPts val="450"/>
              </a:spcBef>
              <a:spcAft>
                <a:spcPts val="0"/>
              </a:spcAft>
              <a:buClr>
                <a:schemeClr val="dk1"/>
              </a:buClr>
              <a:buSzPts val="1350"/>
              <a:buNone/>
              <a:defRPr sz="1350"/>
            </a:lvl3pPr>
            <a:lvl4pPr lvl="3" algn="ctr">
              <a:lnSpc>
                <a:spcPct val="100000"/>
              </a:lnSpc>
              <a:spcBef>
                <a:spcPts val="450"/>
              </a:spcBef>
              <a:spcAft>
                <a:spcPts val="0"/>
              </a:spcAft>
              <a:buClr>
                <a:schemeClr val="dk1"/>
              </a:buClr>
              <a:buSzPts val="1200"/>
              <a:buNone/>
              <a:defRPr sz="1200"/>
            </a:lvl4pPr>
            <a:lvl5pPr lvl="4" algn="ctr">
              <a:lnSpc>
                <a:spcPct val="100000"/>
              </a:lnSpc>
              <a:spcBef>
                <a:spcPts val="450"/>
              </a:spcBef>
              <a:spcAft>
                <a:spcPts val="0"/>
              </a:spcAft>
              <a:buClr>
                <a:schemeClr val="dk1"/>
              </a:buClr>
              <a:buSzPts val="1200"/>
              <a:buNone/>
              <a:defRPr sz="1200"/>
            </a:lvl5pPr>
            <a:lvl6pPr lvl="5" algn="ctr">
              <a:lnSpc>
                <a:spcPct val="90000"/>
              </a:lnSpc>
              <a:spcBef>
                <a:spcPts val="450"/>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
        <p:nvSpPr>
          <p:cNvPr id="55" name="Google Shape;55;p14"/>
          <p:cNvSpPr/>
          <p:nvPr>
            <p:ph idx="2" type="pic"/>
          </p:nvPr>
        </p:nvSpPr>
        <p:spPr>
          <a:xfrm>
            <a:off x="4572000" y="1709472"/>
            <a:ext cx="4572000" cy="5148528"/>
          </a:xfrm>
          <a:prstGeom prst="rect">
            <a:avLst/>
          </a:prstGeom>
          <a:solidFill>
            <a:schemeClr val="lt1"/>
          </a:solidFill>
          <a:ln>
            <a:noFill/>
          </a:ln>
        </p:spPr>
        <p:txBody>
          <a:bodyPr anchorCtr="0" anchor="t" bIns="0" lIns="0" spcFirstLastPara="1" rIns="0" wrap="square" tIns="0">
            <a:noAutofit/>
          </a:bodyPr>
          <a:lstStyle>
            <a:lvl1pPr lvl="0" marR="0" rtl="0" algn="l">
              <a:lnSpc>
                <a:spcPct val="100000"/>
              </a:lnSpc>
              <a:spcBef>
                <a:spcPts val="0"/>
              </a:spcBef>
              <a:spcAft>
                <a:spcPts val="0"/>
              </a:spcAft>
              <a:buClr>
                <a:schemeClr val="dk2"/>
              </a:buClr>
              <a:buSzPts val="1600"/>
              <a:buFont typeface="Arial"/>
              <a:buNone/>
              <a:defRPr b="1" i="0" sz="1600" u="none" cap="none" strike="noStrike">
                <a:solidFill>
                  <a:schemeClr val="dk2"/>
                </a:solidFill>
                <a:latin typeface="Arial"/>
                <a:ea typeface="Arial"/>
                <a:cs typeface="Arial"/>
                <a:sym typeface="Arial"/>
              </a:defRPr>
            </a:lvl1pPr>
            <a:lvl2pPr lvl="1" marR="0" rtl="0" algn="l">
              <a:lnSpc>
                <a:spcPct val="100000"/>
              </a:lnSpc>
              <a:spcBef>
                <a:spcPts val="45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450"/>
              </a:spcBef>
              <a:spcAft>
                <a:spcPts val="0"/>
              </a:spcAft>
              <a:buClr>
                <a:schemeClr val="dk1"/>
              </a:buClr>
              <a:buSzPts val="1400"/>
              <a:buFont typeface="Arial"/>
              <a:buChar char="&gt;"/>
              <a:defRPr b="0" i="0" sz="1400" u="none" cap="none" strike="noStrike">
                <a:solidFill>
                  <a:schemeClr val="dk1"/>
                </a:solidFill>
                <a:latin typeface="Arial"/>
                <a:ea typeface="Arial"/>
                <a:cs typeface="Arial"/>
                <a:sym typeface="Arial"/>
              </a:defRPr>
            </a:lvl3pPr>
            <a:lvl4pPr lvl="3"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lvl="4"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lvl="5" marR="0" rtl="0" algn="l">
              <a:lnSpc>
                <a:spcPct val="90000"/>
              </a:lnSpc>
              <a:spcBef>
                <a:spcPts val="450"/>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lvl="6"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lvl="7"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lvl="8"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56" name="Google Shape;56;p14"/>
          <p:cNvSpPr/>
          <p:nvPr/>
        </p:nvSpPr>
        <p:spPr>
          <a:xfrm>
            <a:off x="342900" y="5741429"/>
            <a:ext cx="4082766" cy="998475"/>
          </a:xfrm>
          <a:custGeom>
            <a:rect b="b" l="l" r="r" t="t"/>
            <a:pathLst>
              <a:path extrusionOk="0" h="3308" w="18032">
                <a:moveTo>
                  <a:pt x="15935" y="3307"/>
                </a:moveTo>
                <a:cubicBezTo>
                  <a:pt x="15927" y="3307"/>
                  <a:pt x="15918" y="3303"/>
                  <a:pt x="15912" y="3296"/>
                </a:cubicBezTo>
                <a:cubicBezTo>
                  <a:pt x="15899" y="3284"/>
                  <a:pt x="15899" y="3263"/>
                  <a:pt x="15912" y="3250"/>
                </a:cubicBezTo>
                <a:lnTo>
                  <a:pt x="16206" y="2956"/>
                </a:lnTo>
                <a:cubicBezTo>
                  <a:pt x="16219" y="2943"/>
                  <a:pt x="16240" y="2943"/>
                  <a:pt x="16253" y="2956"/>
                </a:cubicBezTo>
                <a:cubicBezTo>
                  <a:pt x="16265" y="2969"/>
                  <a:pt x="16265" y="2990"/>
                  <a:pt x="16253" y="3003"/>
                </a:cubicBezTo>
                <a:lnTo>
                  <a:pt x="15959" y="3296"/>
                </a:lnTo>
                <a:cubicBezTo>
                  <a:pt x="15952" y="3303"/>
                  <a:pt x="15944" y="3307"/>
                  <a:pt x="15935" y="3307"/>
                </a:cubicBezTo>
                <a:close/>
                <a:moveTo>
                  <a:pt x="15345" y="3307"/>
                </a:moveTo>
                <a:cubicBezTo>
                  <a:pt x="15337" y="3307"/>
                  <a:pt x="15329" y="3303"/>
                  <a:pt x="15322" y="3296"/>
                </a:cubicBezTo>
                <a:cubicBezTo>
                  <a:pt x="15309" y="3284"/>
                  <a:pt x="15309" y="3263"/>
                  <a:pt x="15322" y="3250"/>
                </a:cubicBezTo>
                <a:lnTo>
                  <a:pt x="15618" y="2956"/>
                </a:lnTo>
                <a:cubicBezTo>
                  <a:pt x="15631" y="2943"/>
                  <a:pt x="15652" y="2943"/>
                  <a:pt x="15665" y="2956"/>
                </a:cubicBezTo>
                <a:cubicBezTo>
                  <a:pt x="15677" y="2969"/>
                  <a:pt x="15677" y="2990"/>
                  <a:pt x="15665" y="3003"/>
                </a:cubicBezTo>
                <a:lnTo>
                  <a:pt x="15371" y="3296"/>
                </a:lnTo>
                <a:cubicBezTo>
                  <a:pt x="15362" y="3303"/>
                  <a:pt x="15354" y="3307"/>
                  <a:pt x="15345" y="3307"/>
                </a:cubicBezTo>
                <a:close/>
                <a:moveTo>
                  <a:pt x="14758" y="3307"/>
                </a:moveTo>
                <a:cubicBezTo>
                  <a:pt x="14749" y="3307"/>
                  <a:pt x="14741" y="3303"/>
                  <a:pt x="14734" y="3296"/>
                </a:cubicBezTo>
                <a:cubicBezTo>
                  <a:pt x="14722" y="3284"/>
                  <a:pt x="14722" y="3263"/>
                  <a:pt x="14734" y="3250"/>
                </a:cubicBezTo>
                <a:lnTo>
                  <a:pt x="15028" y="2956"/>
                </a:lnTo>
                <a:cubicBezTo>
                  <a:pt x="15041" y="2943"/>
                  <a:pt x="15062" y="2943"/>
                  <a:pt x="15075" y="2956"/>
                </a:cubicBezTo>
                <a:cubicBezTo>
                  <a:pt x="15087" y="2969"/>
                  <a:pt x="15087" y="2990"/>
                  <a:pt x="15075" y="3003"/>
                </a:cubicBezTo>
                <a:lnTo>
                  <a:pt x="14781" y="3296"/>
                </a:lnTo>
                <a:cubicBezTo>
                  <a:pt x="14774" y="3303"/>
                  <a:pt x="14766" y="3307"/>
                  <a:pt x="14758" y="3307"/>
                </a:cubicBezTo>
                <a:close/>
                <a:moveTo>
                  <a:pt x="14168" y="3307"/>
                </a:moveTo>
                <a:cubicBezTo>
                  <a:pt x="14159" y="3307"/>
                  <a:pt x="14151" y="3303"/>
                  <a:pt x="14144" y="3296"/>
                </a:cubicBezTo>
                <a:cubicBezTo>
                  <a:pt x="14132" y="3284"/>
                  <a:pt x="14132" y="3263"/>
                  <a:pt x="14144" y="3250"/>
                </a:cubicBezTo>
                <a:lnTo>
                  <a:pt x="14438" y="2956"/>
                </a:lnTo>
                <a:cubicBezTo>
                  <a:pt x="14451" y="2943"/>
                  <a:pt x="14472" y="2943"/>
                  <a:pt x="14485" y="2956"/>
                </a:cubicBezTo>
                <a:cubicBezTo>
                  <a:pt x="14497" y="2969"/>
                  <a:pt x="14497" y="2990"/>
                  <a:pt x="14485" y="3003"/>
                </a:cubicBezTo>
                <a:lnTo>
                  <a:pt x="14191" y="3296"/>
                </a:lnTo>
                <a:cubicBezTo>
                  <a:pt x="14184" y="3303"/>
                  <a:pt x="14176" y="3307"/>
                  <a:pt x="14168" y="3307"/>
                </a:cubicBezTo>
                <a:close/>
                <a:moveTo>
                  <a:pt x="13580" y="3307"/>
                </a:moveTo>
                <a:cubicBezTo>
                  <a:pt x="13571" y="3307"/>
                  <a:pt x="13563" y="3303"/>
                  <a:pt x="13556" y="3296"/>
                </a:cubicBezTo>
                <a:cubicBezTo>
                  <a:pt x="13544" y="3284"/>
                  <a:pt x="13544" y="3263"/>
                  <a:pt x="13556" y="3250"/>
                </a:cubicBezTo>
                <a:lnTo>
                  <a:pt x="13850" y="2956"/>
                </a:lnTo>
                <a:cubicBezTo>
                  <a:pt x="13863" y="2943"/>
                  <a:pt x="13884" y="2943"/>
                  <a:pt x="13897" y="2956"/>
                </a:cubicBezTo>
                <a:cubicBezTo>
                  <a:pt x="13910" y="2969"/>
                  <a:pt x="13910" y="2990"/>
                  <a:pt x="13897" y="3003"/>
                </a:cubicBezTo>
                <a:lnTo>
                  <a:pt x="13603" y="3296"/>
                </a:lnTo>
                <a:cubicBezTo>
                  <a:pt x="13597" y="3303"/>
                  <a:pt x="13588" y="3307"/>
                  <a:pt x="13580" y="3307"/>
                </a:cubicBezTo>
                <a:close/>
                <a:moveTo>
                  <a:pt x="12990" y="3307"/>
                </a:moveTo>
                <a:cubicBezTo>
                  <a:pt x="12981" y="3307"/>
                  <a:pt x="12973" y="3303"/>
                  <a:pt x="12966" y="3296"/>
                </a:cubicBezTo>
                <a:cubicBezTo>
                  <a:pt x="12954" y="3284"/>
                  <a:pt x="12954" y="3263"/>
                  <a:pt x="12966" y="3250"/>
                </a:cubicBezTo>
                <a:lnTo>
                  <a:pt x="13260" y="2956"/>
                </a:lnTo>
                <a:cubicBezTo>
                  <a:pt x="13273" y="2943"/>
                  <a:pt x="13294" y="2943"/>
                  <a:pt x="13307" y="2956"/>
                </a:cubicBezTo>
                <a:cubicBezTo>
                  <a:pt x="13320" y="2969"/>
                  <a:pt x="13320" y="2990"/>
                  <a:pt x="13307" y="3003"/>
                </a:cubicBezTo>
                <a:lnTo>
                  <a:pt x="13013" y="3296"/>
                </a:lnTo>
                <a:cubicBezTo>
                  <a:pt x="13007" y="3303"/>
                  <a:pt x="12998" y="3307"/>
                  <a:pt x="12990" y="3307"/>
                </a:cubicBezTo>
                <a:close/>
                <a:moveTo>
                  <a:pt x="9458" y="3307"/>
                </a:moveTo>
                <a:cubicBezTo>
                  <a:pt x="9450" y="3307"/>
                  <a:pt x="9441" y="3303"/>
                  <a:pt x="9435" y="3296"/>
                </a:cubicBezTo>
                <a:cubicBezTo>
                  <a:pt x="9422" y="3284"/>
                  <a:pt x="9422" y="3263"/>
                  <a:pt x="9435" y="3250"/>
                </a:cubicBezTo>
                <a:lnTo>
                  <a:pt x="9729" y="2956"/>
                </a:lnTo>
                <a:cubicBezTo>
                  <a:pt x="9742" y="2943"/>
                  <a:pt x="9762" y="2943"/>
                  <a:pt x="9775" y="2956"/>
                </a:cubicBezTo>
                <a:cubicBezTo>
                  <a:pt x="9787" y="2969"/>
                  <a:pt x="9788" y="2990"/>
                  <a:pt x="9775" y="3003"/>
                </a:cubicBezTo>
                <a:lnTo>
                  <a:pt x="9482" y="3296"/>
                </a:lnTo>
                <a:cubicBezTo>
                  <a:pt x="9475" y="3303"/>
                  <a:pt x="9467" y="3307"/>
                  <a:pt x="9458" y="3307"/>
                </a:cubicBezTo>
                <a:close/>
                <a:moveTo>
                  <a:pt x="8868" y="3307"/>
                </a:moveTo>
                <a:cubicBezTo>
                  <a:pt x="8860" y="3307"/>
                  <a:pt x="8851" y="3303"/>
                  <a:pt x="8845" y="3296"/>
                </a:cubicBezTo>
                <a:cubicBezTo>
                  <a:pt x="8832" y="3284"/>
                  <a:pt x="8832" y="3263"/>
                  <a:pt x="8845" y="3250"/>
                </a:cubicBezTo>
                <a:lnTo>
                  <a:pt x="9139" y="2956"/>
                </a:lnTo>
                <a:cubicBezTo>
                  <a:pt x="9152" y="2943"/>
                  <a:pt x="9173" y="2943"/>
                  <a:pt x="9186" y="2956"/>
                </a:cubicBezTo>
                <a:cubicBezTo>
                  <a:pt x="9198" y="2969"/>
                  <a:pt x="9198" y="2990"/>
                  <a:pt x="9186" y="3003"/>
                </a:cubicBezTo>
                <a:lnTo>
                  <a:pt x="8892" y="3296"/>
                </a:lnTo>
                <a:cubicBezTo>
                  <a:pt x="8885" y="3303"/>
                  <a:pt x="8877" y="3307"/>
                  <a:pt x="8868" y="3307"/>
                </a:cubicBezTo>
                <a:close/>
                <a:moveTo>
                  <a:pt x="8280" y="3307"/>
                </a:moveTo>
                <a:cubicBezTo>
                  <a:pt x="8272" y="3307"/>
                  <a:pt x="8264" y="3303"/>
                  <a:pt x="8257" y="3296"/>
                </a:cubicBezTo>
                <a:cubicBezTo>
                  <a:pt x="8244" y="3284"/>
                  <a:pt x="8244" y="3263"/>
                  <a:pt x="8257" y="3250"/>
                </a:cubicBezTo>
                <a:lnTo>
                  <a:pt x="8551" y="2956"/>
                </a:lnTo>
                <a:cubicBezTo>
                  <a:pt x="8564" y="2943"/>
                  <a:pt x="8585" y="2943"/>
                  <a:pt x="8598" y="2956"/>
                </a:cubicBezTo>
                <a:cubicBezTo>
                  <a:pt x="8610" y="2969"/>
                  <a:pt x="8610" y="2990"/>
                  <a:pt x="8598" y="3003"/>
                </a:cubicBezTo>
                <a:lnTo>
                  <a:pt x="8304" y="3296"/>
                </a:lnTo>
                <a:cubicBezTo>
                  <a:pt x="8297" y="3303"/>
                  <a:pt x="8289" y="3307"/>
                  <a:pt x="8280" y="3307"/>
                </a:cubicBezTo>
                <a:close/>
                <a:moveTo>
                  <a:pt x="7690" y="3307"/>
                </a:moveTo>
                <a:cubicBezTo>
                  <a:pt x="7682" y="3307"/>
                  <a:pt x="7674" y="3303"/>
                  <a:pt x="7667" y="3296"/>
                </a:cubicBezTo>
                <a:cubicBezTo>
                  <a:pt x="7655" y="3284"/>
                  <a:pt x="7655" y="3263"/>
                  <a:pt x="7667" y="3250"/>
                </a:cubicBezTo>
                <a:lnTo>
                  <a:pt x="7963" y="2956"/>
                </a:lnTo>
                <a:cubicBezTo>
                  <a:pt x="7976" y="2943"/>
                  <a:pt x="7997" y="2943"/>
                  <a:pt x="8010" y="2956"/>
                </a:cubicBezTo>
                <a:cubicBezTo>
                  <a:pt x="8022" y="2969"/>
                  <a:pt x="8022" y="2990"/>
                  <a:pt x="8010" y="3003"/>
                </a:cubicBezTo>
                <a:lnTo>
                  <a:pt x="7716" y="3296"/>
                </a:lnTo>
                <a:cubicBezTo>
                  <a:pt x="7707" y="3303"/>
                  <a:pt x="7699" y="3307"/>
                  <a:pt x="7690" y="3307"/>
                </a:cubicBezTo>
                <a:close/>
                <a:moveTo>
                  <a:pt x="7103" y="3307"/>
                </a:moveTo>
                <a:cubicBezTo>
                  <a:pt x="7094" y="3307"/>
                  <a:pt x="7086" y="3303"/>
                  <a:pt x="7079" y="3296"/>
                </a:cubicBezTo>
                <a:cubicBezTo>
                  <a:pt x="7067" y="3284"/>
                  <a:pt x="7067" y="3263"/>
                  <a:pt x="7079" y="3250"/>
                </a:cubicBezTo>
                <a:lnTo>
                  <a:pt x="7373" y="2956"/>
                </a:lnTo>
                <a:cubicBezTo>
                  <a:pt x="7386" y="2943"/>
                  <a:pt x="7407" y="2943"/>
                  <a:pt x="7420" y="2956"/>
                </a:cubicBezTo>
                <a:cubicBezTo>
                  <a:pt x="7432" y="2969"/>
                  <a:pt x="7432" y="2990"/>
                  <a:pt x="7420" y="3003"/>
                </a:cubicBezTo>
                <a:lnTo>
                  <a:pt x="7126" y="3296"/>
                </a:lnTo>
                <a:cubicBezTo>
                  <a:pt x="7120" y="3303"/>
                  <a:pt x="7111" y="3307"/>
                  <a:pt x="7103" y="3307"/>
                </a:cubicBezTo>
                <a:close/>
                <a:moveTo>
                  <a:pt x="6513" y="3307"/>
                </a:moveTo>
                <a:cubicBezTo>
                  <a:pt x="6504" y="3307"/>
                  <a:pt x="6496" y="3303"/>
                  <a:pt x="6489" y="3296"/>
                </a:cubicBezTo>
                <a:cubicBezTo>
                  <a:pt x="6477" y="3284"/>
                  <a:pt x="6477" y="3263"/>
                  <a:pt x="6489" y="3250"/>
                </a:cubicBezTo>
                <a:lnTo>
                  <a:pt x="6783" y="2956"/>
                </a:lnTo>
                <a:cubicBezTo>
                  <a:pt x="6796" y="2943"/>
                  <a:pt x="6817" y="2943"/>
                  <a:pt x="6830" y="2956"/>
                </a:cubicBezTo>
                <a:cubicBezTo>
                  <a:pt x="6842" y="2969"/>
                  <a:pt x="6842" y="2990"/>
                  <a:pt x="6830" y="3003"/>
                </a:cubicBezTo>
                <a:lnTo>
                  <a:pt x="6536" y="3296"/>
                </a:lnTo>
                <a:cubicBezTo>
                  <a:pt x="6530" y="3303"/>
                  <a:pt x="6521" y="3307"/>
                  <a:pt x="6513" y="3307"/>
                </a:cubicBezTo>
                <a:close/>
                <a:moveTo>
                  <a:pt x="2981" y="3307"/>
                </a:moveTo>
                <a:cubicBezTo>
                  <a:pt x="2973" y="3307"/>
                  <a:pt x="2964" y="3303"/>
                  <a:pt x="2958" y="3296"/>
                </a:cubicBezTo>
                <a:cubicBezTo>
                  <a:pt x="2945" y="3284"/>
                  <a:pt x="2945" y="3263"/>
                  <a:pt x="2958" y="3250"/>
                </a:cubicBezTo>
                <a:lnTo>
                  <a:pt x="3252" y="2956"/>
                </a:lnTo>
                <a:cubicBezTo>
                  <a:pt x="3265" y="2943"/>
                  <a:pt x="3285" y="2943"/>
                  <a:pt x="3298" y="2956"/>
                </a:cubicBezTo>
                <a:cubicBezTo>
                  <a:pt x="3310" y="2969"/>
                  <a:pt x="3311" y="2990"/>
                  <a:pt x="3298" y="3003"/>
                </a:cubicBezTo>
                <a:lnTo>
                  <a:pt x="3004" y="3296"/>
                </a:lnTo>
                <a:cubicBezTo>
                  <a:pt x="2996" y="3303"/>
                  <a:pt x="2990" y="3307"/>
                  <a:pt x="2981" y="3307"/>
                </a:cubicBezTo>
                <a:close/>
                <a:moveTo>
                  <a:pt x="2391" y="3307"/>
                </a:moveTo>
                <a:cubicBezTo>
                  <a:pt x="2383" y="3307"/>
                  <a:pt x="2374" y="3303"/>
                  <a:pt x="2368" y="3296"/>
                </a:cubicBezTo>
                <a:cubicBezTo>
                  <a:pt x="2355" y="3284"/>
                  <a:pt x="2355" y="3263"/>
                  <a:pt x="2368" y="3250"/>
                </a:cubicBezTo>
                <a:lnTo>
                  <a:pt x="2662" y="2956"/>
                </a:lnTo>
                <a:cubicBezTo>
                  <a:pt x="2675" y="2943"/>
                  <a:pt x="2695" y="2943"/>
                  <a:pt x="2708" y="2956"/>
                </a:cubicBezTo>
                <a:cubicBezTo>
                  <a:pt x="2720" y="2969"/>
                  <a:pt x="2721" y="2990"/>
                  <a:pt x="2708" y="3003"/>
                </a:cubicBezTo>
                <a:lnTo>
                  <a:pt x="2414" y="3296"/>
                </a:lnTo>
                <a:cubicBezTo>
                  <a:pt x="2408" y="3303"/>
                  <a:pt x="2400" y="3307"/>
                  <a:pt x="2391" y="3307"/>
                </a:cubicBezTo>
                <a:close/>
                <a:moveTo>
                  <a:pt x="17701" y="3307"/>
                </a:moveTo>
                <a:cubicBezTo>
                  <a:pt x="17693" y="3307"/>
                  <a:pt x="17684" y="3303"/>
                  <a:pt x="17678" y="3296"/>
                </a:cubicBezTo>
                <a:cubicBezTo>
                  <a:pt x="17665" y="3284"/>
                  <a:pt x="17665" y="3263"/>
                  <a:pt x="17678" y="3250"/>
                </a:cubicBezTo>
                <a:lnTo>
                  <a:pt x="17972" y="2956"/>
                </a:lnTo>
                <a:cubicBezTo>
                  <a:pt x="17984" y="2943"/>
                  <a:pt x="18005" y="2943"/>
                  <a:pt x="18018" y="2956"/>
                </a:cubicBezTo>
                <a:cubicBezTo>
                  <a:pt x="18030" y="2969"/>
                  <a:pt x="18031" y="2990"/>
                  <a:pt x="18018" y="3003"/>
                </a:cubicBezTo>
                <a:lnTo>
                  <a:pt x="17724" y="3296"/>
                </a:lnTo>
                <a:cubicBezTo>
                  <a:pt x="17718" y="3303"/>
                  <a:pt x="17710" y="3307"/>
                  <a:pt x="17701" y="3307"/>
                </a:cubicBezTo>
                <a:close/>
                <a:moveTo>
                  <a:pt x="17113" y="3307"/>
                </a:moveTo>
                <a:cubicBezTo>
                  <a:pt x="17105" y="3307"/>
                  <a:pt x="17096" y="3303"/>
                  <a:pt x="17090" y="3296"/>
                </a:cubicBezTo>
                <a:cubicBezTo>
                  <a:pt x="17077" y="3284"/>
                  <a:pt x="17077" y="3263"/>
                  <a:pt x="17090" y="3250"/>
                </a:cubicBezTo>
                <a:lnTo>
                  <a:pt x="17384" y="2956"/>
                </a:lnTo>
                <a:cubicBezTo>
                  <a:pt x="17397" y="2943"/>
                  <a:pt x="17417" y="2943"/>
                  <a:pt x="17430" y="2956"/>
                </a:cubicBezTo>
                <a:cubicBezTo>
                  <a:pt x="17442" y="2969"/>
                  <a:pt x="17443" y="2990"/>
                  <a:pt x="17430" y="3003"/>
                </a:cubicBezTo>
                <a:lnTo>
                  <a:pt x="17137" y="3296"/>
                </a:lnTo>
                <a:cubicBezTo>
                  <a:pt x="17130" y="3303"/>
                  <a:pt x="17122" y="3307"/>
                  <a:pt x="17113" y="3307"/>
                </a:cubicBezTo>
                <a:close/>
                <a:moveTo>
                  <a:pt x="16523" y="3307"/>
                </a:moveTo>
                <a:cubicBezTo>
                  <a:pt x="16515" y="3307"/>
                  <a:pt x="16506" y="3303"/>
                  <a:pt x="16500" y="3296"/>
                </a:cubicBezTo>
                <a:cubicBezTo>
                  <a:pt x="16487" y="3284"/>
                  <a:pt x="16487" y="3263"/>
                  <a:pt x="16500" y="3250"/>
                </a:cubicBezTo>
                <a:lnTo>
                  <a:pt x="16794" y="2956"/>
                </a:lnTo>
                <a:cubicBezTo>
                  <a:pt x="16807" y="2943"/>
                  <a:pt x="16827" y="2943"/>
                  <a:pt x="16840" y="2956"/>
                </a:cubicBezTo>
                <a:cubicBezTo>
                  <a:pt x="16852" y="2969"/>
                  <a:pt x="16853" y="2990"/>
                  <a:pt x="16840" y="3003"/>
                </a:cubicBezTo>
                <a:lnTo>
                  <a:pt x="16547" y="3296"/>
                </a:lnTo>
                <a:cubicBezTo>
                  <a:pt x="16540" y="3303"/>
                  <a:pt x="16532" y="3307"/>
                  <a:pt x="16523" y="3307"/>
                </a:cubicBezTo>
                <a:close/>
                <a:moveTo>
                  <a:pt x="12402" y="3307"/>
                </a:moveTo>
                <a:cubicBezTo>
                  <a:pt x="12393" y="3307"/>
                  <a:pt x="12385" y="3303"/>
                  <a:pt x="12379" y="3296"/>
                </a:cubicBezTo>
                <a:cubicBezTo>
                  <a:pt x="12366" y="3284"/>
                  <a:pt x="12366" y="3263"/>
                  <a:pt x="12379" y="3250"/>
                </a:cubicBezTo>
                <a:lnTo>
                  <a:pt x="12673" y="2956"/>
                </a:lnTo>
                <a:cubicBezTo>
                  <a:pt x="12685" y="2943"/>
                  <a:pt x="12706" y="2943"/>
                  <a:pt x="12719" y="2956"/>
                </a:cubicBezTo>
                <a:cubicBezTo>
                  <a:pt x="12732" y="2969"/>
                  <a:pt x="12732" y="2990"/>
                  <a:pt x="12719" y="3003"/>
                </a:cubicBezTo>
                <a:lnTo>
                  <a:pt x="12425" y="3296"/>
                </a:lnTo>
                <a:cubicBezTo>
                  <a:pt x="12419" y="3303"/>
                  <a:pt x="12410" y="3307"/>
                  <a:pt x="12402" y="3307"/>
                </a:cubicBezTo>
                <a:close/>
                <a:moveTo>
                  <a:pt x="11814" y="3307"/>
                </a:moveTo>
                <a:cubicBezTo>
                  <a:pt x="11806" y="3307"/>
                  <a:pt x="11797" y="3303"/>
                  <a:pt x="11791" y="3296"/>
                </a:cubicBezTo>
                <a:cubicBezTo>
                  <a:pt x="11778" y="3284"/>
                  <a:pt x="11778" y="3263"/>
                  <a:pt x="11791" y="3250"/>
                </a:cubicBezTo>
                <a:lnTo>
                  <a:pt x="12085" y="2956"/>
                </a:lnTo>
                <a:cubicBezTo>
                  <a:pt x="12097" y="2943"/>
                  <a:pt x="12118" y="2943"/>
                  <a:pt x="12131" y="2956"/>
                </a:cubicBezTo>
                <a:cubicBezTo>
                  <a:pt x="12144" y="2969"/>
                  <a:pt x="12144" y="2990"/>
                  <a:pt x="12131" y="3003"/>
                </a:cubicBezTo>
                <a:lnTo>
                  <a:pt x="11837" y="3296"/>
                </a:lnTo>
                <a:cubicBezTo>
                  <a:pt x="11829" y="3303"/>
                  <a:pt x="11820" y="3307"/>
                  <a:pt x="11814" y="3307"/>
                </a:cubicBezTo>
                <a:close/>
                <a:moveTo>
                  <a:pt x="11224" y="3307"/>
                </a:moveTo>
                <a:cubicBezTo>
                  <a:pt x="11216" y="3307"/>
                  <a:pt x="11207" y="3303"/>
                  <a:pt x="11201" y="3296"/>
                </a:cubicBezTo>
                <a:cubicBezTo>
                  <a:pt x="11188" y="3284"/>
                  <a:pt x="11188" y="3263"/>
                  <a:pt x="11201" y="3250"/>
                </a:cubicBezTo>
                <a:lnTo>
                  <a:pt x="11495" y="2956"/>
                </a:lnTo>
                <a:cubicBezTo>
                  <a:pt x="11507" y="2943"/>
                  <a:pt x="11528" y="2943"/>
                  <a:pt x="11541" y="2956"/>
                </a:cubicBezTo>
                <a:cubicBezTo>
                  <a:pt x="11553" y="2969"/>
                  <a:pt x="11554" y="2990"/>
                  <a:pt x="11541" y="3003"/>
                </a:cubicBezTo>
                <a:lnTo>
                  <a:pt x="11247" y="3296"/>
                </a:lnTo>
                <a:cubicBezTo>
                  <a:pt x="11241" y="3303"/>
                  <a:pt x="11232" y="3307"/>
                  <a:pt x="11224" y="3307"/>
                </a:cubicBezTo>
                <a:close/>
                <a:moveTo>
                  <a:pt x="10636" y="3307"/>
                </a:moveTo>
                <a:cubicBezTo>
                  <a:pt x="10628" y="3307"/>
                  <a:pt x="10619" y="3303"/>
                  <a:pt x="10613" y="3296"/>
                </a:cubicBezTo>
                <a:cubicBezTo>
                  <a:pt x="10600" y="3284"/>
                  <a:pt x="10600" y="3263"/>
                  <a:pt x="10613" y="3250"/>
                </a:cubicBezTo>
                <a:lnTo>
                  <a:pt x="10907" y="2956"/>
                </a:lnTo>
                <a:cubicBezTo>
                  <a:pt x="10920" y="2943"/>
                  <a:pt x="10940" y="2943"/>
                  <a:pt x="10953" y="2956"/>
                </a:cubicBezTo>
                <a:cubicBezTo>
                  <a:pt x="10965" y="2969"/>
                  <a:pt x="10966" y="2990"/>
                  <a:pt x="10953" y="3003"/>
                </a:cubicBezTo>
                <a:lnTo>
                  <a:pt x="10659" y="3296"/>
                </a:lnTo>
                <a:cubicBezTo>
                  <a:pt x="10651" y="3303"/>
                  <a:pt x="10645" y="3307"/>
                  <a:pt x="10636" y="3307"/>
                </a:cubicBezTo>
                <a:close/>
                <a:moveTo>
                  <a:pt x="10046" y="3307"/>
                </a:moveTo>
                <a:cubicBezTo>
                  <a:pt x="10038" y="3307"/>
                  <a:pt x="10029" y="3303"/>
                  <a:pt x="10023" y="3296"/>
                </a:cubicBezTo>
                <a:cubicBezTo>
                  <a:pt x="10010" y="3284"/>
                  <a:pt x="10010" y="3263"/>
                  <a:pt x="10023" y="3250"/>
                </a:cubicBezTo>
                <a:lnTo>
                  <a:pt x="10317" y="2956"/>
                </a:lnTo>
                <a:cubicBezTo>
                  <a:pt x="10330" y="2943"/>
                  <a:pt x="10350" y="2943"/>
                  <a:pt x="10363" y="2956"/>
                </a:cubicBezTo>
                <a:cubicBezTo>
                  <a:pt x="10375" y="2969"/>
                  <a:pt x="10376" y="2990"/>
                  <a:pt x="10363" y="3003"/>
                </a:cubicBezTo>
                <a:lnTo>
                  <a:pt x="10069" y="3296"/>
                </a:lnTo>
                <a:cubicBezTo>
                  <a:pt x="10063" y="3303"/>
                  <a:pt x="10055" y="3307"/>
                  <a:pt x="10046" y="3307"/>
                </a:cubicBezTo>
                <a:close/>
                <a:moveTo>
                  <a:pt x="5925" y="3307"/>
                </a:moveTo>
                <a:cubicBezTo>
                  <a:pt x="5916" y="3307"/>
                  <a:pt x="5908" y="3303"/>
                  <a:pt x="5901" y="3296"/>
                </a:cubicBezTo>
                <a:cubicBezTo>
                  <a:pt x="5889" y="3284"/>
                  <a:pt x="5889" y="3263"/>
                  <a:pt x="5901" y="3250"/>
                </a:cubicBezTo>
                <a:lnTo>
                  <a:pt x="6195" y="2956"/>
                </a:lnTo>
                <a:cubicBezTo>
                  <a:pt x="6208" y="2943"/>
                  <a:pt x="6229" y="2943"/>
                  <a:pt x="6242" y="2956"/>
                </a:cubicBezTo>
                <a:cubicBezTo>
                  <a:pt x="6255" y="2969"/>
                  <a:pt x="6255" y="2990"/>
                  <a:pt x="6242" y="3003"/>
                </a:cubicBezTo>
                <a:lnTo>
                  <a:pt x="5948" y="3296"/>
                </a:lnTo>
                <a:cubicBezTo>
                  <a:pt x="5942" y="3303"/>
                  <a:pt x="5933" y="3307"/>
                  <a:pt x="5925" y="3307"/>
                </a:cubicBezTo>
                <a:close/>
                <a:moveTo>
                  <a:pt x="5335" y="3307"/>
                </a:moveTo>
                <a:cubicBezTo>
                  <a:pt x="5326" y="3307"/>
                  <a:pt x="5318" y="3303"/>
                  <a:pt x="5312" y="3296"/>
                </a:cubicBezTo>
                <a:cubicBezTo>
                  <a:pt x="5299" y="3284"/>
                  <a:pt x="5299" y="3263"/>
                  <a:pt x="5312" y="3250"/>
                </a:cubicBezTo>
                <a:lnTo>
                  <a:pt x="5605" y="2956"/>
                </a:lnTo>
                <a:cubicBezTo>
                  <a:pt x="5618" y="2943"/>
                  <a:pt x="5639" y="2943"/>
                  <a:pt x="5652" y="2956"/>
                </a:cubicBezTo>
                <a:cubicBezTo>
                  <a:pt x="5665" y="2969"/>
                  <a:pt x="5665" y="2990"/>
                  <a:pt x="5652" y="3003"/>
                </a:cubicBezTo>
                <a:lnTo>
                  <a:pt x="5358" y="3296"/>
                </a:lnTo>
                <a:cubicBezTo>
                  <a:pt x="5352" y="3303"/>
                  <a:pt x="5343" y="3307"/>
                  <a:pt x="5335" y="3307"/>
                </a:cubicBezTo>
                <a:close/>
                <a:moveTo>
                  <a:pt x="4747" y="3307"/>
                </a:moveTo>
                <a:cubicBezTo>
                  <a:pt x="4738" y="3307"/>
                  <a:pt x="4730" y="3303"/>
                  <a:pt x="4724" y="3296"/>
                </a:cubicBezTo>
                <a:cubicBezTo>
                  <a:pt x="4711" y="3284"/>
                  <a:pt x="4711" y="3263"/>
                  <a:pt x="4724" y="3250"/>
                </a:cubicBezTo>
                <a:lnTo>
                  <a:pt x="5018" y="2956"/>
                </a:lnTo>
                <a:cubicBezTo>
                  <a:pt x="5030" y="2943"/>
                  <a:pt x="5051" y="2943"/>
                  <a:pt x="5064" y="2956"/>
                </a:cubicBezTo>
                <a:cubicBezTo>
                  <a:pt x="5077" y="2969"/>
                  <a:pt x="5077" y="2990"/>
                  <a:pt x="5064" y="3003"/>
                </a:cubicBezTo>
                <a:lnTo>
                  <a:pt x="4770" y="3296"/>
                </a:lnTo>
                <a:cubicBezTo>
                  <a:pt x="4764" y="3303"/>
                  <a:pt x="4755" y="3307"/>
                  <a:pt x="4747" y="3307"/>
                </a:cubicBezTo>
                <a:close/>
                <a:moveTo>
                  <a:pt x="4159" y="3307"/>
                </a:moveTo>
                <a:cubicBezTo>
                  <a:pt x="4151" y="3307"/>
                  <a:pt x="4142" y="3303"/>
                  <a:pt x="4136" y="3296"/>
                </a:cubicBezTo>
                <a:cubicBezTo>
                  <a:pt x="4123" y="3284"/>
                  <a:pt x="4123" y="3263"/>
                  <a:pt x="4136" y="3250"/>
                </a:cubicBezTo>
                <a:lnTo>
                  <a:pt x="4430" y="2956"/>
                </a:lnTo>
                <a:cubicBezTo>
                  <a:pt x="4442" y="2943"/>
                  <a:pt x="4464" y="2943"/>
                  <a:pt x="4476" y="2956"/>
                </a:cubicBezTo>
                <a:cubicBezTo>
                  <a:pt x="4489" y="2969"/>
                  <a:pt x="4489" y="2990"/>
                  <a:pt x="4476" y="3003"/>
                </a:cubicBezTo>
                <a:lnTo>
                  <a:pt x="4182" y="3296"/>
                </a:lnTo>
                <a:cubicBezTo>
                  <a:pt x="4174" y="3303"/>
                  <a:pt x="4165" y="3307"/>
                  <a:pt x="4159" y="3307"/>
                </a:cubicBezTo>
                <a:close/>
                <a:moveTo>
                  <a:pt x="3569" y="3307"/>
                </a:moveTo>
                <a:cubicBezTo>
                  <a:pt x="3561" y="3307"/>
                  <a:pt x="3552" y="3303"/>
                  <a:pt x="3546" y="3296"/>
                </a:cubicBezTo>
                <a:cubicBezTo>
                  <a:pt x="3533" y="3284"/>
                  <a:pt x="3533" y="3263"/>
                  <a:pt x="3546" y="3250"/>
                </a:cubicBezTo>
                <a:lnTo>
                  <a:pt x="3840" y="2956"/>
                </a:lnTo>
                <a:cubicBezTo>
                  <a:pt x="3852" y="2943"/>
                  <a:pt x="3874" y="2943"/>
                  <a:pt x="3886" y="2956"/>
                </a:cubicBezTo>
                <a:cubicBezTo>
                  <a:pt x="3899" y="2969"/>
                  <a:pt x="3899" y="2990"/>
                  <a:pt x="3886" y="3003"/>
                </a:cubicBezTo>
                <a:lnTo>
                  <a:pt x="3592" y="3296"/>
                </a:lnTo>
                <a:cubicBezTo>
                  <a:pt x="3586" y="3303"/>
                  <a:pt x="3578" y="3307"/>
                  <a:pt x="3569" y="3307"/>
                </a:cubicBezTo>
                <a:close/>
                <a:moveTo>
                  <a:pt x="1803" y="3307"/>
                </a:moveTo>
                <a:cubicBezTo>
                  <a:pt x="1795" y="3307"/>
                  <a:pt x="1786" y="3303"/>
                  <a:pt x="1780" y="3296"/>
                </a:cubicBezTo>
                <a:cubicBezTo>
                  <a:pt x="1767" y="3284"/>
                  <a:pt x="1767" y="3263"/>
                  <a:pt x="1780" y="3250"/>
                </a:cubicBezTo>
                <a:lnTo>
                  <a:pt x="2074" y="2956"/>
                </a:lnTo>
                <a:cubicBezTo>
                  <a:pt x="2087" y="2943"/>
                  <a:pt x="2108" y="2943"/>
                  <a:pt x="2121" y="2956"/>
                </a:cubicBezTo>
                <a:cubicBezTo>
                  <a:pt x="2133" y="2969"/>
                  <a:pt x="2133" y="2990"/>
                  <a:pt x="2121" y="3003"/>
                </a:cubicBezTo>
                <a:lnTo>
                  <a:pt x="1827" y="3296"/>
                </a:lnTo>
                <a:cubicBezTo>
                  <a:pt x="1820" y="3303"/>
                  <a:pt x="1812" y="3307"/>
                  <a:pt x="1803" y="3307"/>
                </a:cubicBezTo>
                <a:close/>
                <a:moveTo>
                  <a:pt x="1213" y="3307"/>
                </a:moveTo>
                <a:cubicBezTo>
                  <a:pt x="1205" y="3307"/>
                  <a:pt x="1196" y="3303"/>
                  <a:pt x="1190" y="3296"/>
                </a:cubicBezTo>
                <a:cubicBezTo>
                  <a:pt x="1177" y="3284"/>
                  <a:pt x="1177" y="3263"/>
                  <a:pt x="1190" y="3250"/>
                </a:cubicBezTo>
                <a:lnTo>
                  <a:pt x="1484" y="2956"/>
                </a:lnTo>
                <a:cubicBezTo>
                  <a:pt x="1497" y="2943"/>
                  <a:pt x="1518" y="2943"/>
                  <a:pt x="1531" y="2956"/>
                </a:cubicBezTo>
                <a:cubicBezTo>
                  <a:pt x="1543" y="2969"/>
                  <a:pt x="1543" y="2990"/>
                  <a:pt x="1531" y="3003"/>
                </a:cubicBezTo>
                <a:lnTo>
                  <a:pt x="1237" y="3296"/>
                </a:lnTo>
                <a:cubicBezTo>
                  <a:pt x="1230" y="3303"/>
                  <a:pt x="1222" y="3307"/>
                  <a:pt x="1213" y="3307"/>
                </a:cubicBezTo>
                <a:close/>
                <a:moveTo>
                  <a:pt x="625" y="3307"/>
                </a:moveTo>
                <a:cubicBezTo>
                  <a:pt x="617" y="3307"/>
                  <a:pt x="609" y="3303"/>
                  <a:pt x="602" y="3296"/>
                </a:cubicBezTo>
                <a:cubicBezTo>
                  <a:pt x="590" y="3284"/>
                  <a:pt x="590" y="3263"/>
                  <a:pt x="602" y="3250"/>
                </a:cubicBezTo>
                <a:lnTo>
                  <a:pt x="896" y="2956"/>
                </a:lnTo>
                <a:cubicBezTo>
                  <a:pt x="909" y="2943"/>
                  <a:pt x="930" y="2943"/>
                  <a:pt x="943" y="2956"/>
                </a:cubicBezTo>
                <a:cubicBezTo>
                  <a:pt x="955" y="2969"/>
                  <a:pt x="955" y="2990"/>
                  <a:pt x="943" y="3003"/>
                </a:cubicBezTo>
                <a:lnTo>
                  <a:pt x="649" y="3296"/>
                </a:lnTo>
                <a:cubicBezTo>
                  <a:pt x="642" y="3303"/>
                  <a:pt x="634" y="3307"/>
                  <a:pt x="625" y="3307"/>
                </a:cubicBezTo>
                <a:close/>
                <a:moveTo>
                  <a:pt x="17701" y="2717"/>
                </a:moveTo>
                <a:cubicBezTo>
                  <a:pt x="17693" y="2717"/>
                  <a:pt x="17684" y="2713"/>
                  <a:pt x="17678" y="2706"/>
                </a:cubicBezTo>
                <a:cubicBezTo>
                  <a:pt x="17665" y="2694"/>
                  <a:pt x="17665" y="2673"/>
                  <a:pt x="17678" y="2660"/>
                </a:cubicBezTo>
                <a:lnTo>
                  <a:pt x="17972" y="2366"/>
                </a:lnTo>
                <a:cubicBezTo>
                  <a:pt x="17984" y="2353"/>
                  <a:pt x="18005" y="2353"/>
                  <a:pt x="18018" y="2366"/>
                </a:cubicBezTo>
                <a:cubicBezTo>
                  <a:pt x="18030" y="2379"/>
                  <a:pt x="18031" y="2400"/>
                  <a:pt x="18018" y="2413"/>
                </a:cubicBezTo>
                <a:lnTo>
                  <a:pt x="17724" y="2706"/>
                </a:lnTo>
                <a:cubicBezTo>
                  <a:pt x="17718" y="2715"/>
                  <a:pt x="17710" y="2717"/>
                  <a:pt x="17701" y="2717"/>
                </a:cubicBezTo>
                <a:close/>
                <a:moveTo>
                  <a:pt x="17113" y="2717"/>
                </a:moveTo>
                <a:cubicBezTo>
                  <a:pt x="17105" y="2717"/>
                  <a:pt x="17096" y="2713"/>
                  <a:pt x="17090" y="2706"/>
                </a:cubicBezTo>
                <a:cubicBezTo>
                  <a:pt x="17077" y="2694"/>
                  <a:pt x="17077" y="2673"/>
                  <a:pt x="17090" y="2660"/>
                </a:cubicBezTo>
                <a:lnTo>
                  <a:pt x="17384" y="2366"/>
                </a:lnTo>
                <a:cubicBezTo>
                  <a:pt x="17397" y="2353"/>
                  <a:pt x="17417" y="2353"/>
                  <a:pt x="17430" y="2366"/>
                </a:cubicBezTo>
                <a:cubicBezTo>
                  <a:pt x="17442" y="2379"/>
                  <a:pt x="17443" y="2400"/>
                  <a:pt x="17430" y="2413"/>
                </a:cubicBezTo>
                <a:lnTo>
                  <a:pt x="17137" y="2706"/>
                </a:lnTo>
                <a:cubicBezTo>
                  <a:pt x="17130" y="2715"/>
                  <a:pt x="17122" y="2717"/>
                  <a:pt x="17113" y="2717"/>
                </a:cubicBezTo>
                <a:close/>
                <a:moveTo>
                  <a:pt x="16523" y="2717"/>
                </a:moveTo>
                <a:cubicBezTo>
                  <a:pt x="16515" y="2717"/>
                  <a:pt x="16506" y="2713"/>
                  <a:pt x="16500" y="2706"/>
                </a:cubicBezTo>
                <a:cubicBezTo>
                  <a:pt x="16487" y="2694"/>
                  <a:pt x="16487" y="2673"/>
                  <a:pt x="16500" y="2660"/>
                </a:cubicBezTo>
                <a:lnTo>
                  <a:pt x="16794" y="2366"/>
                </a:lnTo>
                <a:cubicBezTo>
                  <a:pt x="16807" y="2353"/>
                  <a:pt x="16827" y="2353"/>
                  <a:pt x="16840" y="2366"/>
                </a:cubicBezTo>
                <a:cubicBezTo>
                  <a:pt x="16852" y="2379"/>
                  <a:pt x="16853" y="2400"/>
                  <a:pt x="16840" y="2413"/>
                </a:cubicBezTo>
                <a:lnTo>
                  <a:pt x="16547" y="2706"/>
                </a:lnTo>
                <a:cubicBezTo>
                  <a:pt x="16540" y="2715"/>
                  <a:pt x="16532" y="2717"/>
                  <a:pt x="16523" y="2717"/>
                </a:cubicBezTo>
                <a:close/>
                <a:moveTo>
                  <a:pt x="15935" y="2717"/>
                </a:moveTo>
                <a:cubicBezTo>
                  <a:pt x="15927" y="2717"/>
                  <a:pt x="15918" y="2713"/>
                  <a:pt x="15912" y="2706"/>
                </a:cubicBezTo>
                <a:cubicBezTo>
                  <a:pt x="15899" y="2694"/>
                  <a:pt x="15899" y="2673"/>
                  <a:pt x="15912" y="2660"/>
                </a:cubicBezTo>
                <a:lnTo>
                  <a:pt x="16206" y="2366"/>
                </a:lnTo>
                <a:cubicBezTo>
                  <a:pt x="16219" y="2353"/>
                  <a:pt x="16240" y="2353"/>
                  <a:pt x="16253" y="2366"/>
                </a:cubicBezTo>
                <a:cubicBezTo>
                  <a:pt x="16265" y="2379"/>
                  <a:pt x="16265" y="2400"/>
                  <a:pt x="16253" y="2413"/>
                </a:cubicBezTo>
                <a:lnTo>
                  <a:pt x="15959" y="2706"/>
                </a:lnTo>
                <a:cubicBezTo>
                  <a:pt x="15952" y="2715"/>
                  <a:pt x="15944" y="2717"/>
                  <a:pt x="15935" y="2717"/>
                </a:cubicBezTo>
                <a:close/>
                <a:moveTo>
                  <a:pt x="15345" y="2717"/>
                </a:moveTo>
                <a:cubicBezTo>
                  <a:pt x="15337" y="2717"/>
                  <a:pt x="15329" y="2713"/>
                  <a:pt x="15322" y="2706"/>
                </a:cubicBezTo>
                <a:cubicBezTo>
                  <a:pt x="15309" y="2694"/>
                  <a:pt x="15309" y="2673"/>
                  <a:pt x="15322" y="2660"/>
                </a:cubicBezTo>
                <a:lnTo>
                  <a:pt x="15616" y="2366"/>
                </a:lnTo>
                <a:cubicBezTo>
                  <a:pt x="15629" y="2353"/>
                  <a:pt x="15650" y="2353"/>
                  <a:pt x="15663" y="2366"/>
                </a:cubicBezTo>
                <a:cubicBezTo>
                  <a:pt x="15675" y="2379"/>
                  <a:pt x="15675" y="2400"/>
                  <a:pt x="15663" y="2413"/>
                </a:cubicBezTo>
                <a:lnTo>
                  <a:pt x="15369" y="2706"/>
                </a:lnTo>
                <a:cubicBezTo>
                  <a:pt x="15362" y="2715"/>
                  <a:pt x="15354" y="2717"/>
                  <a:pt x="15345" y="2717"/>
                </a:cubicBezTo>
                <a:close/>
                <a:moveTo>
                  <a:pt x="14758" y="2717"/>
                </a:moveTo>
                <a:cubicBezTo>
                  <a:pt x="14749" y="2717"/>
                  <a:pt x="14741" y="2713"/>
                  <a:pt x="14734" y="2706"/>
                </a:cubicBezTo>
                <a:cubicBezTo>
                  <a:pt x="14722" y="2694"/>
                  <a:pt x="14722" y="2673"/>
                  <a:pt x="14734" y="2660"/>
                </a:cubicBezTo>
                <a:lnTo>
                  <a:pt x="15028" y="2366"/>
                </a:lnTo>
                <a:cubicBezTo>
                  <a:pt x="15041" y="2353"/>
                  <a:pt x="15062" y="2353"/>
                  <a:pt x="15075" y="2366"/>
                </a:cubicBezTo>
                <a:cubicBezTo>
                  <a:pt x="15087" y="2379"/>
                  <a:pt x="15087" y="2400"/>
                  <a:pt x="15075" y="2413"/>
                </a:cubicBezTo>
                <a:lnTo>
                  <a:pt x="14781" y="2706"/>
                </a:lnTo>
                <a:cubicBezTo>
                  <a:pt x="14774" y="2715"/>
                  <a:pt x="14766" y="2717"/>
                  <a:pt x="14758" y="2717"/>
                </a:cubicBezTo>
                <a:close/>
                <a:moveTo>
                  <a:pt x="14168" y="2717"/>
                </a:moveTo>
                <a:cubicBezTo>
                  <a:pt x="14159" y="2717"/>
                  <a:pt x="14151" y="2713"/>
                  <a:pt x="14144" y="2706"/>
                </a:cubicBezTo>
                <a:cubicBezTo>
                  <a:pt x="14132" y="2694"/>
                  <a:pt x="14132" y="2673"/>
                  <a:pt x="14144" y="2660"/>
                </a:cubicBezTo>
                <a:lnTo>
                  <a:pt x="14438" y="2366"/>
                </a:lnTo>
                <a:cubicBezTo>
                  <a:pt x="14451" y="2353"/>
                  <a:pt x="14472" y="2353"/>
                  <a:pt x="14485" y="2366"/>
                </a:cubicBezTo>
                <a:cubicBezTo>
                  <a:pt x="14497" y="2379"/>
                  <a:pt x="14497" y="2400"/>
                  <a:pt x="14485" y="2413"/>
                </a:cubicBezTo>
                <a:lnTo>
                  <a:pt x="14191" y="2706"/>
                </a:lnTo>
                <a:cubicBezTo>
                  <a:pt x="14184" y="2715"/>
                  <a:pt x="14176" y="2717"/>
                  <a:pt x="14168" y="2717"/>
                </a:cubicBezTo>
                <a:close/>
                <a:moveTo>
                  <a:pt x="13580" y="2717"/>
                </a:moveTo>
                <a:cubicBezTo>
                  <a:pt x="13571" y="2717"/>
                  <a:pt x="13563" y="2713"/>
                  <a:pt x="13556" y="2706"/>
                </a:cubicBezTo>
                <a:cubicBezTo>
                  <a:pt x="13544" y="2694"/>
                  <a:pt x="13544" y="2673"/>
                  <a:pt x="13556" y="2660"/>
                </a:cubicBezTo>
                <a:lnTo>
                  <a:pt x="13850" y="2366"/>
                </a:lnTo>
                <a:cubicBezTo>
                  <a:pt x="13863" y="2353"/>
                  <a:pt x="13884" y="2353"/>
                  <a:pt x="13897" y="2366"/>
                </a:cubicBezTo>
                <a:cubicBezTo>
                  <a:pt x="13910" y="2379"/>
                  <a:pt x="13910" y="2400"/>
                  <a:pt x="13897" y="2413"/>
                </a:cubicBezTo>
                <a:lnTo>
                  <a:pt x="13603" y="2706"/>
                </a:lnTo>
                <a:cubicBezTo>
                  <a:pt x="13597" y="2715"/>
                  <a:pt x="13588" y="2717"/>
                  <a:pt x="13580" y="2717"/>
                </a:cubicBezTo>
                <a:close/>
                <a:moveTo>
                  <a:pt x="12990" y="2717"/>
                </a:moveTo>
                <a:cubicBezTo>
                  <a:pt x="12981" y="2717"/>
                  <a:pt x="12973" y="2713"/>
                  <a:pt x="12966" y="2706"/>
                </a:cubicBezTo>
                <a:cubicBezTo>
                  <a:pt x="12954" y="2694"/>
                  <a:pt x="12954" y="2673"/>
                  <a:pt x="12966" y="2660"/>
                </a:cubicBezTo>
                <a:lnTo>
                  <a:pt x="13260" y="2366"/>
                </a:lnTo>
                <a:cubicBezTo>
                  <a:pt x="13273" y="2353"/>
                  <a:pt x="13294" y="2353"/>
                  <a:pt x="13307" y="2366"/>
                </a:cubicBezTo>
                <a:cubicBezTo>
                  <a:pt x="13320" y="2379"/>
                  <a:pt x="13320" y="2400"/>
                  <a:pt x="13307" y="2413"/>
                </a:cubicBezTo>
                <a:lnTo>
                  <a:pt x="13013" y="2706"/>
                </a:lnTo>
                <a:cubicBezTo>
                  <a:pt x="13007" y="2715"/>
                  <a:pt x="12998" y="2717"/>
                  <a:pt x="12990" y="2717"/>
                </a:cubicBezTo>
                <a:close/>
                <a:moveTo>
                  <a:pt x="12402" y="2717"/>
                </a:moveTo>
                <a:cubicBezTo>
                  <a:pt x="12393" y="2717"/>
                  <a:pt x="12385" y="2713"/>
                  <a:pt x="12379" y="2706"/>
                </a:cubicBezTo>
                <a:cubicBezTo>
                  <a:pt x="12366" y="2694"/>
                  <a:pt x="12366" y="2673"/>
                  <a:pt x="12379" y="2660"/>
                </a:cubicBezTo>
                <a:lnTo>
                  <a:pt x="12673" y="2366"/>
                </a:lnTo>
                <a:cubicBezTo>
                  <a:pt x="12685" y="2353"/>
                  <a:pt x="12706" y="2353"/>
                  <a:pt x="12719" y="2366"/>
                </a:cubicBezTo>
                <a:cubicBezTo>
                  <a:pt x="12732" y="2379"/>
                  <a:pt x="12732" y="2400"/>
                  <a:pt x="12719" y="2413"/>
                </a:cubicBezTo>
                <a:lnTo>
                  <a:pt x="12425" y="2706"/>
                </a:lnTo>
                <a:cubicBezTo>
                  <a:pt x="12419" y="2715"/>
                  <a:pt x="12410" y="2717"/>
                  <a:pt x="12402" y="2717"/>
                </a:cubicBezTo>
                <a:close/>
                <a:moveTo>
                  <a:pt x="11814" y="2717"/>
                </a:moveTo>
                <a:cubicBezTo>
                  <a:pt x="11806" y="2717"/>
                  <a:pt x="11797" y="2713"/>
                  <a:pt x="11791" y="2706"/>
                </a:cubicBezTo>
                <a:cubicBezTo>
                  <a:pt x="11778" y="2694"/>
                  <a:pt x="11778" y="2673"/>
                  <a:pt x="11791" y="2660"/>
                </a:cubicBezTo>
                <a:lnTo>
                  <a:pt x="12085" y="2366"/>
                </a:lnTo>
                <a:cubicBezTo>
                  <a:pt x="12097" y="2353"/>
                  <a:pt x="12118" y="2353"/>
                  <a:pt x="12131" y="2366"/>
                </a:cubicBezTo>
                <a:cubicBezTo>
                  <a:pt x="12144" y="2379"/>
                  <a:pt x="12144" y="2400"/>
                  <a:pt x="12131" y="2413"/>
                </a:cubicBezTo>
                <a:lnTo>
                  <a:pt x="11837" y="2706"/>
                </a:lnTo>
                <a:cubicBezTo>
                  <a:pt x="11829" y="2715"/>
                  <a:pt x="11820" y="2717"/>
                  <a:pt x="11814" y="2717"/>
                </a:cubicBezTo>
                <a:close/>
                <a:moveTo>
                  <a:pt x="11224" y="2717"/>
                </a:moveTo>
                <a:cubicBezTo>
                  <a:pt x="11216" y="2717"/>
                  <a:pt x="11207" y="2713"/>
                  <a:pt x="11201" y="2706"/>
                </a:cubicBezTo>
                <a:cubicBezTo>
                  <a:pt x="11188" y="2694"/>
                  <a:pt x="11188" y="2673"/>
                  <a:pt x="11201" y="2660"/>
                </a:cubicBezTo>
                <a:lnTo>
                  <a:pt x="11495" y="2366"/>
                </a:lnTo>
                <a:cubicBezTo>
                  <a:pt x="11507" y="2353"/>
                  <a:pt x="11528" y="2353"/>
                  <a:pt x="11541" y="2366"/>
                </a:cubicBezTo>
                <a:cubicBezTo>
                  <a:pt x="11553" y="2379"/>
                  <a:pt x="11554" y="2400"/>
                  <a:pt x="11541" y="2413"/>
                </a:cubicBezTo>
                <a:lnTo>
                  <a:pt x="11247" y="2706"/>
                </a:lnTo>
                <a:cubicBezTo>
                  <a:pt x="11241" y="2715"/>
                  <a:pt x="11232" y="2717"/>
                  <a:pt x="11224" y="2717"/>
                </a:cubicBezTo>
                <a:close/>
                <a:moveTo>
                  <a:pt x="10636" y="2717"/>
                </a:moveTo>
                <a:cubicBezTo>
                  <a:pt x="10628" y="2717"/>
                  <a:pt x="10619" y="2713"/>
                  <a:pt x="10613" y="2706"/>
                </a:cubicBezTo>
                <a:cubicBezTo>
                  <a:pt x="10600" y="2694"/>
                  <a:pt x="10600" y="2673"/>
                  <a:pt x="10613" y="2660"/>
                </a:cubicBezTo>
                <a:lnTo>
                  <a:pt x="10907" y="2366"/>
                </a:lnTo>
                <a:cubicBezTo>
                  <a:pt x="10920" y="2353"/>
                  <a:pt x="10940" y="2353"/>
                  <a:pt x="10953" y="2366"/>
                </a:cubicBezTo>
                <a:cubicBezTo>
                  <a:pt x="10965" y="2379"/>
                  <a:pt x="10966" y="2400"/>
                  <a:pt x="10953" y="2413"/>
                </a:cubicBezTo>
                <a:lnTo>
                  <a:pt x="10659" y="2706"/>
                </a:lnTo>
                <a:cubicBezTo>
                  <a:pt x="10651" y="2715"/>
                  <a:pt x="10645" y="2717"/>
                  <a:pt x="10636" y="2717"/>
                </a:cubicBezTo>
                <a:close/>
                <a:moveTo>
                  <a:pt x="10046" y="2717"/>
                </a:moveTo>
                <a:cubicBezTo>
                  <a:pt x="10038" y="2717"/>
                  <a:pt x="10029" y="2713"/>
                  <a:pt x="10023" y="2706"/>
                </a:cubicBezTo>
                <a:cubicBezTo>
                  <a:pt x="10010" y="2694"/>
                  <a:pt x="10010" y="2673"/>
                  <a:pt x="10023" y="2660"/>
                </a:cubicBezTo>
                <a:lnTo>
                  <a:pt x="10317" y="2366"/>
                </a:lnTo>
                <a:cubicBezTo>
                  <a:pt x="10330" y="2353"/>
                  <a:pt x="10350" y="2353"/>
                  <a:pt x="10363" y="2366"/>
                </a:cubicBezTo>
                <a:cubicBezTo>
                  <a:pt x="10375" y="2379"/>
                  <a:pt x="10376" y="2400"/>
                  <a:pt x="10363" y="2413"/>
                </a:cubicBezTo>
                <a:lnTo>
                  <a:pt x="10069" y="2706"/>
                </a:lnTo>
                <a:cubicBezTo>
                  <a:pt x="10063" y="2715"/>
                  <a:pt x="10055" y="2717"/>
                  <a:pt x="10046" y="2717"/>
                </a:cubicBezTo>
                <a:close/>
                <a:moveTo>
                  <a:pt x="9458" y="2717"/>
                </a:moveTo>
                <a:cubicBezTo>
                  <a:pt x="9450" y="2717"/>
                  <a:pt x="9441" y="2713"/>
                  <a:pt x="9435" y="2706"/>
                </a:cubicBezTo>
                <a:cubicBezTo>
                  <a:pt x="9422" y="2694"/>
                  <a:pt x="9422" y="2673"/>
                  <a:pt x="9435" y="2660"/>
                </a:cubicBezTo>
                <a:lnTo>
                  <a:pt x="9729" y="2366"/>
                </a:lnTo>
                <a:cubicBezTo>
                  <a:pt x="9742" y="2353"/>
                  <a:pt x="9762" y="2353"/>
                  <a:pt x="9775" y="2366"/>
                </a:cubicBezTo>
                <a:cubicBezTo>
                  <a:pt x="9787" y="2379"/>
                  <a:pt x="9788" y="2400"/>
                  <a:pt x="9775" y="2413"/>
                </a:cubicBezTo>
                <a:lnTo>
                  <a:pt x="9482" y="2706"/>
                </a:lnTo>
                <a:cubicBezTo>
                  <a:pt x="9475" y="2715"/>
                  <a:pt x="9467" y="2717"/>
                  <a:pt x="9458" y="2717"/>
                </a:cubicBezTo>
                <a:close/>
                <a:moveTo>
                  <a:pt x="8868" y="2717"/>
                </a:moveTo>
                <a:cubicBezTo>
                  <a:pt x="8860" y="2717"/>
                  <a:pt x="8851" y="2713"/>
                  <a:pt x="8845" y="2706"/>
                </a:cubicBezTo>
                <a:cubicBezTo>
                  <a:pt x="8832" y="2694"/>
                  <a:pt x="8832" y="2673"/>
                  <a:pt x="8845" y="2660"/>
                </a:cubicBezTo>
                <a:lnTo>
                  <a:pt x="9139" y="2366"/>
                </a:lnTo>
                <a:cubicBezTo>
                  <a:pt x="9152" y="2353"/>
                  <a:pt x="9173" y="2353"/>
                  <a:pt x="9186" y="2366"/>
                </a:cubicBezTo>
                <a:cubicBezTo>
                  <a:pt x="9198" y="2379"/>
                  <a:pt x="9198" y="2400"/>
                  <a:pt x="9186" y="2413"/>
                </a:cubicBezTo>
                <a:lnTo>
                  <a:pt x="8892" y="2706"/>
                </a:lnTo>
                <a:cubicBezTo>
                  <a:pt x="8885" y="2715"/>
                  <a:pt x="8877" y="2717"/>
                  <a:pt x="8868" y="2717"/>
                </a:cubicBezTo>
                <a:close/>
                <a:moveTo>
                  <a:pt x="8280" y="2717"/>
                </a:moveTo>
                <a:cubicBezTo>
                  <a:pt x="8272" y="2717"/>
                  <a:pt x="8264" y="2713"/>
                  <a:pt x="8257" y="2706"/>
                </a:cubicBezTo>
                <a:cubicBezTo>
                  <a:pt x="8244" y="2694"/>
                  <a:pt x="8244" y="2673"/>
                  <a:pt x="8257" y="2660"/>
                </a:cubicBezTo>
                <a:lnTo>
                  <a:pt x="8551" y="2366"/>
                </a:lnTo>
                <a:cubicBezTo>
                  <a:pt x="8564" y="2353"/>
                  <a:pt x="8585" y="2353"/>
                  <a:pt x="8598" y="2366"/>
                </a:cubicBezTo>
                <a:cubicBezTo>
                  <a:pt x="8610" y="2379"/>
                  <a:pt x="8610" y="2400"/>
                  <a:pt x="8598" y="2413"/>
                </a:cubicBezTo>
                <a:lnTo>
                  <a:pt x="8304" y="2706"/>
                </a:lnTo>
                <a:cubicBezTo>
                  <a:pt x="8297" y="2715"/>
                  <a:pt x="8289" y="2717"/>
                  <a:pt x="8280" y="2717"/>
                </a:cubicBezTo>
                <a:close/>
                <a:moveTo>
                  <a:pt x="7690" y="2717"/>
                </a:moveTo>
                <a:cubicBezTo>
                  <a:pt x="7682" y="2717"/>
                  <a:pt x="7674" y="2713"/>
                  <a:pt x="7667" y="2706"/>
                </a:cubicBezTo>
                <a:cubicBezTo>
                  <a:pt x="7655" y="2694"/>
                  <a:pt x="7655" y="2673"/>
                  <a:pt x="7667" y="2660"/>
                </a:cubicBezTo>
                <a:lnTo>
                  <a:pt x="7961" y="2366"/>
                </a:lnTo>
                <a:cubicBezTo>
                  <a:pt x="7974" y="2353"/>
                  <a:pt x="7995" y="2353"/>
                  <a:pt x="8008" y="2366"/>
                </a:cubicBezTo>
                <a:cubicBezTo>
                  <a:pt x="8020" y="2379"/>
                  <a:pt x="8020" y="2400"/>
                  <a:pt x="8008" y="2413"/>
                </a:cubicBezTo>
                <a:lnTo>
                  <a:pt x="7714" y="2706"/>
                </a:lnTo>
                <a:cubicBezTo>
                  <a:pt x="7707" y="2715"/>
                  <a:pt x="7699" y="2717"/>
                  <a:pt x="7690" y="2717"/>
                </a:cubicBezTo>
                <a:close/>
                <a:moveTo>
                  <a:pt x="7103" y="2717"/>
                </a:moveTo>
                <a:cubicBezTo>
                  <a:pt x="7094" y="2717"/>
                  <a:pt x="7086" y="2713"/>
                  <a:pt x="7079" y="2706"/>
                </a:cubicBezTo>
                <a:cubicBezTo>
                  <a:pt x="7067" y="2694"/>
                  <a:pt x="7067" y="2673"/>
                  <a:pt x="7079" y="2660"/>
                </a:cubicBezTo>
                <a:lnTo>
                  <a:pt x="7373" y="2366"/>
                </a:lnTo>
                <a:cubicBezTo>
                  <a:pt x="7386" y="2353"/>
                  <a:pt x="7407" y="2353"/>
                  <a:pt x="7420" y="2366"/>
                </a:cubicBezTo>
                <a:cubicBezTo>
                  <a:pt x="7432" y="2379"/>
                  <a:pt x="7432" y="2400"/>
                  <a:pt x="7420" y="2413"/>
                </a:cubicBezTo>
                <a:lnTo>
                  <a:pt x="7126" y="2706"/>
                </a:lnTo>
                <a:cubicBezTo>
                  <a:pt x="7120" y="2715"/>
                  <a:pt x="7111" y="2717"/>
                  <a:pt x="7103" y="2717"/>
                </a:cubicBezTo>
                <a:close/>
                <a:moveTo>
                  <a:pt x="6513" y="2717"/>
                </a:moveTo>
                <a:cubicBezTo>
                  <a:pt x="6504" y="2717"/>
                  <a:pt x="6496" y="2713"/>
                  <a:pt x="6489" y="2706"/>
                </a:cubicBezTo>
                <a:cubicBezTo>
                  <a:pt x="6477" y="2694"/>
                  <a:pt x="6477" y="2673"/>
                  <a:pt x="6489" y="2660"/>
                </a:cubicBezTo>
                <a:lnTo>
                  <a:pt x="6783" y="2366"/>
                </a:lnTo>
                <a:cubicBezTo>
                  <a:pt x="6796" y="2353"/>
                  <a:pt x="6817" y="2353"/>
                  <a:pt x="6830" y="2366"/>
                </a:cubicBezTo>
                <a:cubicBezTo>
                  <a:pt x="6842" y="2379"/>
                  <a:pt x="6842" y="2400"/>
                  <a:pt x="6830" y="2413"/>
                </a:cubicBezTo>
                <a:lnTo>
                  <a:pt x="6536" y="2706"/>
                </a:lnTo>
                <a:cubicBezTo>
                  <a:pt x="6530" y="2715"/>
                  <a:pt x="6521" y="2717"/>
                  <a:pt x="6513" y="2717"/>
                </a:cubicBezTo>
                <a:close/>
                <a:moveTo>
                  <a:pt x="5925" y="2717"/>
                </a:moveTo>
                <a:cubicBezTo>
                  <a:pt x="5916" y="2717"/>
                  <a:pt x="5908" y="2713"/>
                  <a:pt x="5901" y="2706"/>
                </a:cubicBezTo>
                <a:cubicBezTo>
                  <a:pt x="5889" y="2694"/>
                  <a:pt x="5889" y="2673"/>
                  <a:pt x="5901" y="2660"/>
                </a:cubicBezTo>
                <a:lnTo>
                  <a:pt x="6195" y="2366"/>
                </a:lnTo>
                <a:cubicBezTo>
                  <a:pt x="6208" y="2353"/>
                  <a:pt x="6229" y="2353"/>
                  <a:pt x="6242" y="2366"/>
                </a:cubicBezTo>
                <a:cubicBezTo>
                  <a:pt x="6255" y="2379"/>
                  <a:pt x="6255" y="2400"/>
                  <a:pt x="6242" y="2413"/>
                </a:cubicBezTo>
                <a:lnTo>
                  <a:pt x="5948" y="2706"/>
                </a:lnTo>
                <a:cubicBezTo>
                  <a:pt x="5942" y="2715"/>
                  <a:pt x="5933" y="2717"/>
                  <a:pt x="5925" y="2717"/>
                </a:cubicBezTo>
                <a:close/>
                <a:moveTo>
                  <a:pt x="5335" y="2717"/>
                </a:moveTo>
                <a:cubicBezTo>
                  <a:pt x="5326" y="2717"/>
                  <a:pt x="5318" y="2713"/>
                  <a:pt x="5312" y="2706"/>
                </a:cubicBezTo>
                <a:cubicBezTo>
                  <a:pt x="5299" y="2694"/>
                  <a:pt x="5299" y="2673"/>
                  <a:pt x="5312" y="2660"/>
                </a:cubicBezTo>
                <a:lnTo>
                  <a:pt x="5605" y="2366"/>
                </a:lnTo>
                <a:cubicBezTo>
                  <a:pt x="5618" y="2353"/>
                  <a:pt x="5639" y="2353"/>
                  <a:pt x="5652" y="2366"/>
                </a:cubicBezTo>
                <a:cubicBezTo>
                  <a:pt x="5665" y="2379"/>
                  <a:pt x="5665" y="2400"/>
                  <a:pt x="5652" y="2413"/>
                </a:cubicBezTo>
                <a:lnTo>
                  <a:pt x="5358" y="2706"/>
                </a:lnTo>
                <a:cubicBezTo>
                  <a:pt x="5352" y="2715"/>
                  <a:pt x="5343" y="2717"/>
                  <a:pt x="5335" y="2717"/>
                </a:cubicBezTo>
                <a:close/>
                <a:moveTo>
                  <a:pt x="4747" y="2717"/>
                </a:moveTo>
                <a:cubicBezTo>
                  <a:pt x="4738" y="2717"/>
                  <a:pt x="4730" y="2713"/>
                  <a:pt x="4724" y="2706"/>
                </a:cubicBezTo>
                <a:cubicBezTo>
                  <a:pt x="4711" y="2694"/>
                  <a:pt x="4711" y="2673"/>
                  <a:pt x="4724" y="2660"/>
                </a:cubicBezTo>
                <a:lnTo>
                  <a:pt x="5018" y="2366"/>
                </a:lnTo>
                <a:cubicBezTo>
                  <a:pt x="5030" y="2353"/>
                  <a:pt x="5051" y="2353"/>
                  <a:pt x="5064" y="2366"/>
                </a:cubicBezTo>
                <a:cubicBezTo>
                  <a:pt x="5077" y="2379"/>
                  <a:pt x="5077" y="2400"/>
                  <a:pt x="5064" y="2413"/>
                </a:cubicBezTo>
                <a:lnTo>
                  <a:pt x="4770" y="2706"/>
                </a:lnTo>
                <a:cubicBezTo>
                  <a:pt x="4764" y="2715"/>
                  <a:pt x="4755" y="2717"/>
                  <a:pt x="4747" y="2717"/>
                </a:cubicBezTo>
                <a:close/>
                <a:moveTo>
                  <a:pt x="4159" y="2717"/>
                </a:moveTo>
                <a:cubicBezTo>
                  <a:pt x="4151" y="2717"/>
                  <a:pt x="4142" y="2713"/>
                  <a:pt x="4136" y="2706"/>
                </a:cubicBezTo>
                <a:cubicBezTo>
                  <a:pt x="4123" y="2694"/>
                  <a:pt x="4123" y="2673"/>
                  <a:pt x="4136" y="2660"/>
                </a:cubicBezTo>
                <a:lnTo>
                  <a:pt x="4430" y="2366"/>
                </a:lnTo>
                <a:cubicBezTo>
                  <a:pt x="4442" y="2353"/>
                  <a:pt x="4464" y="2353"/>
                  <a:pt x="4476" y="2366"/>
                </a:cubicBezTo>
                <a:cubicBezTo>
                  <a:pt x="4489" y="2379"/>
                  <a:pt x="4489" y="2400"/>
                  <a:pt x="4476" y="2413"/>
                </a:cubicBezTo>
                <a:lnTo>
                  <a:pt x="4182" y="2706"/>
                </a:lnTo>
                <a:cubicBezTo>
                  <a:pt x="4174" y="2715"/>
                  <a:pt x="4165" y="2717"/>
                  <a:pt x="4159" y="2717"/>
                </a:cubicBezTo>
                <a:close/>
                <a:moveTo>
                  <a:pt x="3569" y="2717"/>
                </a:moveTo>
                <a:cubicBezTo>
                  <a:pt x="3561" y="2717"/>
                  <a:pt x="3552" y="2713"/>
                  <a:pt x="3546" y="2706"/>
                </a:cubicBezTo>
                <a:cubicBezTo>
                  <a:pt x="3533" y="2694"/>
                  <a:pt x="3533" y="2673"/>
                  <a:pt x="3546" y="2660"/>
                </a:cubicBezTo>
                <a:lnTo>
                  <a:pt x="3840" y="2366"/>
                </a:lnTo>
                <a:cubicBezTo>
                  <a:pt x="3852" y="2353"/>
                  <a:pt x="3874" y="2353"/>
                  <a:pt x="3886" y="2366"/>
                </a:cubicBezTo>
                <a:cubicBezTo>
                  <a:pt x="3899" y="2379"/>
                  <a:pt x="3899" y="2400"/>
                  <a:pt x="3886" y="2413"/>
                </a:cubicBezTo>
                <a:lnTo>
                  <a:pt x="3592" y="2706"/>
                </a:lnTo>
                <a:cubicBezTo>
                  <a:pt x="3586" y="2715"/>
                  <a:pt x="3578" y="2717"/>
                  <a:pt x="3569" y="2717"/>
                </a:cubicBezTo>
                <a:close/>
                <a:moveTo>
                  <a:pt x="2981" y="2717"/>
                </a:moveTo>
                <a:cubicBezTo>
                  <a:pt x="2973" y="2717"/>
                  <a:pt x="2964" y="2713"/>
                  <a:pt x="2958" y="2706"/>
                </a:cubicBezTo>
                <a:cubicBezTo>
                  <a:pt x="2945" y="2694"/>
                  <a:pt x="2945" y="2673"/>
                  <a:pt x="2958" y="2660"/>
                </a:cubicBezTo>
                <a:lnTo>
                  <a:pt x="3252" y="2366"/>
                </a:lnTo>
                <a:cubicBezTo>
                  <a:pt x="3265" y="2353"/>
                  <a:pt x="3285" y="2353"/>
                  <a:pt x="3298" y="2366"/>
                </a:cubicBezTo>
                <a:cubicBezTo>
                  <a:pt x="3310" y="2379"/>
                  <a:pt x="3311" y="2400"/>
                  <a:pt x="3298" y="2413"/>
                </a:cubicBezTo>
                <a:lnTo>
                  <a:pt x="3004" y="2706"/>
                </a:lnTo>
                <a:cubicBezTo>
                  <a:pt x="2996" y="2715"/>
                  <a:pt x="2990" y="2717"/>
                  <a:pt x="2981" y="2717"/>
                </a:cubicBezTo>
                <a:close/>
                <a:moveTo>
                  <a:pt x="2391" y="2717"/>
                </a:moveTo>
                <a:cubicBezTo>
                  <a:pt x="2383" y="2717"/>
                  <a:pt x="2374" y="2713"/>
                  <a:pt x="2368" y="2706"/>
                </a:cubicBezTo>
                <a:cubicBezTo>
                  <a:pt x="2355" y="2694"/>
                  <a:pt x="2355" y="2673"/>
                  <a:pt x="2368" y="2660"/>
                </a:cubicBezTo>
                <a:lnTo>
                  <a:pt x="2662" y="2366"/>
                </a:lnTo>
                <a:cubicBezTo>
                  <a:pt x="2675" y="2353"/>
                  <a:pt x="2695" y="2353"/>
                  <a:pt x="2708" y="2366"/>
                </a:cubicBezTo>
                <a:cubicBezTo>
                  <a:pt x="2720" y="2379"/>
                  <a:pt x="2721" y="2400"/>
                  <a:pt x="2708" y="2413"/>
                </a:cubicBezTo>
                <a:lnTo>
                  <a:pt x="2414" y="2706"/>
                </a:lnTo>
                <a:cubicBezTo>
                  <a:pt x="2408" y="2715"/>
                  <a:pt x="2400" y="2717"/>
                  <a:pt x="2391" y="2717"/>
                </a:cubicBezTo>
                <a:close/>
                <a:moveTo>
                  <a:pt x="1803" y="2717"/>
                </a:moveTo>
                <a:cubicBezTo>
                  <a:pt x="1795" y="2717"/>
                  <a:pt x="1786" y="2713"/>
                  <a:pt x="1780" y="2706"/>
                </a:cubicBezTo>
                <a:cubicBezTo>
                  <a:pt x="1767" y="2694"/>
                  <a:pt x="1767" y="2673"/>
                  <a:pt x="1780" y="2660"/>
                </a:cubicBezTo>
                <a:lnTo>
                  <a:pt x="2074" y="2366"/>
                </a:lnTo>
                <a:cubicBezTo>
                  <a:pt x="2087" y="2353"/>
                  <a:pt x="2108" y="2353"/>
                  <a:pt x="2121" y="2366"/>
                </a:cubicBezTo>
                <a:cubicBezTo>
                  <a:pt x="2133" y="2379"/>
                  <a:pt x="2133" y="2400"/>
                  <a:pt x="2121" y="2413"/>
                </a:cubicBezTo>
                <a:lnTo>
                  <a:pt x="1827" y="2706"/>
                </a:lnTo>
                <a:cubicBezTo>
                  <a:pt x="1820" y="2715"/>
                  <a:pt x="1812" y="2717"/>
                  <a:pt x="1803" y="2717"/>
                </a:cubicBezTo>
                <a:close/>
                <a:moveTo>
                  <a:pt x="1213" y="2717"/>
                </a:moveTo>
                <a:cubicBezTo>
                  <a:pt x="1205" y="2717"/>
                  <a:pt x="1196" y="2713"/>
                  <a:pt x="1190" y="2706"/>
                </a:cubicBezTo>
                <a:cubicBezTo>
                  <a:pt x="1177" y="2694"/>
                  <a:pt x="1177" y="2673"/>
                  <a:pt x="1190" y="2660"/>
                </a:cubicBezTo>
                <a:lnTo>
                  <a:pt x="1484" y="2366"/>
                </a:lnTo>
                <a:cubicBezTo>
                  <a:pt x="1497" y="2353"/>
                  <a:pt x="1518" y="2353"/>
                  <a:pt x="1531" y="2366"/>
                </a:cubicBezTo>
                <a:cubicBezTo>
                  <a:pt x="1543" y="2379"/>
                  <a:pt x="1543" y="2400"/>
                  <a:pt x="1531" y="2413"/>
                </a:cubicBezTo>
                <a:lnTo>
                  <a:pt x="1237" y="2706"/>
                </a:lnTo>
                <a:cubicBezTo>
                  <a:pt x="1230" y="2715"/>
                  <a:pt x="1222" y="2717"/>
                  <a:pt x="1213" y="2717"/>
                </a:cubicBezTo>
                <a:close/>
                <a:moveTo>
                  <a:pt x="625" y="2717"/>
                </a:moveTo>
                <a:cubicBezTo>
                  <a:pt x="617" y="2717"/>
                  <a:pt x="609" y="2713"/>
                  <a:pt x="602" y="2706"/>
                </a:cubicBezTo>
                <a:cubicBezTo>
                  <a:pt x="590" y="2694"/>
                  <a:pt x="590" y="2673"/>
                  <a:pt x="602" y="2660"/>
                </a:cubicBezTo>
                <a:lnTo>
                  <a:pt x="896" y="2366"/>
                </a:lnTo>
                <a:cubicBezTo>
                  <a:pt x="909" y="2353"/>
                  <a:pt x="930" y="2353"/>
                  <a:pt x="943" y="2366"/>
                </a:cubicBezTo>
                <a:cubicBezTo>
                  <a:pt x="955" y="2379"/>
                  <a:pt x="955" y="2400"/>
                  <a:pt x="943" y="2413"/>
                </a:cubicBezTo>
                <a:lnTo>
                  <a:pt x="649" y="2706"/>
                </a:lnTo>
                <a:cubicBezTo>
                  <a:pt x="642" y="2715"/>
                  <a:pt x="634" y="2717"/>
                  <a:pt x="625" y="2717"/>
                </a:cubicBezTo>
                <a:close/>
                <a:moveTo>
                  <a:pt x="17701" y="2129"/>
                </a:moveTo>
                <a:cubicBezTo>
                  <a:pt x="17693" y="2129"/>
                  <a:pt x="17684" y="2125"/>
                  <a:pt x="17678" y="2121"/>
                </a:cubicBezTo>
                <a:cubicBezTo>
                  <a:pt x="17665" y="2108"/>
                  <a:pt x="17665" y="2087"/>
                  <a:pt x="17678" y="2074"/>
                </a:cubicBezTo>
                <a:lnTo>
                  <a:pt x="17972" y="1780"/>
                </a:lnTo>
                <a:cubicBezTo>
                  <a:pt x="17984" y="1768"/>
                  <a:pt x="18005" y="1768"/>
                  <a:pt x="18018" y="1780"/>
                </a:cubicBezTo>
                <a:cubicBezTo>
                  <a:pt x="18030" y="1793"/>
                  <a:pt x="18031" y="1814"/>
                  <a:pt x="18018" y="1827"/>
                </a:cubicBezTo>
                <a:lnTo>
                  <a:pt x="17724" y="2121"/>
                </a:lnTo>
                <a:cubicBezTo>
                  <a:pt x="17718" y="2125"/>
                  <a:pt x="17710" y="2129"/>
                  <a:pt x="17701" y="2129"/>
                </a:cubicBezTo>
                <a:close/>
                <a:moveTo>
                  <a:pt x="17113" y="2129"/>
                </a:moveTo>
                <a:cubicBezTo>
                  <a:pt x="17105" y="2129"/>
                  <a:pt x="17096" y="2125"/>
                  <a:pt x="17090" y="2121"/>
                </a:cubicBezTo>
                <a:cubicBezTo>
                  <a:pt x="17077" y="2108"/>
                  <a:pt x="17077" y="2087"/>
                  <a:pt x="17090" y="2074"/>
                </a:cubicBezTo>
                <a:lnTo>
                  <a:pt x="17384" y="1780"/>
                </a:lnTo>
                <a:cubicBezTo>
                  <a:pt x="17397" y="1768"/>
                  <a:pt x="17417" y="1768"/>
                  <a:pt x="17430" y="1780"/>
                </a:cubicBezTo>
                <a:cubicBezTo>
                  <a:pt x="17442" y="1793"/>
                  <a:pt x="17443" y="1814"/>
                  <a:pt x="17430" y="1827"/>
                </a:cubicBezTo>
                <a:lnTo>
                  <a:pt x="17137" y="2121"/>
                </a:lnTo>
                <a:cubicBezTo>
                  <a:pt x="17130" y="2125"/>
                  <a:pt x="17122" y="2129"/>
                  <a:pt x="17113" y="2129"/>
                </a:cubicBezTo>
                <a:close/>
                <a:moveTo>
                  <a:pt x="16523" y="2129"/>
                </a:moveTo>
                <a:cubicBezTo>
                  <a:pt x="16515" y="2129"/>
                  <a:pt x="16506" y="2125"/>
                  <a:pt x="16500" y="2121"/>
                </a:cubicBezTo>
                <a:cubicBezTo>
                  <a:pt x="16487" y="2108"/>
                  <a:pt x="16487" y="2087"/>
                  <a:pt x="16500" y="2074"/>
                </a:cubicBezTo>
                <a:lnTo>
                  <a:pt x="16794" y="1780"/>
                </a:lnTo>
                <a:cubicBezTo>
                  <a:pt x="16807" y="1768"/>
                  <a:pt x="16827" y="1768"/>
                  <a:pt x="16840" y="1780"/>
                </a:cubicBezTo>
                <a:cubicBezTo>
                  <a:pt x="16852" y="1793"/>
                  <a:pt x="16853" y="1814"/>
                  <a:pt x="16840" y="1827"/>
                </a:cubicBezTo>
                <a:lnTo>
                  <a:pt x="16547" y="2121"/>
                </a:lnTo>
                <a:cubicBezTo>
                  <a:pt x="16540" y="2125"/>
                  <a:pt x="16532" y="2129"/>
                  <a:pt x="16523" y="2129"/>
                </a:cubicBezTo>
                <a:close/>
                <a:moveTo>
                  <a:pt x="12402" y="2129"/>
                </a:moveTo>
                <a:cubicBezTo>
                  <a:pt x="12393" y="2129"/>
                  <a:pt x="12385" y="2125"/>
                  <a:pt x="12379" y="2121"/>
                </a:cubicBezTo>
                <a:cubicBezTo>
                  <a:pt x="12366" y="2108"/>
                  <a:pt x="12366" y="2087"/>
                  <a:pt x="12379" y="2074"/>
                </a:cubicBezTo>
                <a:lnTo>
                  <a:pt x="12673" y="1780"/>
                </a:lnTo>
                <a:cubicBezTo>
                  <a:pt x="12685" y="1768"/>
                  <a:pt x="12706" y="1768"/>
                  <a:pt x="12719" y="1780"/>
                </a:cubicBezTo>
                <a:cubicBezTo>
                  <a:pt x="12732" y="1793"/>
                  <a:pt x="12732" y="1814"/>
                  <a:pt x="12719" y="1827"/>
                </a:cubicBezTo>
                <a:lnTo>
                  <a:pt x="12425" y="2121"/>
                </a:lnTo>
                <a:cubicBezTo>
                  <a:pt x="12419" y="2125"/>
                  <a:pt x="12410" y="2129"/>
                  <a:pt x="12402" y="2129"/>
                </a:cubicBezTo>
                <a:close/>
                <a:moveTo>
                  <a:pt x="11814" y="2129"/>
                </a:moveTo>
                <a:cubicBezTo>
                  <a:pt x="11806" y="2129"/>
                  <a:pt x="11797" y="2125"/>
                  <a:pt x="11791" y="2121"/>
                </a:cubicBezTo>
                <a:cubicBezTo>
                  <a:pt x="11778" y="2108"/>
                  <a:pt x="11778" y="2087"/>
                  <a:pt x="11791" y="2074"/>
                </a:cubicBezTo>
                <a:lnTo>
                  <a:pt x="12085" y="1780"/>
                </a:lnTo>
                <a:cubicBezTo>
                  <a:pt x="12097" y="1768"/>
                  <a:pt x="12118" y="1768"/>
                  <a:pt x="12131" y="1780"/>
                </a:cubicBezTo>
                <a:cubicBezTo>
                  <a:pt x="12144" y="1793"/>
                  <a:pt x="12144" y="1814"/>
                  <a:pt x="12131" y="1827"/>
                </a:cubicBezTo>
                <a:lnTo>
                  <a:pt x="11837" y="2121"/>
                </a:lnTo>
                <a:cubicBezTo>
                  <a:pt x="11829" y="2125"/>
                  <a:pt x="11820" y="2129"/>
                  <a:pt x="11814" y="2129"/>
                </a:cubicBezTo>
                <a:close/>
                <a:moveTo>
                  <a:pt x="11224" y="2129"/>
                </a:moveTo>
                <a:cubicBezTo>
                  <a:pt x="11216" y="2129"/>
                  <a:pt x="11207" y="2125"/>
                  <a:pt x="11201" y="2121"/>
                </a:cubicBezTo>
                <a:cubicBezTo>
                  <a:pt x="11188" y="2108"/>
                  <a:pt x="11188" y="2087"/>
                  <a:pt x="11201" y="2074"/>
                </a:cubicBezTo>
                <a:lnTo>
                  <a:pt x="11495" y="1780"/>
                </a:lnTo>
                <a:cubicBezTo>
                  <a:pt x="11507" y="1768"/>
                  <a:pt x="11528" y="1768"/>
                  <a:pt x="11541" y="1780"/>
                </a:cubicBezTo>
                <a:cubicBezTo>
                  <a:pt x="11553" y="1793"/>
                  <a:pt x="11554" y="1814"/>
                  <a:pt x="11541" y="1827"/>
                </a:cubicBezTo>
                <a:lnTo>
                  <a:pt x="11247" y="2121"/>
                </a:lnTo>
                <a:cubicBezTo>
                  <a:pt x="11241" y="2125"/>
                  <a:pt x="11232" y="2129"/>
                  <a:pt x="11224" y="2129"/>
                </a:cubicBezTo>
                <a:close/>
                <a:moveTo>
                  <a:pt x="10636" y="2129"/>
                </a:moveTo>
                <a:cubicBezTo>
                  <a:pt x="10628" y="2129"/>
                  <a:pt x="10619" y="2125"/>
                  <a:pt x="10613" y="2121"/>
                </a:cubicBezTo>
                <a:cubicBezTo>
                  <a:pt x="10600" y="2108"/>
                  <a:pt x="10600" y="2087"/>
                  <a:pt x="10613" y="2074"/>
                </a:cubicBezTo>
                <a:lnTo>
                  <a:pt x="10907" y="1780"/>
                </a:lnTo>
                <a:cubicBezTo>
                  <a:pt x="10920" y="1768"/>
                  <a:pt x="10940" y="1768"/>
                  <a:pt x="10953" y="1780"/>
                </a:cubicBezTo>
                <a:cubicBezTo>
                  <a:pt x="10965" y="1793"/>
                  <a:pt x="10966" y="1814"/>
                  <a:pt x="10953" y="1827"/>
                </a:cubicBezTo>
                <a:lnTo>
                  <a:pt x="10659" y="2121"/>
                </a:lnTo>
                <a:cubicBezTo>
                  <a:pt x="10651" y="2125"/>
                  <a:pt x="10645" y="2129"/>
                  <a:pt x="10636" y="2129"/>
                </a:cubicBezTo>
                <a:close/>
                <a:moveTo>
                  <a:pt x="10046" y="2129"/>
                </a:moveTo>
                <a:cubicBezTo>
                  <a:pt x="10038" y="2129"/>
                  <a:pt x="10029" y="2125"/>
                  <a:pt x="10023" y="2121"/>
                </a:cubicBezTo>
                <a:cubicBezTo>
                  <a:pt x="10010" y="2108"/>
                  <a:pt x="10010" y="2087"/>
                  <a:pt x="10023" y="2074"/>
                </a:cubicBezTo>
                <a:lnTo>
                  <a:pt x="10317" y="1780"/>
                </a:lnTo>
                <a:cubicBezTo>
                  <a:pt x="10330" y="1768"/>
                  <a:pt x="10350" y="1768"/>
                  <a:pt x="10363" y="1780"/>
                </a:cubicBezTo>
                <a:cubicBezTo>
                  <a:pt x="10375" y="1793"/>
                  <a:pt x="10376" y="1814"/>
                  <a:pt x="10363" y="1827"/>
                </a:cubicBezTo>
                <a:lnTo>
                  <a:pt x="10069" y="2121"/>
                </a:lnTo>
                <a:cubicBezTo>
                  <a:pt x="10063" y="2125"/>
                  <a:pt x="10055" y="2129"/>
                  <a:pt x="10046" y="2129"/>
                </a:cubicBezTo>
                <a:close/>
                <a:moveTo>
                  <a:pt x="5925" y="2129"/>
                </a:moveTo>
                <a:cubicBezTo>
                  <a:pt x="5916" y="2129"/>
                  <a:pt x="5908" y="2125"/>
                  <a:pt x="5901" y="2121"/>
                </a:cubicBezTo>
                <a:cubicBezTo>
                  <a:pt x="5889" y="2108"/>
                  <a:pt x="5889" y="2087"/>
                  <a:pt x="5901" y="2074"/>
                </a:cubicBezTo>
                <a:lnTo>
                  <a:pt x="6195" y="1780"/>
                </a:lnTo>
                <a:cubicBezTo>
                  <a:pt x="6208" y="1768"/>
                  <a:pt x="6229" y="1768"/>
                  <a:pt x="6242" y="1780"/>
                </a:cubicBezTo>
                <a:cubicBezTo>
                  <a:pt x="6255" y="1793"/>
                  <a:pt x="6255" y="1814"/>
                  <a:pt x="6242" y="1827"/>
                </a:cubicBezTo>
                <a:lnTo>
                  <a:pt x="5948" y="2121"/>
                </a:lnTo>
                <a:cubicBezTo>
                  <a:pt x="5942" y="2125"/>
                  <a:pt x="5933" y="2129"/>
                  <a:pt x="5925" y="2129"/>
                </a:cubicBezTo>
                <a:close/>
                <a:moveTo>
                  <a:pt x="5335" y="2129"/>
                </a:moveTo>
                <a:cubicBezTo>
                  <a:pt x="5326" y="2129"/>
                  <a:pt x="5318" y="2125"/>
                  <a:pt x="5312" y="2121"/>
                </a:cubicBezTo>
                <a:cubicBezTo>
                  <a:pt x="5299" y="2108"/>
                  <a:pt x="5299" y="2087"/>
                  <a:pt x="5312" y="2074"/>
                </a:cubicBezTo>
                <a:lnTo>
                  <a:pt x="5605" y="1780"/>
                </a:lnTo>
                <a:cubicBezTo>
                  <a:pt x="5618" y="1768"/>
                  <a:pt x="5639" y="1768"/>
                  <a:pt x="5652" y="1780"/>
                </a:cubicBezTo>
                <a:cubicBezTo>
                  <a:pt x="5665" y="1793"/>
                  <a:pt x="5665" y="1814"/>
                  <a:pt x="5652" y="1827"/>
                </a:cubicBezTo>
                <a:lnTo>
                  <a:pt x="5358" y="2121"/>
                </a:lnTo>
                <a:cubicBezTo>
                  <a:pt x="5352" y="2125"/>
                  <a:pt x="5343" y="2129"/>
                  <a:pt x="5335" y="2129"/>
                </a:cubicBezTo>
                <a:close/>
                <a:moveTo>
                  <a:pt x="4747" y="2129"/>
                </a:moveTo>
                <a:cubicBezTo>
                  <a:pt x="4738" y="2129"/>
                  <a:pt x="4730" y="2125"/>
                  <a:pt x="4724" y="2121"/>
                </a:cubicBezTo>
                <a:cubicBezTo>
                  <a:pt x="4711" y="2108"/>
                  <a:pt x="4711" y="2087"/>
                  <a:pt x="4724" y="2074"/>
                </a:cubicBezTo>
                <a:lnTo>
                  <a:pt x="5018" y="1780"/>
                </a:lnTo>
                <a:cubicBezTo>
                  <a:pt x="5030" y="1768"/>
                  <a:pt x="5051" y="1768"/>
                  <a:pt x="5064" y="1780"/>
                </a:cubicBezTo>
                <a:cubicBezTo>
                  <a:pt x="5077" y="1793"/>
                  <a:pt x="5077" y="1814"/>
                  <a:pt x="5064" y="1827"/>
                </a:cubicBezTo>
                <a:lnTo>
                  <a:pt x="4770" y="2121"/>
                </a:lnTo>
                <a:cubicBezTo>
                  <a:pt x="4764" y="2125"/>
                  <a:pt x="4755" y="2129"/>
                  <a:pt x="4747" y="2129"/>
                </a:cubicBezTo>
                <a:close/>
                <a:moveTo>
                  <a:pt x="4159" y="2129"/>
                </a:moveTo>
                <a:cubicBezTo>
                  <a:pt x="4151" y="2129"/>
                  <a:pt x="4142" y="2125"/>
                  <a:pt x="4136" y="2121"/>
                </a:cubicBezTo>
                <a:cubicBezTo>
                  <a:pt x="4123" y="2108"/>
                  <a:pt x="4123" y="2087"/>
                  <a:pt x="4136" y="2074"/>
                </a:cubicBezTo>
                <a:lnTo>
                  <a:pt x="4430" y="1780"/>
                </a:lnTo>
                <a:cubicBezTo>
                  <a:pt x="4442" y="1768"/>
                  <a:pt x="4464" y="1768"/>
                  <a:pt x="4476" y="1780"/>
                </a:cubicBezTo>
                <a:cubicBezTo>
                  <a:pt x="4489" y="1793"/>
                  <a:pt x="4489" y="1814"/>
                  <a:pt x="4476" y="1827"/>
                </a:cubicBezTo>
                <a:lnTo>
                  <a:pt x="4182" y="2121"/>
                </a:lnTo>
                <a:cubicBezTo>
                  <a:pt x="4174" y="2125"/>
                  <a:pt x="4165" y="2129"/>
                  <a:pt x="4159" y="2129"/>
                </a:cubicBezTo>
                <a:close/>
                <a:moveTo>
                  <a:pt x="3569" y="2129"/>
                </a:moveTo>
                <a:cubicBezTo>
                  <a:pt x="3561" y="2129"/>
                  <a:pt x="3552" y="2125"/>
                  <a:pt x="3546" y="2121"/>
                </a:cubicBezTo>
                <a:cubicBezTo>
                  <a:pt x="3533" y="2108"/>
                  <a:pt x="3533" y="2087"/>
                  <a:pt x="3546" y="2074"/>
                </a:cubicBezTo>
                <a:lnTo>
                  <a:pt x="3840" y="1780"/>
                </a:lnTo>
                <a:cubicBezTo>
                  <a:pt x="3852" y="1768"/>
                  <a:pt x="3874" y="1768"/>
                  <a:pt x="3886" y="1780"/>
                </a:cubicBezTo>
                <a:cubicBezTo>
                  <a:pt x="3899" y="1793"/>
                  <a:pt x="3899" y="1814"/>
                  <a:pt x="3886" y="1827"/>
                </a:cubicBezTo>
                <a:lnTo>
                  <a:pt x="3592" y="2121"/>
                </a:lnTo>
                <a:cubicBezTo>
                  <a:pt x="3586" y="2125"/>
                  <a:pt x="3578" y="2129"/>
                  <a:pt x="3569" y="2129"/>
                </a:cubicBezTo>
                <a:close/>
                <a:moveTo>
                  <a:pt x="1803" y="2129"/>
                </a:moveTo>
                <a:cubicBezTo>
                  <a:pt x="1795" y="2129"/>
                  <a:pt x="1786" y="2125"/>
                  <a:pt x="1780" y="2121"/>
                </a:cubicBezTo>
                <a:cubicBezTo>
                  <a:pt x="1767" y="2108"/>
                  <a:pt x="1767" y="2087"/>
                  <a:pt x="1780" y="2074"/>
                </a:cubicBezTo>
                <a:lnTo>
                  <a:pt x="2074" y="1780"/>
                </a:lnTo>
                <a:cubicBezTo>
                  <a:pt x="2087" y="1768"/>
                  <a:pt x="2108" y="1768"/>
                  <a:pt x="2121" y="1780"/>
                </a:cubicBezTo>
                <a:cubicBezTo>
                  <a:pt x="2133" y="1793"/>
                  <a:pt x="2133" y="1814"/>
                  <a:pt x="2121" y="1827"/>
                </a:cubicBezTo>
                <a:lnTo>
                  <a:pt x="1827" y="2121"/>
                </a:lnTo>
                <a:cubicBezTo>
                  <a:pt x="1820" y="2125"/>
                  <a:pt x="1812" y="2129"/>
                  <a:pt x="1803" y="2129"/>
                </a:cubicBezTo>
                <a:close/>
                <a:moveTo>
                  <a:pt x="1213" y="2129"/>
                </a:moveTo>
                <a:cubicBezTo>
                  <a:pt x="1205" y="2129"/>
                  <a:pt x="1196" y="2125"/>
                  <a:pt x="1190" y="2121"/>
                </a:cubicBezTo>
                <a:cubicBezTo>
                  <a:pt x="1177" y="2108"/>
                  <a:pt x="1177" y="2087"/>
                  <a:pt x="1190" y="2074"/>
                </a:cubicBezTo>
                <a:lnTo>
                  <a:pt x="1484" y="1780"/>
                </a:lnTo>
                <a:cubicBezTo>
                  <a:pt x="1497" y="1768"/>
                  <a:pt x="1518" y="1768"/>
                  <a:pt x="1531" y="1780"/>
                </a:cubicBezTo>
                <a:cubicBezTo>
                  <a:pt x="1543" y="1793"/>
                  <a:pt x="1543" y="1814"/>
                  <a:pt x="1531" y="1827"/>
                </a:cubicBezTo>
                <a:lnTo>
                  <a:pt x="1237" y="2121"/>
                </a:lnTo>
                <a:cubicBezTo>
                  <a:pt x="1230" y="2125"/>
                  <a:pt x="1222" y="2129"/>
                  <a:pt x="1213" y="2129"/>
                </a:cubicBezTo>
                <a:close/>
                <a:moveTo>
                  <a:pt x="625" y="2129"/>
                </a:moveTo>
                <a:cubicBezTo>
                  <a:pt x="617" y="2129"/>
                  <a:pt x="609" y="2125"/>
                  <a:pt x="602" y="2121"/>
                </a:cubicBezTo>
                <a:cubicBezTo>
                  <a:pt x="590" y="2108"/>
                  <a:pt x="590" y="2087"/>
                  <a:pt x="602" y="2074"/>
                </a:cubicBezTo>
                <a:lnTo>
                  <a:pt x="896" y="1780"/>
                </a:lnTo>
                <a:cubicBezTo>
                  <a:pt x="909" y="1768"/>
                  <a:pt x="930" y="1768"/>
                  <a:pt x="943" y="1780"/>
                </a:cubicBezTo>
                <a:cubicBezTo>
                  <a:pt x="955" y="1793"/>
                  <a:pt x="955" y="1814"/>
                  <a:pt x="943" y="1827"/>
                </a:cubicBezTo>
                <a:lnTo>
                  <a:pt x="649" y="2121"/>
                </a:lnTo>
                <a:cubicBezTo>
                  <a:pt x="642" y="2125"/>
                  <a:pt x="634" y="2129"/>
                  <a:pt x="625" y="2129"/>
                </a:cubicBezTo>
                <a:close/>
                <a:moveTo>
                  <a:pt x="15935" y="2129"/>
                </a:moveTo>
                <a:cubicBezTo>
                  <a:pt x="15927" y="2129"/>
                  <a:pt x="15918" y="2125"/>
                  <a:pt x="15912" y="2119"/>
                </a:cubicBezTo>
                <a:cubicBezTo>
                  <a:pt x="15899" y="2106"/>
                  <a:pt x="15899" y="2085"/>
                  <a:pt x="15912" y="2072"/>
                </a:cubicBezTo>
                <a:lnTo>
                  <a:pt x="16206" y="1778"/>
                </a:lnTo>
                <a:cubicBezTo>
                  <a:pt x="16219" y="1765"/>
                  <a:pt x="16240" y="1765"/>
                  <a:pt x="16253" y="1778"/>
                </a:cubicBezTo>
                <a:cubicBezTo>
                  <a:pt x="16265" y="1791"/>
                  <a:pt x="16265" y="1812"/>
                  <a:pt x="16253" y="1825"/>
                </a:cubicBezTo>
                <a:lnTo>
                  <a:pt x="15959" y="2119"/>
                </a:lnTo>
                <a:cubicBezTo>
                  <a:pt x="15952" y="2125"/>
                  <a:pt x="15944" y="2129"/>
                  <a:pt x="15935" y="2129"/>
                </a:cubicBezTo>
                <a:close/>
                <a:moveTo>
                  <a:pt x="15345" y="2129"/>
                </a:moveTo>
                <a:cubicBezTo>
                  <a:pt x="15337" y="2129"/>
                  <a:pt x="15329" y="2125"/>
                  <a:pt x="15322" y="2119"/>
                </a:cubicBezTo>
                <a:cubicBezTo>
                  <a:pt x="15309" y="2106"/>
                  <a:pt x="15309" y="2085"/>
                  <a:pt x="15322" y="2072"/>
                </a:cubicBezTo>
                <a:lnTo>
                  <a:pt x="15616" y="1778"/>
                </a:lnTo>
                <a:cubicBezTo>
                  <a:pt x="15629" y="1765"/>
                  <a:pt x="15650" y="1765"/>
                  <a:pt x="15663" y="1778"/>
                </a:cubicBezTo>
                <a:cubicBezTo>
                  <a:pt x="15675" y="1791"/>
                  <a:pt x="15675" y="1812"/>
                  <a:pt x="15663" y="1825"/>
                </a:cubicBezTo>
                <a:lnTo>
                  <a:pt x="15369" y="2119"/>
                </a:lnTo>
                <a:cubicBezTo>
                  <a:pt x="15362" y="2125"/>
                  <a:pt x="15354" y="2129"/>
                  <a:pt x="15345" y="2129"/>
                </a:cubicBezTo>
                <a:close/>
                <a:moveTo>
                  <a:pt x="14758" y="2129"/>
                </a:moveTo>
                <a:cubicBezTo>
                  <a:pt x="14749" y="2129"/>
                  <a:pt x="14741" y="2125"/>
                  <a:pt x="14734" y="2119"/>
                </a:cubicBezTo>
                <a:cubicBezTo>
                  <a:pt x="14722" y="2106"/>
                  <a:pt x="14722" y="2085"/>
                  <a:pt x="14734" y="2072"/>
                </a:cubicBezTo>
                <a:lnTo>
                  <a:pt x="15028" y="1778"/>
                </a:lnTo>
                <a:cubicBezTo>
                  <a:pt x="15041" y="1765"/>
                  <a:pt x="15062" y="1765"/>
                  <a:pt x="15075" y="1778"/>
                </a:cubicBezTo>
                <a:cubicBezTo>
                  <a:pt x="15087" y="1791"/>
                  <a:pt x="15087" y="1812"/>
                  <a:pt x="15075" y="1825"/>
                </a:cubicBezTo>
                <a:lnTo>
                  <a:pt x="14781" y="2119"/>
                </a:lnTo>
                <a:cubicBezTo>
                  <a:pt x="14774" y="2125"/>
                  <a:pt x="14766" y="2129"/>
                  <a:pt x="14758" y="2129"/>
                </a:cubicBezTo>
                <a:close/>
                <a:moveTo>
                  <a:pt x="14168" y="2129"/>
                </a:moveTo>
                <a:cubicBezTo>
                  <a:pt x="14159" y="2129"/>
                  <a:pt x="14151" y="2125"/>
                  <a:pt x="14144" y="2119"/>
                </a:cubicBezTo>
                <a:cubicBezTo>
                  <a:pt x="14132" y="2106"/>
                  <a:pt x="14132" y="2085"/>
                  <a:pt x="14144" y="2072"/>
                </a:cubicBezTo>
                <a:lnTo>
                  <a:pt x="14438" y="1778"/>
                </a:lnTo>
                <a:cubicBezTo>
                  <a:pt x="14451" y="1765"/>
                  <a:pt x="14472" y="1765"/>
                  <a:pt x="14485" y="1778"/>
                </a:cubicBezTo>
                <a:cubicBezTo>
                  <a:pt x="14497" y="1791"/>
                  <a:pt x="14497" y="1812"/>
                  <a:pt x="14485" y="1825"/>
                </a:cubicBezTo>
                <a:lnTo>
                  <a:pt x="14191" y="2119"/>
                </a:lnTo>
                <a:cubicBezTo>
                  <a:pt x="14184" y="2125"/>
                  <a:pt x="14176" y="2129"/>
                  <a:pt x="14168" y="2129"/>
                </a:cubicBezTo>
                <a:close/>
                <a:moveTo>
                  <a:pt x="13580" y="2129"/>
                </a:moveTo>
                <a:cubicBezTo>
                  <a:pt x="13571" y="2129"/>
                  <a:pt x="13563" y="2125"/>
                  <a:pt x="13556" y="2119"/>
                </a:cubicBezTo>
                <a:cubicBezTo>
                  <a:pt x="13544" y="2106"/>
                  <a:pt x="13544" y="2085"/>
                  <a:pt x="13556" y="2072"/>
                </a:cubicBezTo>
                <a:lnTo>
                  <a:pt x="13850" y="1778"/>
                </a:lnTo>
                <a:cubicBezTo>
                  <a:pt x="13863" y="1765"/>
                  <a:pt x="13884" y="1765"/>
                  <a:pt x="13897" y="1778"/>
                </a:cubicBezTo>
                <a:cubicBezTo>
                  <a:pt x="13910" y="1791"/>
                  <a:pt x="13910" y="1812"/>
                  <a:pt x="13897" y="1825"/>
                </a:cubicBezTo>
                <a:lnTo>
                  <a:pt x="13603" y="2119"/>
                </a:lnTo>
                <a:cubicBezTo>
                  <a:pt x="13597" y="2125"/>
                  <a:pt x="13588" y="2129"/>
                  <a:pt x="13580" y="2129"/>
                </a:cubicBezTo>
                <a:close/>
                <a:moveTo>
                  <a:pt x="12990" y="2129"/>
                </a:moveTo>
                <a:cubicBezTo>
                  <a:pt x="12981" y="2129"/>
                  <a:pt x="12973" y="2125"/>
                  <a:pt x="12966" y="2119"/>
                </a:cubicBezTo>
                <a:cubicBezTo>
                  <a:pt x="12954" y="2106"/>
                  <a:pt x="12954" y="2085"/>
                  <a:pt x="12966" y="2072"/>
                </a:cubicBezTo>
                <a:lnTo>
                  <a:pt x="13260" y="1778"/>
                </a:lnTo>
                <a:cubicBezTo>
                  <a:pt x="13273" y="1765"/>
                  <a:pt x="13294" y="1765"/>
                  <a:pt x="13307" y="1778"/>
                </a:cubicBezTo>
                <a:cubicBezTo>
                  <a:pt x="13320" y="1791"/>
                  <a:pt x="13320" y="1812"/>
                  <a:pt x="13307" y="1825"/>
                </a:cubicBezTo>
                <a:lnTo>
                  <a:pt x="13013" y="2119"/>
                </a:lnTo>
                <a:cubicBezTo>
                  <a:pt x="13007" y="2125"/>
                  <a:pt x="12998" y="2129"/>
                  <a:pt x="12990" y="2129"/>
                </a:cubicBezTo>
                <a:close/>
                <a:moveTo>
                  <a:pt x="9458" y="2129"/>
                </a:moveTo>
                <a:cubicBezTo>
                  <a:pt x="9450" y="2129"/>
                  <a:pt x="9441" y="2125"/>
                  <a:pt x="9435" y="2119"/>
                </a:cubicBezTo>
                <a:cubicBezTo>
                  <a:pt x="9422" y="2106"/>
                  <a:pt x="9422" y="2085"/>
                  <a:pt x="9435" y="2072"/>
                </a:cubicBezTo>
                <a:lnTo>
                  <a:pt x="9729" y="1778"/>
                </a:lnTo>
                <a:cubicBezTo>
                  <a:pt x="9742" y="1765"/>
                  <a:pt x="9762" y="1765"/>
                  <a:pt x="9775" y="1778"/>
                </a:cubicBezTo>
                <a:cubicBezTo>
                  <a:pt x="9787" y="1791"/>
                  <a:pt x="9788" y="1812"/>
                  <a:pt x="9775" y="1825"/>
                </a:cubicBezTo>
                <a:lnTo>
                  <a:pt x="9482" y="2119"/>
                </a:lnTo>
                <a:cubicBezTo>
                  <a:pt x="9475" y="2125"/>
                  <a:pt x="9467" y="2129"/>
                  <a:pt x="9458" y="2129"/>
                </a:cubicBezTo>
                <a:close/>
                <a:moveTo>
                  <a:pt x="8868" y="2129"/>
                </a:moveTo>
                <a:cubicBezTo>
                  <a:pt x="8860" y="2129"/>
                  <a:pt x="8851" y="2125"/>
                  <a:pt x="8845" y="2119"/>
                </a:cubicBezTo>
                <a:cubicBezTo>
                  <a:pt x="8832" y="2106"/>
                  <a:pt x="8832" y="2085"/>
                  <a:pt x="8845" y="2072"/>
                </a:cubicBezTo>
                <a:lnTo>
                  <a:pt x="9139" y="1778"/>
                </a:lnTo>
                <a:cubicBezTo>
                  <a:pt x="9152" y="1765"/>
                  <a:pt x="9173" y="1765"/>
                  <a:pt x="9186" y="1778"/>
                </a:cubicBezTo>
                <a:cubicBezTo>
                  <a:pt x="9198" y="1791"/>
                  <a:pt x="9198" y="1812"/>
                  <a:pt x="9186" y="1825"/>
                </a:cubicBezTo>
                <a:lnTo>
                  <a:pt x="8892" y="2119"/>
                </a:lnTo>
                <a:cubicBezTo>
                  <a:pt x="8885" y="2125"/>
                  <a:pt x="8877" y="2129"/>
                  <a:pt x="8868" y="2129"/>
                </a:cubicBezTo>
                <a:close/>
                <a:moveTo>
                  <a:pt x="8280" y="2129"/>
                </a:moveTo>
                <a:cubicBezTo>
                  <a:pt x="8272" y="2129"/>
                  <a:pt x="8264" y="2125"/>
                  <a:pt x="8257" y="2119"/>
                </a:cubicBezTo>
                <a:cubicBezTo>
                  <a:pt x="8244" y="2106"/>
                  <a:pt x="8244" y="2085"/>
                  <a:pt x="8257" y="2072"/>
                </a:cubicBezTo>
                <a:lnTo>
                  <a:pt x="8551" y="1778"/>
                </a:lnTo>
                <a:cubicBezTo>
                  <a:pt x="8564" y="1765"/>
                  <a:pt x="8585" y="1765"/>
                  <a:pt x="8598" y="1778"/>
                </a:cubicBezTo>
                <a:cubicBezTo>
                  <a:pt x="8610" y="1791"/>
                  <a:pt x="8610" y="1812"/>
                  <a:pt x="8598" y="1825"/>
                </a:cubicBezTo>
                <a:lnTo>
                  <a:pt x="8304" y="2119"/>
                </a:lnTo>
                <a:cubicBezTo>
                  <a:pt x="8297" y="2125"/>
                  <a:pt x="8289" y="2129"/>
                  <a:pt x="8280" y="2129"/>
                </a:cubicBezTo>
                <a:close/>
                <a:moveTo>
                  <a:pt x="7690" y="2129"/>
                </a:moveTo>
                <a:cubicBezTo>
                  <a:pt x="7682" y="2129"/>
                  <a:pt x="7674" y="2125"/>
                  <a:pt x="7667" y="2119"/>
                </a:cubicBezTo>
                <a:cubicBezTo>
                  <a:pt x="7655" y="2106"/>
                  <a:pt x="7655" y="2085"/>
                  <a:pt x="7667" y="2072"/>
                </a:cubicBezTo>
                <a:lnTo>
                  <a:pt x="7961" y="1778"/>
                </a:lnTo>
                <a:cubicBezTo>
                  <a:pt x="7974" y="1765"/>
                  <a:pt x="7995" y="1765"/>
                  <a:pt x="8008" y="1778"/>
                </a:cubicBezTo>
                <a:cubicBezTo>
                  <a:pt x="8020" y="1791"/>
                  <a:pt x="8020" y="1812"/>
                  <a:pt x="8008" y="1825"/>
                </a:cubicBezTo>
                <a:lnTo>
                  <a:pt x="7714" y="2119"/>
                </a:lnTo>
                <a:cubicBezTo>
                  <a:pt x="7707" y="2125"/>
                  <a:pt x="7699" y="2129"/>
                  <a:pt x="7690" y="2129"/>
                </a:cubicBezTo>
                <a:close/>
                <a:moveTo>
                  <a:pt x="7103" y="2129"/>
                </a:moveTo>
                <a:cubicBezTo>
                  <a:pt x="7094" y="2129"/>
                  <a:pt x="7086" y="2125"/>
                  <a:pt x="7079" y="2119"/>
                </a:cubicBezTo>
                <a:cubicBezTo>
                  <a:pt x="7067" y="2106"/>
                  <a:pt x="7067" y="2085"/>
                  <a:pt x="7079" y="2072"/>
                </a:cubicBezTo>
                <a:lnTo>
                  <a:pt x="7373" y="1778"/>
                </a:lnTo>
                <a:cubicBezTo>
                  <a:pt x="7386" y="1765"/>
                  <a:pt x="7407" y="1765"/>
                  <a:pt x="7420" y="1778"/>
                </a:cubicBezTo>
                <a:cubicBezTo>
                  <a:pt x="7432" y="1791"/>
                  <a:pt x="7432" y="1812"/>
                  <a:pt x="7420" y="1825"/>
                </a:cubicBezTo>
                <a:lnTo>
                  <a:pt x="7126" y="2119"/>
                </a:lnTo>
                <a:cubicBezTo>
                  <a:pt x="7120" y="2125"/>
                  <a:pt x="7111" y="2129"/>
                  <a:pt x="7103" y="2129"/>
                </a:cubicBezTo>
                <a:close/>
                <a:moveTo>
                  <a:pt x="6513" y="2129"/>
                </a:moveTo>
                <a:cubicBezTo>
                  <a:pt x="6504" y="2129"/>
                  <a:pt x="6496" y="2125"/>
                  <a:pt x="6489" y="2119"/>
                </a:cubicBezTo>
                <a:cubicBezTo>
                  <a:pt x="6477" y="2106"/>
                  <a:pt x="6477" y="2085"/>
                  <a:pt x="6489" y="2072"/>
                </a:cubicBezTo>
                <a:lnTo>
                  <a:pt x="6783" y="1778"/>
                </a:lnTo>
                <a:cubicBezTo>
                  <a:pt x="6796" y="1765"/>
                  <a:pt x="6817" y="1765"/>
                  <a:pt x="6830" y="1778"/>
                </a:cubicBezTo>
                <a:cubicBezTo>
                  <a:pt x="6842" y="1791"/>
                  <a:pt x="6842" y="1812"/>
                  <a:pt x="6830" y="1825"/>
                </a:cubicBezTo>
                <a:lnTo>
                  <a:pt x="6536" y="2119"/>
                </a:lnTo>
                <a:cubicBezTo>
                  <a:pt x="6530" y="2125"/>
                  <a:pt x="6521" y="2129"/>
                  <a:pt x="6513" y="2129"/>
                </a:cubicBezTo>
                <a:close/>
                <a:moveTo>
                  <a:pt x="2981" y="2129"/>
                </a:moveTo>
                <a:cubicBezTo>
                  <a:pt x="2973" y="2129"/>
                  <a:pt x="2964" y="2125"/>
                  <a:pt x="2958" y="2119"/>
                </a:cubicBezTo>
                <a:cubicBezTo>
                  <a:pt x="2945" y="2106"/>
                  <a:pt x="2945" y="2085"/>
                  <a:pt x="2958" y="2072"/>
                </a:cubicBezTo>
                <a:lnTo>
                  <a:pt x="3252" y="1778"/>
                </a:lnTo>
                <a:cubicBezTo>
                  <a:pt x="3265" y="1765"/>
                  <a:pt x="3285" y="1765"/>
                  <a:pt x="3298" y="1778"/>
                </a:cubicBezTo>
                <a:cubicBezTo>
                  <a:pt x="3310" y="1791"/>
                  <a:pt x="3311" y="1812"/>
                  <a:pt x="3298" y="1825"/>
                </a:cubicBezTo>
                <a:lnTo>
                  <a:pt x="3004" y="2119"/>
                </a:lnTo>
                <a:cubicBezTo>
                  <a:pt x="2996" y="2125"/>
                  <a:pt x="2990" y="2129"/>
                  <a:pt x="2981" y="2129"/>
                </a:cubicBezTo>
                <a:close/>
                <a:moveTo>
                  <a:pt x="2391" y="2129"/>
                </a:moveTo>
                <a:cubicBezTo>
                  <a:pt x="2383" y="2129"/>
                  <a:pt x="2374" y="2125"/>
                  <a:pt x="2368" y="2119"/>
                </a:cubicBezTo>
                <a:cubicBezTo>
                  <a:pt x="2355" y="2106"/>
                  <a:pt x="2355" y="2085"/>
                  <a:pt x="2368" y="2072"/>
                </a:cubicBezTo>
                <a:lnTo>
                  <a:pt x="2662" y="1778"/>
                </a:lnTo>
                <a:cubicBezTo>
                  <a:pt x="2675" y="1765"/>
                  <a:pt x="2695" y="1765"/>
                  <a:pt x="2708" y="1778"/>
                </a:cubicBezTo>
                <a:cubicBezTo>
                  <a:pt x="2720" y="1791"/>
                  <a:pt x="2721" y="1812"/>
                  <a:pt x="2708" y="1825"/>
                </a:cubicBezTo>
                <a:lnTo>
                  <a:pt x="2414" y="2119"/>
                </a:lnTo>
                <a:cubicBezTo>
                  <a:pt x="2408" y="2125"/>
                  <a:pt x="2400" y="2129"/>
                  <a:pt x="2391" y="2129"/>
                </a:cubicBezTo>
                <a:close/>
                <a:moveTo>
                  <a:pt x="15935" y="1541"/>
                </a:moveTo>
                <a:cubicBezTo>
                  <a:pt x="15927" y="1541"/>
                  <a:pt x="15918" y="1537"/>
                  <a:pt x="15912" y="1531"/>
                </a:cubicBezTo>
                <a:cubicBezTo>
                  <a:pt x="15899" y="1518"/>
                  <a:pt x="15899" y="1497"/>
                  <a:pt x="15912" y="1484"/>
                </a:cubicBezTo>
                <a:lnTo>
                  <a:pt x="16206" y="1190"/>
                </a:lnTo>
                <a:cubicBezTo>
                  <a:pt x="16219" y="1178"/>
                  <a:pt x="16240" y="1178"/>
                  <a:pt x="16253" y="1190"/>
                </a:cubicBezTo>
                <a:cubicBezTo>
                  <a:pt x="16265" y="1203"/>
                  <a:pt x="16265" y="1224"/>
                  <a:pt x="16253" y="1237"/>
                </a:cubicBezTo>
                <a:lnTo>
                  <a:pt x="15959" y="1531"/>
                </a:lnTo>
                <a:cubicBezTo>
                  <a:pt x="15952" y="1537"/>
                  <a:pt x="15944" y="1541"/>
                  <a:pt x="15935" y="1541"/>
                </a:cubicBezTo>
                <a:close/>
                <a:moveTo>
                  <a:pt x="15345" y="1541"/>
                </a:moveTo>
                <a:cubicBezTo>
                  <a:pt x="15337" y="1541"/>
                  <a:pt x="15329" y="1537"/>
                  <a:pt x="15322" y="1531"/>
                </a:cubicBezTo>
                <a:cubicBezTo>
                  <a:pt x="15309" y="1518"/>
                  <a:pt x="15309" y="1497"/>
                  <a:pt x="15322" y="1484"/>
                </a:cubicBezTo>
                <a:lnTo>
                  <a:pt x="15616" y="1190"/>
                </a:lnTo>
                <a:cubicBezTo>
                  <a:pt x="15629" y="1178"/>
                  <a:pt x="15650" y="1178"/>
                  <a:pt x="15663" y="1190"/>
                </a:cubicBezTo>
                <a:cubicBezTo>
                  <a:pt x="15675" y="1203"/>
                  <a:pt x="15675" y="1224"/>
                  <a:pt x="15663" y="1237"/>
                </a:cubicBezTo>
                <a:lnTo>
                  <a:pt x="15369" y="1531"/>
                </a:lnTo>
                <a:cubicBezTo>
                  <a:pt x="15362" y="1537"/>
                  <a:pt x="15354" y="1541"/>
                  <a:pt x="15345" y="1541"/>
                </a:cubicBezTo>
                <a:close/>
                <a:moveTo>
                  <a:pt x="14758" y="1541"/>
                </a:moveTo>
                <a:cubicBezTo>
                  <a:pt x="14749" y="1541"/>
                  <a:pt x="14741" y="1537"/>
                  <a:pt x="14734" y="1531"/>
                </a:cubicBezTo>
                <a:cubicBezTo>
                  <a:pt x="14722" y="1518"/>
                  <a:pt x="14722" y="1497"/>
                  <a:pt x="14734" y="1484"/>
                </a:cubicBezTo>
                <a:lnTo>
                  <a:pt x="15028" y="1190"/>
                </a:lnTo>
                <a:cubicBezTo>
                  <a:pt x="15041" y="1178"/>
                  <a:pt x="15062" y="1178"/>
                  <a:pt x="15075" y="1190"/>
                </a:cubicBezTo>
                <a:cubicBezTo>
                  <a:pt x="15087" y="1203"/>
                  <a:pt x="15087" y="1224"/>
                  <a:pt x="15075" y="1237"/>
                </a:cubicBezTo>
                <a:lnTo>
                  <a:pt x="14781" y="1531"/>
                </a:lnTo>
                <a:cubicBezTo>
                  <a:pt x="14774" y="1537"/>
                  <a:pt x="14766" y="1541"/>
                  <a:pt x="14758" y="1541"/>
                </a:cubicBezTo>
                <a:close/>
                <a:moveTo>
                  <a:pt x="14168" y="1541"/>
                </a:moveTo>
                <a:cubicBezTo>
                  <a:pt x="14159" y="1541"/>
                  <a:pt x="14151" y="1537"/>
                  <a:pt x="14144" y="1531"/>
                </a:cubicBezTo>
                <a:cubicBezTo>
                  <a:pt x="14132" y="1518"/>
                  <a:pt x="14132" y="1497"/>
                  <a:pt x="14144" y="1484"/>
                </a:cubicBezTo>
                <a:lnTo>
                  <a:pt x="14438" y="1190"/>
                </a:lnTo>
                <a:cubicBezTo>
                  <a:pt x="14451" y="1178"/>
                  <a:pt x="14472" y="1178"/>
                  <a:pt x="14485" y="1190"/>
                </a:cubicBezTo>
                <a:cubicBezTo>
                  <a:pt x="14497" y="1203"/>
                  <a:pt x="14497" y="1224"/>
                  <a:pt x="14485" y="1237"/>
                </a:cubicBezTo>
                <a:lnTo>
                  <a:pt x="14191" y="1531"/>
                </a:lnTo>
                <a:cubicBezTo>
                  <a:pt x="14184" y="1537"/>
                  <a:pt x="14176" y="1541"/>
                  <a:pt x="14168" y="1541"/>
                </a:cubicBezTo>
                <a:close/>
                <a:moveTo>
                  <a:pt x="13580" y="1541"/>
                </a:moveTo>
                <a:cubicBezTo>
                  <a:pt x="13571" y="1541"/>
                  <a:pt x="13563" y="1537"/>
                  <a:pt x="13556" y="1531"/>
                </a:cubicBezTo>
                <a:cubicBezTo>
                  <a:pt x="13544" y="1518"/>
                  <a:pt x="13544" y="1497"/>
                  <a:pt x="13556" y="1484"/>
                </a:cubicBezTo>
                <a:lnTo>
                  <a:pt x="13850" y="1190"/>
                </a:lnTo>
                <a:cubicBezTo>
                  <a:pt x="13863" y="1178"/>
                  <a:pt x="13884" y="1178"/>
                  <a:pt x="13897" y="1190"/>
                </a:cubicBezTo>
                <a:cubicBezTo>
                  <a:pt x="13910" y="1203"/>
                  <a:pt x="13910" y="1224"/>
                  <a:pt x="13897" y="1237"/>
                </a:cubicBezTo>
                <a:lnTo>
                  <a:pt x="13603" y="1531"/>
                </a:lnTo>
                <a:cubicBezTo>
                  <a:pt x="13597" y="1537"/>
                  <a:pt x="13588" y="1541"/>
                  <a:pt x="13580" y="1541"/>
                </a:cubicBezTo>
                <a:close/>
                <a:moveTo>
                  <a:pt x="12990" y="1541"/>
                </a:moveTo>
                <a:cubicBezTo>
                  <a:pt x="12981" y="1541"/>
                  <a:pt x="12973" y="1537"/>
                  <a:pt x="12966" y="1531"/>
                </a:cubicBezTo>
                <a:cubicBezTo>
                  <a:pt x="12954" y="1518"/>
                  <a:pt x="12954" y="1497"/>
                  <a:pt x="12966" y="1484"/>
                </a:cubicBezTo>
                <a:lnTo>
                  <a:pt x="13260" y="1190"/>
                </a:lnTo>
                <a:cubicBezTo>
                  <a:pt x="13273" y="1178"/>
                  <a:pt x="13294" y="1178"/>
                  <a:pt x="13307" y="1190"/>
                </a:cubicBezTo>
                <a:cubicBezTo>
                  <a:pt x="13320" y="1203"/>
                  <a:pt x="13320" y="1224"/>
                  <a:pt x="13307" y="1237"/>
                </a:cubicBezTo>
                <a:lnTo>
                  <a:pt x="13013" y="1531"/>
                </a:lnTo>
                <a:cubicBezTo>
                  <a:pt x="13007" y="1537"/>
                  <a:pt x="12998" y="1541"/>
                  <a:pt x="12990" y="1541"/>
                </a:cubicBezTo>
                <a:close/>
                <a:moveTo>
                  <a:pt x="9458" y="1541"/>
                </a:moveTo>
                <a:cubicBezTo>
                  <a:pt x="9450" y="1541"/>
                  <a:pt x="9441" y="1537"/>
                  <a:pt x="9435" y="1531"/>
                </a:cubicBezTo>
                <a:cubicBezTo>
                  <a:pt x="9422" y="1518"/>
                  <a:pt x="9422" y="1497"/>
                  <a:pt x="9435" y="1484"/>
                </a:cubicBezTo>
                <a:lnTo>
                  <a:pt x="9729" y="1190"/>
                </a:lnTo>
                <a:cubicBezTo>
                  <a:pt x="9742" y="1178"/>
                  <a:pt x="9762" y="1178"/>
                  <a:pt x="9775" y="1190"/>
                </a:cubicBezTo>
                <a:cubicBezTo>
                  <a:pt x="9787" y="1203"/>
                  <a:pt x="9788" y="1224"/>
                  <a:pt x="9775" y="1237"/>
                </a:cubicBezTo>
                <a:lnTo>
                  <a:pt x="9482" y="1531"/>
                </a:lnTo>
                <a:cubicBezTo>
                  <a:pt x="9475" y="1537"/>
                  <a:pt x="9467" y="1541"/>
                  <a:pt x="9458" y="1541"/>
                </a:cubicBezTo>
                <a:close/>
                <a:moveTo>
                  <a:pt x="8868" y="1541"/>
                </a:moveTo>
                <a:cubicBezTo>
                  <a:pt x="8860" y="1541"/>
                  <a:pt x="8851" y="1537"/>
                  <a:pt x="8845" y="1531"/>
                </a:cubicBezTo>
                <a:cubicBezTo>
                  <a:pt x="8832" y="1518"/>
                  <a:pt x="8832" y="1497"/>
                  <a:pt x="8845" y="1484"/>
                </a:cubicBezTo>
                <a:lnTo>
                  <a:pt x="9139" y="1190"/>
                </a:lnTo>
                <a:cubicBezTo>
                  <a:pt x="9152" y="1178"/>
                  <a:pt x="9173" y="1178"/>
                  <a:pt x="9186" y="1190"/>
                </a:cubicBezTo>
                <a:cubicBezTo>
                  <a:pt x="9198" y="1203"/>
                  <a:pt x="9198" y="1224"/>
                  <a:pt x="9186" y="1237"/>
                </a:cubicBezTo>
                <a:lnTo>
                  <a:pt x="8892" y="1531"/>
                </a:lnTo>
                <a:cubicBezTo>
                  <a:pt x="8885" y="1537"/>
                  <a:pt x="8877" y="1541"/>
                  <a:pt x="8868" y="1541"/>
                </a:cubicBezTo>
                <a:close/>
                <a:moveTo>
                  <a:pt x="8280" y="1541"/>
                </a:moveTo>
                <a:cubicBezTo>
                  <a:pt x="8272" y="1541"/>
                  <a:pt x="8264" y="1537"/>
                  <a:pt x="8257" y="1531"/>
                </a:cubicBezTo>
                <a:cubicBezTo>
                  <a:pt x="8244" y="1518"/>
                  <a:pt x="8244" y="1497"/>
                  <a:pt x="8257" y="1484"/>
                </a:cubicBezTo>
                <a:lnTo>
                  <a:pt x="8551" y="1190"/>
                </a:lnTo>
                <a:cubicBezTo>
                  <a:pt x="8564" y="1178"/>
                  <a:pt x="8585" y="1178"/>
                  <a:pt x="8598" y="1190"/>
                </a:cubicBezTo>
                <a:cubicBezTo>
                  <a:pt x="8610" y="1203"/>
                  <a:pt x="8610" y="1224"/>
                  <a:pt x="8598" y="1237"/>
                </a:cubicBezTo>
                <a:lnTo>
                  <a:pt x="8304" y="1531"/>
                </a:lnTo>
                <a:cubicBezTo>
                  <a:pt x="8297" y="1537"/>
                  <a:pt x="8289" y="1541"/>
                  <a:pt x="8280" y="1541"/>
                </a:cubicBezTo>
                <a:close/>
                <a:moveTo>
                  <a:pt x="7690" y="1541"/>
                </a:moveTo>
                <a:cubicBezTo>
                  <a:pt x="7682" y="1541"/>
                  <a:pt x="7674" y="1537"/>
                  <a:pt x="7667" y="1531"/>
                </a:cubicBezTo>
                <a:cubicBezTo>
                  <a:pt x="7655" y="1518"/>
                  <a:pt x="7655" y="1497"/>
                  <a:pt x="7667" y="1484"/>
                </a:cubicBezTo>
                <a:lnTo>
                  <a:pt x="7961" y="1190"/>
                </a:lnTo>
                <a:cubicBezTo>
                  <a:pt x="7974" y="1178"/>
                  <a:pt x="7995" y="1178"/>
                  <a:pt x="8008" y="1190"/>
                </a:cubicBezTo>
                <a:cubicBezTo>
                  <a:pt x="8020" y="1203"/>
                  <a:pt x="8020" y="1224"/>
                  <a:pt x="8008" y="1237"/>
                </a:cubicBezTo>
                <a:lnTo>
                  <a:pt x="7714" y="1531"/>
                </a:lnTo>
                <a:cubicBezTo>
                  <a:pt x="7707" y="1537"/>
                  <a:pt x="7699" y="1541"/>
                  <a:pt x="7690" y="1541"/>
                </a:cubicBezTo>
                <a:close/>
                <a:moveTo>
                  <a:pt x="7103" y="1541"/>
                </a:moveTo>
                <a:cubicBezTo>
                  <a:pt x="7094" y="1541"/>
                  <a:pt x="7086" y="1537"/>
                  <a:pt x="7079" y="1531"/>
                </a:cubicBezTo>
                <a:cubicBezTo>
                  <a:pt x="7067" y="1518"/>
                  <a:pt x="7067" y="1497"/>
                  <a:pt x="7079" y="1484"/>
                </a:cubicBezTo>
                <a:lnTo>
                  <a:pt x="7373" y="1190"/>
                </a:lnTo>
                <a:cubicBezTo>
                  <a:pt x="7386" y="1178"/>
                  <a:pt x="7407" y="1178"/>
                  <a:pt x="7420" y="1190"/>
                </a:cubicBezTo>
                <a:cubicBezTo>
                  <a:pt x="7432" y="1203"/>
                  <a:pt x="7432" y="1224"/>
                  <a:pt x="7420" y="1237"/>
                </a:cubicBezTo>
                <a:lnTo>
                  <a:pt x="7126" y="1531"/>
                </a:lnTo>
                <a:cubicBezTo>
                  <a:pt x="7120" y="1537"/>
                  <a:pt x="7111" y="1541"/>
                  <a:pt x="7103" y="1541"/>
                </a:cubicBezTo>
                <a:close/>
                <a:moveTo>
                  <a:pt x="6513" y="1541"/>
                </a:moveTo>
                <a:cubicBezTo>
                  <a:pt x="6504" y="1541"/>
                  <a:pt x="6496" y="1537"/>
                  <a:pt x="6489" y="1531"/>
                </a:cubicBezTo>
                <a:cubicBezTo>
                  <a:pt x="6477" y="1518"/>
                  <a:pt x="6477" y="1497"/>
                  <a:pt x="6489" y="1484"/>
                </a:cubicBezTo>
                <a:lnTo>
                  <a:pt x="6783" y="1190"/>
                </a:lnTo>
                <a:cubicBezTo>
                  <a:pt x="6796" y="1178"/>
                  <a:pt x="6817" y="1178"/>
                  <a:pt x="6830" y="1190"/>
                </a:cubicBezTo>
                <a:cubicBezTo>
                  <a:pt x="6842" y="1203"/>
                  <a:pt x="6842" y="1224"/>
                  <a:pt x="6830" y="1237"/>
                </a:cubicBezTo>
                <a:lnTo>
                  <a:pt x="6536" y="1531"/>
                </a:lnTo>
                <a:cubicBezTo>
                  <a:pt x="6530" y="1537"/>
                  <a:pt x="6521" y="1541"/>
                  <a:pt x="6513" y="1541"/>
                </a:cubicBezTo>
                <a:close/>
                <a:moveTo>
                  <a:pt x="2981" y="1541"/>
                </a:moveTo>
                <a:cubicBezTo>
                  <a:pt x="2973" y="1541"/>
                  <a:pt x="2964" y="1537"/>
                  <a:pt x="2958" y="1531"/>
                </a:cubicBezTo>
                <a:cubicBezTo>
                  <a:pt x="2945" y="1518"/>
                  <a:pt x="2945" y="1497"/>
                  <a:pt x="2958" y="1484"/>
                </a:cubicBezTo>
                <a:lnTo>
                  <a:pt x="3252" y="1190"/>
                </a:lnTo>
                <a:cubicBezTo>
                  <a:pt x="3265" y="1178"/>
                  <a:pt x="3285" y="1178"/>
                  <a:pt x="3298" y="1190"/>
                </a:cubicBezTo>
                <a:cubicBezTo>
                  <a:pt x="3310" y="1203"/>
                  <a:pt x="3311" y="1224"/>
                  <a:pt x="3298" y="1237"/>
                </a:cubicBezTo>
                <a:lnTo>
                  <a:pt x="3004" y="1531"/>
                </a:lnTo>
                <a:cubicBezTo>
                  <a:pt x="2996" y="1537"/>
                  <a:pt x="2990" y="1541"/>
                  <a:pt x="2981" y="1541"/>
                </a:cubicBezTo>
                <a:close/>
                <a:moveTo>
                  <a:pt x="2391" y="1541"/>
                </a:moveTo>
                <a:cubicBezTo>
                  <a:pt x="2383" y="1541"/>
                  <a:pt x="2374" y="1537"/>
                  <a:pt x="2368" y="1531"/>
                </a:cubicBezTo>
                <a:cubicBezTo>
                  <a:pt x="2355" y="1518"/>
                  <a:pt x="2355" y="1497"/>
                  <a:pt x="2368" y="1484"/>
                </a:cubicBezTo>
                <a:lnTo>
                  <a:pt x="2662" y="1190"/>
                </a:lnTo>
                <a:cubicBezTo>
                  <a:pt x="2675" y="1178"/>
                  <a:pt x="2695" y="1178"/>
                  <a:pt x="2708" y="1190"/>
                </a:cubicBezTo>
                <a:cubicBezTo>
                  <a:pt x="2720" y="1203"/>
                  <a:pt x="2721" y="1224"/>
                  <a:pt x="2708" y="1237"/>
                </a:cubicBezTo>
                <a:lnTo>
                  <a:pt x="2414" y="1531"/>
                </a:lnTo>
                <a:cubicBezTo>
                  <a:pt x="2408" y="1537"/>
                  <a:pt x="2400" y="1541"/>
                  <a:pt x="2391" y="1541"/>
                </a:cubicBezTo>
                <a:close/>
                <a:moveTo>
                  <a:pt x="17701" y="1541"/>
                </a:moveTo>
                <a:cubicBezTo>
                  <a:pt x="17693" y="1541"/>
                  <a:pt x="17684" y="1537"/>
                  <a:pt x="17678" y="1531"/>
                </a:cubicBezTo>
                <a:cubicBezTo>
                  <a:pt x="17665" y="1518"/>
                  <a:pt x="17665" y="1497"/>
                  <a:pt x="17678" y="1484"/>
                </a:cubicBezTo>
                <a:lnTo>
                  <a:pt x="17972" y="1190"/>
                </a:lnTo>
                <a:cubicBezTo>
                  <a:pt x="17984" y="1178"/>
                  <a:pt x="18005" y="1178"/>
                  <a:pt x="18018" y="1190"/>
                </a:cubicBezTo>
                <a:cubicBezTo>
                  <a:pt x="18030" y="1203"/>
                  <a:pt x="18031" y="1224"/>
                  <a:pt x="18018" y="1237"/>
                </a:cubicBezTo>
                <a:lnTo>
                  <a:pt x="17724" y="1531"/>
                </a:lnTo>
                <a:cubicBezTo>
                  <a:pt x="17718" y="1537"/>
                  <a:pt x="17710" y="1541"/>
                  <a:pt x="17701" y="1541"/>
                </a:cubicBezTo>
                <a:close/>
                <a:moveTo>
                  <a:pt x="17113" y="1541"/>
                </a:moveTo>
                <a:cubicBezTo>
                  <a:pt x="17105" y="1541"/>
                  <a:pt x="17096" y="1537"/>
                  <a:pt x="17090" y="1531"/>
                </a:cubicBezTo>
                <a:cubicBezTo>
                  <a:pt x="17077" y="1518"/>
                  <a:pt x="17077" y="1497"/>
                  <a:pt x="17090" y="1484"/>
                </a:cubicBezTo>
                <a:lnTo>
                  <a:pt x="17384" y="1190"/>
                </a:lnTo>
                <a:cubicBezTo>
                  <a:pt x="17397" y="1178"/>
                  <a:pt x="17417" y="1178"/>
                  <a:pt x="17430" y="1190"/>
                </a:cubicBezTo>
                <a:cubicBezTo>
                  <a:pt x="17442" y="1203"/>
                  <a:pt x="17443" y="1224"/>
                  <a:pt x="17430" y="1237"/>
                </a:cubicBezTo>
                <a:lnTo>
                  <a:pt x="17137" y="1531"/>
                </a:lnTo>
                <a:cubicBezTo>
                  <a:pt x="17130" y="1537"/>
                  <a:pt x="17122" y="1541"/>
                  <a:pt x="17113" y="1541"/>
                </a:cubicBezTo>
                <a:close/>
                <a:moveTo>
                  <a:pt x="16523" y="1541"/>
                </a:moveTo>
                <a:cubicBezTo>
                  <a:pt x="16515" y="1541"/>
                  <a:pt x="16506" y="1537"/>
                  <a:pt x="16500" y="1531"/>
                </a:cubicBezTo>
                <a:cubicBezTo>
                  <a:pt x="16487" y="1518"/>
                  <a:pt x="16487" y="1497"/>
                  <a:pt x="16500" y="1484"/>
                </a:cubicBezTo>
                <a:lnTo>
                  <a:pt x="16794" y="1190"/>
                </a:lnTo>
                <a:cubicBezTo>
                  <a:pt x="16807" y="1178"/>
                  <a:pt x="16827" y="1178"/>
                  <a:pt x="16840" y="1190"/>
                </a:cubicBezTo>
                <a:cubicBezTo>
                  <a:pt x="16852" y="1203"/>
                  <a:pt x="16853" y="1224"/>
                  <a:pt x="16840" y="1237"/>
                </a:cubicBezTo>
                <a:lnTo>
                  <a:pt x="16547" y="1531"/>
                </a:lnTo>
                <a:cubicBezTo>
                  <a:pt x="16540" y="1537"/>
                  <a:pt x="16532" y="1541"/>
                  <a:pt x="16523" y="1541"/>
                </a:cubicBezTo>
                <a:close/>
                <a:moveTo>
                  <a:pt x="12402" y="1541"/>
                </a:moveTo>
                <a:cubicBezTo>
                  <a:pt x="12393" y="1541"/>
                  <a:pt x="12385" y="1537"/>
                  <a:pt x="12379" y="1531"/>
                </a:cubicBezTo>
                <a:cubicBezTo>
                  <a:pt x="12366" y="1518"/>
                  <a:pt x="12366" y="1497"/>
                  <a:pt x="12379" y="1484"/>
                </a:cubicBezTo>
                <a:lnTo>
                  <a:pt x="12673" y="1190"/>
                </a:lnTo>
                <a:cubicBezTo>
                  <a:pt x="12685" y="1178"/>
                  <a:pt x="12706" y="1178"/>
                  <a:pt x="12719" y="1190"/>
                </a:cubicBezTo>
                <a:cubicBezTo>
                  <a:pt x="12732" y="1203"/>
                  <a:pt x="12732" y="1224"/>
                  <a:pt x="12719" y="1237"/>
                </a:cubicBezTo>
                <a:lnTo>
                  <a:pt x="12425" y="1531"/>
                </a:lnTo>
                <a:cubicBezTo>
                  <a:pt x="12419" y="1537"/>
                  <a:pt x="12410" y="1541"/>
                  <a:pt x="12402" y="1541"/>
                </a:cubicBezTo>
                <a:close/>
                <a:moveTo>
                  <a:pt x="11814" y="1541"/>
                </a:moveTo>
                <a:cubicBezTo>
                  <a:pt x="11806" y="1541"/>
                  <a:pt x="11797" y="1537"/>
                  <a:pt x="11791" y="1531"/>
                </a:cubicBezTo>
                <a:cubicBezTo>
                  <a:pt x="11778" y="1518"/>
                  <a:pt x="11778" y="1497"/>
                  <a:pt x="11791" y="1484"/>
                </a:cubicBezTo>
                <a:lnTo>
                  <a:pt x="12085" y="1190"/>
                </a:lnTo>
                <a:cubicBezTo>
                  <a:pt x="12097" y="1178"/>
                  <a:pt x="12118" y="1178"/>
                  <a:pt x="12131" y="1190"/>
                </a:cubicBezTo>
                <a:cubicBezTo>
                  <a:pt x="12144" y="1203"/>
                  <a:pt x="12144" y="1224"/>
                  <a:pt x="12131" y="1237"/>
                </a:cubicBezTo>
                <a:lnTo>
                  <a:pt x="11837" y="1531"/>
                </a:lnTo>
                <a:cubicBezTo>
                  <a:pt x="11829" y="1537"/>
                  <a:pt x="11820" y="1541"/>
                  <a:pt x="11814" y="1541"/>
                </a:cubicBezTo>
                <a:close/>
                <a:moveTo>
                  <a:pt x="11224" y="1541"/>
                </a:moveTo>
                <a:cubicBezTo>
                  <a:pt x="11216" y="1541"/>
                  <a:pt x="11207" y="1537"/>
                  <a:pt x="11201" y="1531"/>
                </a:cubicBezTo>
                <a:cubicBezTo>
                  <a:pt x="11188" y="1518"/>
                  <a:pt x="11188" y="1497"/>
                  <a:pt x="11201" y="1484"/>
                </a:cubicBezTo>
                <a:lnTo>
                  <a:pt x="11495" y="1190"/>
                </a:lnTo>
                <a:cubicBezTo>
                  <a:pt x="11507" y="1178"/>
                  <a:pt x="11528" y="1178"/>
                  <a:pt x="11541" y="1190"/>
                </a:cubicBezTo>
                <a:cubicBezTo>
                  <a:pt x="11553" y="1203"/>
                  <a:pt x="11554" y="1224"/>
                  <a:pt x="11541" y="1237"/>
                </a:cubicBezTo>
                <a:lnTo>
                  <a:pt x="11247" y="1531"/>
                </a:lnTo>
                <a:cubicBezTo>
                  <a:pt x="11241" y="1537"/>
                  <a:pt x="11232" y="1541"/>
                  <a:pt x="11224" y="1541"/>
                </a:cubicBezTo>
                <a:close/>
                <a:moveTo>
                  <a:pt x="10636" y="1541"/>
                </a:moveTo>
                <a:cubicBezTo>
                  <a:pt x="10628" y="1541"/>
                  <a:pt x="10619" y="1537"/>
                  <a:pt x="10613" y="1531"/>
                </a:cubicBezTo>
                <a:cubicBezTo>
                  <a:pt x="10600" y="1518"/>
                  <a:pt x="10600" y="1497"/>
                  <a:pt x="10613" y="1484"/>
                </a:cubicBezTo>
                <a:lnTo>
                  <a:pt x="10907" y="1190"/>
                </a:lnTo>
                <a:cubicBezTo>
                  <a:pt x="10920" y="1178"/>
                  <a:pt x="10940" y="1178"/>
                  <a:pt x="10953" y="1190"/>
                </a:cubicBezTo>
                <a:cubicBezTo>
                  <a:pt x="10965" y="1203"/>
                  <a:pt x="10966" y="1224"/>
                  <a:pt x="10953" y="1237"/>
                </a:cubicBezTo>
                <a:lnTo>
                  <a:pt x="10659" y="1531"/>
                </a:lnTo>
                <a:cubicBezTo>
                  <a:pt x="10651" y="1537"/>
                  <a:pt x="10645" y="1541"/>
                  <a:pt x="10636" y="1541"/>
                </a:cubicBezTo>
                <a:close/>
                <a:moveTo>
                  <a:pt x="10046" y="1541"/>
                </a:moveTo>
                <a:cubicBezTo>
                  <a:pt x="10038" y="1541"/>
                  <a:pt x="10029" y="1537"/>
                  <a:pt x="10023" y="1531"/>
                </a:cubicBezTo>
                <a:cubicBezTo>
                  <a:pt x="10010" y="1518"/>
                  <a:pt x="10010" y="1497"/>
                  <a:pt x="10023" y="1484"/>
                </a:cubicBezTo>
                <a:lnTo>
                  <a:pt x="10317" y="1190"/>
                </a:lnTo>
                <a:cubicBezTo>
                  <a:pt x="10330" y="1178"/>
                  <a:pt x="10350" y="1178"/>
                  <a:pt x="10363" y="1190"/>
                </a:cubicBezTo>
                <a:cubicBezTo>
                  <a:pt x="10375" y="1203"/>
                  <a:pt x="10376" y="1224"/>
                  <a:pt x="10363" y="1237"/>
                </a:cubicBezTo>
                <a:lnTo>
                  <a:pt x="10069" y="1531"/>
                </a:lnTo>
                <a:cubicBezTo>
                  <a:pt x="10063" y="1537"/>
                  <a:pt x="10055" y="1541"/>
                  <a:pt x="10046" y="1541"/>
                </a:cubicBezTo>
                <a:close/>
                <a:moveTo>
                  <a:pt x="5925" y="1541"/>
                </a:moveTo>
                <a:cubicBezTo>
                  <a:pt x="5916" y="1541"/>
                  <a:pt x="5908" y="1537"/>
                  <a:pt x="5901" y="1531"/>
                </a:cubicBezTo>
                <a:cubicBezTo>
                  <a:pt x="5889" y="1518"/>
                  <a:pt x="5889" y="1497"/>
                  <a:pt x="5901" y="1484"/>
                </a:cubicBezTo>
                <a:lnTo>
                  <a:pt x="6195" y="1190"/>
                </a:lnTo>
                <a:cubicBezTo>
                  <a:pt x="6208" y="1178"/>
                  <a:pt x="6229" y="1178"/>
                  <a:pt x="6242" y="1190"/>
                </a:cubicBezTo>
                <a:cubicBezTo>
                  <a:pt x="6255" y="1203"/>
                  <a:pt x="6255" y="1224"/>
                  <a:pt x="6242" y="1237"/>
                </a:cubicBezTo>
                <a:lnTo>
                  <a:pt x="5948" y="1531"/>
                </a:lnTo>
                <a:cubicBezTo>
                  <a:pt x="5942" y="1537"/>
                  <a:pt x="5933" y="1541"/>
                  <a:pt x="5925" y="1541"/>
                </a:cubicBezTo>
                <a:close/>
                <a:moveTo>
                  <a:pt x="5335" y="1541"/>
                </a:moveTo>
                <a:cubicBezTo>
                  <a:pt x="5326" y="1541"/>
                  <a:pt x="5318" y="1537"/>
                  <a:pt x="5312" y="1531"/>
                </a:cubicBezTo>
                <a:cubicBezTo>
                  <a:pt x="5299" y="1518"/>
                  <a:pt x="5299" y="1497"/>
                  <a:pt x="5312" y="1484"/>
                </a:cubicBezTo>
                <a:lnTo>
                  <a:pt x="5605" y="1190"/>
                </a:lnTo>
                <a:cubicBezTo>
                  <a:pt x="5618" y="1178"/>
                  <a:pt x="5639" y="1178"/>
                  <a:pt x="5652" y="1190"/>
                </a:cubicBezTo>
                <a:cubicBezTo>
                  <a:pt x="5665" y="1203"/>
                  <a:pt x="5665" y="1224"/>
                  <a:pt x="5652" y="1237"/>
                </a:cubicBezTo>
                <a:lnTo>
                  <a:pt x="5358" y="1531"/>
                </a:lnTo>
                <a:cubicBezTo>
                  <a:pt x="5352" y="1537"/>
                  <a:pt x="5343" y="1541"/>
                  <a:pt x="5335" y="1541"/>
                </a:cubicBezTo>
                <a:close/>
                <a:moveTo>
                  <a:pt x="4747" y="1541"/>
                </a:moveTo>
                <a:cubicBezTo>
                  <a:pt x="4738" y="1541"/>
                  <a:pt x="4730" y="1537"/>
                  <a:pt x="4724" y="1531"/>
                </a:cubicBezTo>
                <a:cubicBezTo>
                  <a:pt x="4711" y="1518"/>
                  <a:pt x="4711" y="1497"/>
                  <a:pt x="4724" y="1484"/>
                </a:cubicBezTo>
                <a:lnTo>
                  <a:pt x="5018" y="1190"/>
                </a:lnTo>
                <a:cubicBezTo>
                  <a:pt x="5030" y="1178"/>
                  <a:pt x="5051" y="1178"/>
                  <a:pt x="5064" y="1190"/>
                </a:cubicBezTo>
                <a:cubicBezTo>
                  <a:pt x="5077" y="1203"/>
                  <a:pt x="5077" y="1224"/>
                  <a:pt x="5064" y="1237"/>
                </a:cubicBezTo>
                <a:lnTo>
                  <a:pt x="4770" y="1531"/>
                </a:lnTo>
                <a:cubicBezTo>
                  <a:pt x="4764" y="1537"/>
                  <a:pt x="4755" y="1541"/>
                  <a:pt x="4747" y="1541"/>
                </a:cubicBezTo>
                <a:close/>
                <a:moveTo>
                  <a:pt x="4159" y="1541"/>
                </a:moveTo>
                <a:cubicBezTo>
                  <a:pt x="4151" y="1541"/>
                  <a:pt x="4142" y="1537"/>
                  <a:pt x="4136" y="1531"/>
                </a:cubicBezTo>
                <a:cubicBezTo>
                  <a:pt x="4123" y="1518"/>
                  <a:pt x="4123" y="1497"/>
                  <a:pt x="4136" y="1484"/>
                </a:cubicBezTo>
                <a:lnTo>
                  <a:pt x="4430" y="1190"/>
                </a:lnTo>
                <a:cubicBezTo>
                  <a:pt x="4442" y="1178"/>
                  <a:pt x="4464" y="1178"/>
                  <a:pt x="4476" y="1190"/>
                </a:cubicBezTo>
                <a:cubicBezTo>
                  <a:pt x="4489" y="1203"/>
                  <a:pt x="4489" y="1224"/>
                  <a:pt x="4476" y="1237"/>
                </a:cubicBezTo>
                <a:lnTo>
                  <a:pt x="4182" y="1531"/>
                </a:lnTo>
                <a:cubicBezTo>
                  <a:pt x="4174" y="1537"/>
                  <a:pt x="4165" y="1541"/>
                  <a:pt x="4159" y="1541"/>
                </a:cubicBezTo>
                <a:close/>
                <a:moveTo>
                  <a:pt x="3569" y="1541"/>
                </a:moveTo>
                <a:cubicBezTo>
                  <a:pt x="3561" y="1541"/>
                  <a:pt x="3552" y="1537"/>
                  <a:pt x="3546" y="1531"/>
                </a:cubicBezTo>
                <a:cubicBezTo>
                  <a:pt x="3533" y="1518"/>
                  <a:pt x="3533" y="1497"/>
                  <a:pt x="3546" y="1484"/>
                </a:cubicBezTo>
                <a:lnTo>
                  <a:pt x="3840" y="1190"/>
                </a:lnTo>
                <a:cubicBezTo>
                  <a:pt x="3852" y="1178"/>
                  <a:pt x="3874" y="1178"/>
                  <a:pt x="3886" y="1190"/>
                </a:cubicBezTo>
                <a:cubicBezTo>
                  <a:pt x="3899" y="1203"/>
                  <a:pt x="3899" y="1224"/>
                  <a:pt x="3886" y="1237"/>
                </a:cubicBezTo>
                <a:lnTo>
                  <a:pt x="3592" y="1531"/>
                </a:lnTo>
                <a:cubicBezTo>
                  <a:pt x="3586" y="1537"/>
                  <a:pt x="3578" y="1541"/>
                  <a:pt x="3569" y="1541"/>
                </a:cubicBezTo>
                <a:close/>
                <a:moveTo>
                  <a:pt x="1803" y="1541"/>
                </a:moveTo>
                <a:cubicBezTo>
                  <a:pt x="1795" y="1541"/>
                  <a:pt x="1786" y="1537"/>
                  <a:pt x="1780" y="1531"/>
                </a:cubicBezTo>
                <a:cubicBezTo>
                  <a:pt x="1767" y="1518"/>
                  <a:pt x="1767" y="1497"/>
                  <a:pt x="1780" y="1484"/>
                </a:cubicBezTo>
                <a:lnTo>
                  <a:pt x="2074" y="1190"/>
                </a:lnTo>
                <a:cubicBezTo>
                  <a:pt x="2087" y="1178"/>
                  <a:pt x="2108" y="1178"/>
                  <a:pt x="2121" y="1190"/>
                </a:cubicBezTo>
                <a:cubicBezTo>
                  <a:pt x="2133" y="1203"/>
                  <a:pt x="2133" y="1224"/>
                  <a:pt x="2121" y="1237"/>
                </a:cubicBezTo>
                <a:lnTo>
                  <a:pt x="1827" y="1531"/>
                </a:lnTo>
                <a:cubicBezTo>
                  <a:pt x="1820" y="1537"/>
                  <a:pt x="1812" y="1541"/>
                  <a:pt x="1803" y="1541"/>
                </a:cubicBezTo>
                <a:close/>
                <a:moveTo>
                  <a:pt x="1213" y="1541"/>
                </a:moveTo>
                <a:cubicBezTo>
                  <a:pt x="1205" y="1541"/>
                  <a:pt x="1196" y="1537"/>
                  <a:pt x="1190" y="1531"/>
                </a:cubicBezTo>
                <a:cubicBezTo>
                  <a:pt x="1177" y="1518"/>
                  <a:pt x="1177" y="1497"/>
                  <a:pt x="1190" y="1484"/>
                </a:cubicBezTo>
                <a:lnTo>
                  <a:pt x="1484" y="1190"/>
                </a:lnTo>
                <a:cubicBezTo>
                  <a:pt x="1497" y="1178"/>
                  <a:pt x="1518" y="1178"/>
                  <a:pt x="1531" y="1190"/>
                </a:cubicBezTo>
                <a:cubicBezTo>
                  <a:pt x="1543" y="1203"/>
                  <a:pt x="1543" y="1224"/>
                  <a:pt x="1531" y="1237"/>
                </a:cubicBezTo>
                <a:lnTo>
                  <a:pt x="1237" y="1531"/>
                </a:lnTo>
                <a:cubicBezTo>
                  <a:pt x="1230" y="1537"/>
                  <a:pt x="1222" y="1541"/>
                  <a:pt x="1213" y="1541"/>
                </a:cubicBezTo>
                <a:close/>
                <a:moveTo>
                  <a:pt x="625" y="1541"/>
                </a:moveTo>
                <a:cubicBezTo>
                  <a:pt x="617" y="1541"/>
                  <a:pt x="609" y="1537"/>
                  <a:pt x="602" y="1531"/>
                </a:cubicBezTo>
                <a:cubicBezTo>
                  <a:pt x="590" y="1518"/>
                  <a:pt x="590" y="1497"/>
                  <a:pt x="602" y="1484"/>
                </a:cubicBezTo>
                <a:lnTo>
                  <a:pt x="896" y="1190"/>
                </a:lnTo>
                <a:cubicBezTo>
                  <a:pt x="909" y="1178"/>
                  <a:pt x="930" y="1178"/>
                  <a:pt x="943" y="1190"/>
                </a:cubicBezTo>
                <a:cubicBezTo>
                  <a:pt x="955" y="1203"/>
                  <a:pt x="955" y="1224"/>
                  <a:pt x="943" y="1237"/>
                </a:cubicBezTo>
                <a:lnTo>
                  <a:pt x="649" y="1531"/>
                </a:lnTo>
                <a:cubicBezTo>
                  <a:pt x="642" y="1537"/>
                  <a:pt x="634" y="1541"/>
                  <a:pt x="625" y="1541"/>
                </a:cubicBezTo>
                <a:close/>
                <a:moveTo>
                  <a:pt x="17701" y="951"/>
                </a:moveTo>
                <a:cubicBezTo>
                  <a:pt x="17693" y="951"/>
                  <a:pt x="17684" y="947"/>
                  <a:pt x="17678" y="943"/>
                </a:cubicBezTo>
                <a:cubicBezTo>
                  <a:pt x="17665" y="930"/>
                  <a:pt x="17665" y="909"/>
                  <a:pt x="17678" y="896"/>
                </a:cubicBezTo>
                <a:lnTo>
                  <a:pt x="17972" y="602"/>
                </a:lnTo>
                <a:cubicBezTo>
                  <a:pt x="17984" y="590"/>
                  <a:pt x="18005" y="590"/>
                  <a:pt x="18018" y="602"/>
                </a:cubicBezTo>
                <a:cubicBezTo>
                  <a:pt x="18030" y="615"/>
                  <a:pt x="18031" y="636"/>
                  <a:pt x="18018" y="649"/>
                </a:cubicBezTo>
                <a:lnTo>
                  <a:pt x="17724" y="943"/>
                </a:lnTo>
                <a:cubicBezTo>
                  <a:pt x="17718" y="949"/>
                  <a:pt x="17710" y="951"/>
                  <a:pt x="17701" y="951"/>
                </a:cubicBezTo>
                <a:close/>
                <a:moveTo>
                  <a:pt x="17113" y="951"/>
                </a:moveTo>
                <a:cubicBezTo>
                  <a:pt x="17105" y="951"/>
                  <a:pt x="17096" y="947"/>
                  <a:pt x="17090" y="943"/>
                </a:cubicBezTo>
                <a:cubicBezTo>
                  <a:pt x="17077" y="930"/>
                  <a:pt x="17077" y="909"/>
                  <a:pt x="17090" y="896"/>
                </a:cubicBezTo>
                <a:lnTo>
                  <a:pt x="17384" y="602"/>
                </a:lnTo>
                <a:cubicBezTo>
                  <a:pt x="17397" y="590"/>
                  <a:pt x="17417" y="590"/>
                  <a:pt x="17430" y="602"/>
                </a:cubicBezTo>
                <a:cubicBezTo>
                  <a:pt x="17442" y="615"/>
                  <a:pt x="17443" y="636"/>
                  <a:pt x="17430" y="649"/>
                </a:cubicBezTo>
                <a:lnTo>
                  <a:pt x="17137" y="943"/>
                </a:lnTo>
                <a:cubicBezTo>
                  <a:pt x="17130" y="949"/>
                  <a:pt x="17122" y="951"/>
                  <a:pt x="17113" y="951"/>
                </a:cubicBezTo>
                <a:close/>
                <a:moveTo>
                  <a:pt x="16523" y="951"/>
                </a:moveTo>
                <a:cubicBezTo>
                  <a:pt x="16515" y="951"/>
                  <a:pt x="16506" y="947"/>
                  <a:pt x="16500" y="943"/>
                </a:cubicBezTo>
                <a:cubicBezTo>
                  <a:pt x="16487" y="930"/>
                  <a:pt x="16487" y="909"/>
                  <a:pt x="16500" y="896"/>
                </a:cubicBezTo>
                <a:lnTo>
                  <a:pt x="16794" y="602"/>
                </a:lnTo>
                <a:cubicBezTo>
                  <a:pt x="16807" y="590"/>
                  <a:pt x="16827" y="590"/>
                  <a:pt x="16840" y="602"/>
                </a:cubicBezTo>
                <a:cubicBezTo>
                  <a:pt x="16852" y="615"/>
                  <a:pt x="16853" y="636"/>
                  <a:pt x="16840" y="649"/>
                </a:cubicBezTo>
                <a:lnTo>
                  <a:pt x="16547" y="943"/>
                </a:lnTo>
                <a:cubicBezTo>
                  <a:pt x="16540" y="949"/>
                  <a:pt x="16532" y="951"/>
                  <a:pt x="16523" y="951"/>
                </a:cubicBezTo>
                <a:close/>
                <a:moveTo>
                  <a:pt x="12402" y="951"/>
                </a:moveTo>
                <a:cubicBezTo>
                  <a:pt x="12393" y="951"/>
                  <a:pt x="12385" y="947"/>
                  <a:pt x="12379" y="943"/>
                </a:cubicBezTo>
                <a:cubicBezTo>
                  <a:pt x="12366" y="930"/>
                  <a:pt x="12366" y="909"/>
                  <a:pt x="12379" y="896"/>
                </a:cubicBezTo>
                <a:lnTo>
                  <a:pt x="12673" y="602"/>
                </a:lnTo>
                <a:cubicBezTo>
                  <a:pt x="12685" y="590"/>
                  <a:pt x="12706" y="590"/>
                  <a:pt x="12719" y="602"/>
                </a:cubicBezTo>
                <a:cubicBezTo>
                  <a:pt x="12732" y="615"/>
                  <a:pt x="12732" y="636"/>
                  <a:pt x="12719" y="649"/>
                </a:cubicBezTo>
                <a:lnTo>
                  <a:pt x="12425" y="943"/>
                </a:lnTo>
                <a:cubicBezTo>
                  <a:pt x="12419" y="949"/>
                  <a:pt x="12410" y="951"/>
                  <a:pt x="12402" y="951"/>
                </a:cubicBezTo>
                <a:close/>
                <a:moveTo>
                  <a:pt x="11814" y="951"/>
                </a:moveTo>
                <a:cubicBezTo>
                  <a:pt x="11806" y="951"/>
                  <a:pt x="11797" y="947"/>
                  <a:pt x="11791" y="943"/>
                </a:cubicBezTo>
                <a:cubicBezTo>
                  <a:pt x="11778" y="930"/>
                  <a:pt x="11778" y="909"/>
                  <a:pt x="11791" y="896"/>
                </a:cubicBezTo>
                <a:lnTo>
                  <a:pt x="12085" y="602"/>
                </a:lnTo>
                <a:cubicBezTo>
                  <a:pt x="12097" y="590"/>
                  <a:pt x="12118" y="590"/>
                  <a:pt x="12131" y="602"/>
                </a:cubicBezTo>
                <a:cubicBezTo>
                  <a:pt x="12144" y="615"/>
                  <a:pt x="12144" y="636"/>
                  <a:pt x="12131" y="649"/>
                </a:cubicBezTo>
                <a:lnTo>
                  <a:pt x="11837" y="943"/>
                </a:lnTo>
                <a:cubicBezTo>
                  <a:pt x="11829" y="949"/>
                  <a:pt x="11820" y="951"/>
                  <a:pt x="11814" y="951"/>
                </a:cubicBezTo>
                <a:close/>
                <a:moveTo>
                  <a:pt x="11224" y="951"/>
                </a:moveTo>
                <a:cubicBezTo>
                  <a:pt x="11216" y="951"/>
                  <a:pt x="11207" y="947"/>
                  <a:pt x="11201" y="943"/>
                </a:cubicBezTo>
                <a:cubicBezTo>
                  <a:pt x="11188" y="930"/>
                  <a:pt x="11188" y="909"/>
                  <a:pt x="11201" y="896"/>
                </a:cubicBezTo>
                <a:lnTo>
                  <a:pt x="11495" y="602"/>
                </a:lnTo>
                <a:cubicBezTo>
                  <a:pt x="11507" y="590"/>
                  <a:pt x="11528" y="590"/>
                  <a:pt x="11541" y="602"/>
                </a:cubicBezTo>
                <a:cubicBezTo>
                  <a:pt x="11553" y="615"/>
                  <a:pt x="11554" y="636"/>
                  <a:pt x="11541" y="649"/>
                </a:cubicBezTo>
                <a:lnTo>
                  <a:pt x="11247" y="943"/>
                </a:lnTo>
                <a:cubicBezTo>
                  <a:pt x="11241" y="949"/>
                  <a:pt x="11232" y="951"/>
                  <a:pt x="11224" y="951"/>
                </a:cubicBezTo>
                <a:close/>
                <a:moveTo>
                  <a:pt x="10636" y="951"/>
                </a:moveTo>
                <a:cubicBezTo>
                  <a:pt x="10628" y="951"/>
                  <a:pt x="10619" y="947"/>
                  <a:pt x="10613" y="943"/>
                </a:cubicBezTo>
                <a:cubicBezTo>
                  <a:pt x="10600" y="930"/>
                  <a:pt x="10600" y="909"/>
                  <a:pt x="10613" y="896"/>
                </a:cubicBezTo>
                <a:lnTo>
                  <a:pt x="10907" y="602"/>
                </a:lnTo>
                <a:cubicBezTo>
                  <a:pt x="10920" y="590"/>
                  <a:pt x="10940" y="590"/>
                  <a:pt x="10953" y="602"/>
                </a:cubicBezTo>
                <a:cubicBezTo>
                  <a:pt x="10965" y="615"/>
                  <a:pt x="10966" y="636"/>
                  <a:pt x="10953" y="649"/>
                </a:cubicBezTo>
                <a:lnTo>
                  <a:pt x="10659" y="943"/>
                </a:lnTo>
                <a:cubicBezTo>
                  <a:pt x="10651" y="949"/>
                  <a:pt x="10645" y="951"/>
                  <a:pt x="10636" y="951"/>
                </a:cubicBezTo>
                <a:close/>
                <a:moveTo>
                  <a:pt x="10046" y="951"/>
                </a:moveTo>
                <a:cubicBezTo>
                  <a:pt x="10038" y="951"/>
                  <a:pt x="10029" y="947"/>
                  <a:pt x="10023" y="943"/>
                </a:cubicBezTo>
                <a:cubicBezTo>
                  <a:pt x="10010" y="930"/>
                  <a:pt x="10010" y="909"/>
                  <a:pt x="10023" y="896"/>
                </a:cubicBezTo>
                <a:lnTo>
                  <a:pt x="10317" y="602"/>
                </a:lnTo>
                <a:cubicBezTo>
                  <a:pt x="10330" y="590"/>
                  <a:pt x="10350" y="590"/>
                  <a:pt x="10363" y="602"/>
                </a:cubicBezTo>
                <a:cubicBezTo>
                  <a:pt x="10375" y="615"/>
                  <a:pt x="10376" y="636"/>
                  <a:pt x="10363" y="649"/>
                </a:cubicBezTo>
                <a:lnTo>
                  <a:pt x="10069" y="943"/>
                </a:lnTo>
                <a:cubicBezTo>
                  <a:pt x="10063" y="949"/>
                  <a:pt x="10055" y="951"/>
                  <a:pt x="10046" y="951"/>
                </a:cubicBezTo>
                <a:close/>
                <a:moveTo>
                  <a:pt x="5925" y="951"/>
                </a:moveTo>
                <a:cubicBezTo>
                  <a:pt x="5916" y="951"/>
                  <a:pt x="5908" y="947"/>
                  <a:pt x="5901" y="943"/>
                </a:cubicBezTo>
                <a:cubicBezTo>
                  <a:pt x="5889" y="930"/>
                  <a:pt x="5889" y="909"/>
                  <a:pt x="5901" y="896"/>
                </a:cubicBezTo>
                <a:lnTo>
                  <a:pt x="6195" y="602"/>
                </a:lnTo>
                <a:cubicBezTo>
                  <a:pt x="6208" y="590"/>
                  <a:pt x="6229" y="590"/>
                  <a:pt x="6242" y="602"/>
                </a:cubicBezTo>
                <a:cubicBezTo>
                  <a:pt x="6255" y="615"/>
                  <a:pt x="6255" y="636"/>
                  <a:pt x="6242" y="649"/>
                </a:cubicBezTo>
                <a:lnTo>
                  <a:pt x="5948" y="943"/>
                </a:lnTo>
                <a:cubicBezTo>
                  <a:pt x="5942" y="949"/>
                  <a:pt x="5933" y="951"/>
                  <a:pt x="5925" y="951"/>
                </a:cubicBezTo>
                <a:close/>
                <a:moveTo>
                  <a:pt x="5335" y="951"/>
                </a:moveTo>
                <a:cubicBezTo>
                  <a:pt x="5326" y="951"/>
                  <a:pt x="5318" y="947"/>
                  <a:pt x="5312" y="943"/>
                </a:cubicBezTo>
                <a:cubicBezTo>
                  <a:pt x="5299" y="930"/>
                  <a:pt x="5299" y="909"/>
                  <a:pt x="5312" y="896"/>
                </a:cubicBezTo>
                <a:lnTo>
                  <a:pt x="5605" y="602"/>
                </a:lnTo>
                <a:cubicBezTo>
                  <a:pt x="5618" y="590"/>
                  <a:pt x="5639" y="590"/>
                  <a:pt x="5652" y="602"/>
                </a:cubicBezTo>
                <a:cubicBezTo>
                  <a:pt x="5665" y="615"/>
                  <a:pt x="5665" y="636"/>
                  <a:pt x="5652" y="649"/>
                </a:cubicBezTo>
                <a:lnTo>
                  <a:pt x="5358" y="943"/>
                </a:lnTo>
                <a:cubicBezTo>
                  <a:pt x="5352" y="949"/>
                  <a:pt x="5343" y="951"/>
                  <a:pt x="5335" y="951"/>
                </a:cubicBezTo>
                <a:close/>
                <a:moveTo>
                  <a:pt x="4747" y="951"/>
                </a:moveTo>
                <a:cubicBezTo>
                  <a:pt x="4738" y="951"/>
                  <a:pt x="4730" y="947"/>
                  <a:pt x="4724" y="943"/>
                </a:cubicBezTo>
                <a:cubicBezTo>
                  <a:pt x="4711" y="930"/>
                  <a:pt x="4711" y="909"/>
                  <a:pt x="4724" y="896"/>
                </a:cubicBezTo>
                <a:lnTo>
                  <a:pt x="5018" y="602"/>
                </a:lnTo>
                <a:cubicBezTo>
                  <a:pt x="5030" y="590"/>
                  <a:pt x="5051" y="590"/>
                  <a:pt x="5064" y="602"/>
                </a:cubicBezTo>
                <a:cubicBezTo>
                  <a:pt x="5077" y="615"/>
                  <a:pt x="5077" y="636"/>
                  <a:pt x="5064" y="649"/>
                </a:cubicBezTo>
                <a:lnTo>
                  <a:pt x="4770" y="943"/>
                </a:lnTo>
                <a:cubicBezTo>
                  <a:pt x="4764" y="949"/>
                  <a:pt x="4755" y="951"/>
                  <a:pt x="4747" y="951"/>
                </a:cubicBezTo>
                <a:close/>
                <a:moveTo>
                  <a:pt x="4159" y="951"/>
                </a:moveTo>
                <a:cubicBezTo>
                  <a:pt x="4151" y="951"/>
                  <a:pt x="4142" y="947"/>
                  <a:pt x="4136" y="943"/>
                </a:cubicBezTo>
                <a:cubicBezTo>
                  <a:pt x="4123" y="930"/>
                  <a:pt x="4123" y="909"/>
                  <a:pt x="4136" y="896"/>
                </a:cubicBezTo>
                <a:lnTo>
                  <a:pt x="4430" y="602"/>
                </a:lnTo>
                <a:cubicBezTo>
                  <a:pt x="4442" y="590"/>
                  <a:pt x="4464" y="590"/>
                  <a:pt x="4476" y="602"/>
                </a:cubicBezTo>
                <a:cubicBezTo>
                  <a:pt x="4489" y="615"/>
                  <a:pt x="4489" y="636"/>
                  <a:pt x="4476" y="649"/>
                </a:cubicBezTo>
                <a:lnTo>
                  <a:pt x="4182" y="943"/>
                </a:lnTo>
                <a:cubicBezTo>
                  <a:pt x="4174" y="949"/>
                  <a:pt x="4165" y="951"/>
                  <a:pt x="4159" y="951"/>
                </a:cubicBezTo>
                <a:close/>
                <a:moveTo>
                  <a:pt x="3569" y="951"/>
                </a:moveTo>
                <a:cubicBezTo>
                  <a:pt x="3561" y="951"/>
                  <a:pt x="3552" y="947"/>
                  <a:pt x="3546" y="943"/>
                </a:cubicBezTo>
                <a:cubicBezTo>
                  <a:pt x="3533" y="930"/>
                  <a:pt x="3533" y="909"/>
                  <a:pt x="3546" y="896"/>
                </a:cubicBezTo>
                <a:lnTo>
                  <a:pt x="3840" y="602"/>
                </a:lnTo>
                <a:cubicBezTo>
                  <a:pt x="3852" y="590"/>
                  <a:pt x="3874" y="590"/>
                  <a:pt x="3886" y="602"/>
                </a:cubicBezTo>
                <a:cubicBezTo>
                  <a:pt x="3899" y="615"/>
                  <a:pt x="3899" y="636"/>
                  <a:pt x="3886" y="649"/>
                </a:cubicBezTo>
                <a:lnTo>
                  <a:pt x="3592" y="943"/>
                </a:lnTo>
                <a:cubicBezTo>
                  <a:pt x="3586" y="949"/>
                  <a:pt x="3578" y="951"/>
                  <a:pt x="3569" y="951"/>
                </a:cubicBezTo>
                <a:close/>
                <a:moveTo>
                  <a:pt x="1803" y="951"/>
                </a:moveTo>
                <a:cubicBezTo>
                  <a:pt x="1795" y="951"/>
                  <a:pt x="1786" y="947"/>
                  <a:pt x="1780" y="943"/>
                </a:cubicBezTo>
                <a:cubicBezTo>
                  <a:pt x="1767" y="930"/>
                  <a:pt x="1767" y="909"/>
                  <a:pt x="1780" y="896"/>
                </a:cubicBezTo>
                <a:lnTo>
                  <a:pt x="2074" y="602"/>
                </a:lnTo>
                <a:cubicBezTo>
                  <a:pt x="2087" y="590"/>
                  <a:pt x="2108" y="590"/>
                  <a:pt x="2121" y="602"/>
                </a:cubicBezTo>
                <a:cubicBezTo>
                  <a:pt x="2133" y="615"/>
                  <a:pt x="2133" y="636"/>
                  <a:pt x="2121" y="649"/>
                </a:cubicBezTo>
                <a:lnTo>
                  <a:pt x="1827" y="943"/>
                </a:lnTo>
                <a:cubicBezTo>
                  <a:pt x="1820" y="949"/>
                  <a:pt x="1812" y="951"/>
                  <a:pt x="1803" y="951"/>
                </a:cubicBezTo>
                <a:close/>
                <a:moveTo>
                  <a:pt x="1213" y="951"/>
                </a:moveTo>
                <a:cubicBezTo>
                  <a:pt x="1205" y="951"/>
                  <a:pt x="1196" y="947"/>
                  <a:pt x="1190" y="943"/>
                </a:cubicBezTo>
                <a:cubicBezTo>
                  <a:pt x="1177" y="930"/>
                  <a:pt x="1177" y="909"/>
                  <a:pt x="1190" y="896"/>
                </a:cubicBezTo>
                <a:lnTo>
                  <a:pt x="1484" y="602"/>
                </a:lnTo>
                <a:cubicBezTo>
                  <a:pt x="1497" y="590"/>
                  <a:pt x="1518" y="590"/>
                  <a:pt x="1531" y="602"/>
                </a:cubicBezTo>
                <a:cubicBezTo>
                  <a:pt x="1543" y="615"/>
                  <a:pt x="1543" y="636"/>
                  <a:pt x="1531" y="649"/>
                </a:cubicBezTo>
                <a:lnTo>
                  <a:pt x="1237" y="943"/>
                </a:lnTo>
                <a:cubicBezTo>
                  <a:pt x="1230" y="949"/>
                  <a:pt x="1222" y="951"/>
                  <a:pt x="1213" y="951"/>
                </a:cubicBezTo>
                <a:close/>
                <a:moveTo>
                  <a:pt x="625" y="951"/>
                </a:moveTo>
                <a:cubicBezTo>
                  <a:pt x="617" y="951"/>
                  <a:pt x="609" y="947"/>
                  <a:pt x="602" y="943"/>
                </a:cubicBezTo>
                <a:cubicBezTo>
                  <a:pt x="590" y="930"/>
                  <a:pt x="590" y="909"/>
                  <a:pt x="602" y="896"/>
                </a:cubicBezTo>
                <a:lnTo>
                  <a:pt x="896" y="602"/>
                </a:lnTo>
                <a:cubicBezTo>
                  <a:pt x="909" y="590"/>
                  <a:pt x="930" y="590"/>
                  <a:pt x="943" y="602"/>
                </a:cubicBezTo>
                <a:cubicBezTo>
                  <a:pt x="955" y="615"/>
                  <a:pt x="955" y="636"/>
                  <a:pt x="943" y="649"/>
                </a:cubicBezTo>
                <a:lnTo>
                  <a:pt x="649" y="943"/>
                </a:lnTo>
                <a:cubicBezTo>
                  <a:pt x="642" y="949"/>
                  <a:pt x="634" y="951"/>
                  <a:pt x="625" y="951"/>
                </a:cubicBezTo>
                <a:close/>
                <a:moveTo>
                  <a:pt x="15935" y="951"/>
                </a:moveTo>
                <a:cubicBezTo>
                  <a:pt x="15927" y="951"/>
                  <a:pt x="15918" y="947"/>
                  <a:pt x="15912" y="941"/>
                </a:cubicBezTo>
                <a:cubicBezTo>
                  <a:pt x="15899" y="928"/>
                  <a:pt x="15899" y="907"/>
                  <a:pt x="15912" y="894"/>
                </a:cubicBezTo>
                <a:lnTo>
                  <a:pt x="16206" y="600"/>
                </a:lnTo>
                <a:cubicBezTo>
                  <a:pt x="16219" y="588"/>
                  <a:pt x="16240" y="588"/>
                  <a:pt x="16253" y="600"/>
                </a:cubicBezTo>
                <a:cubicBezTo>
                  <a:pt x="16265" y="613"/>
                  <a:pt x="16265" y="634"/>
                  <a:pt x="16253" y="647"/>
                </a:cubicBezTo>
                <a:lnTo>
                  <a:pt x="15959" y="941"/>
                </a:lnTo>
                <a:cubicBezTo>
                  <a:pt x="15952" y="949"/>
                  <a:pt x="15944" y="951"/>
                  <a:pt x="15935" y="951"/>
                </a:cubicBezTo>
                <a:close/>
                <a:moveTo>
                  <a:pt x="15345" y="951"/>
                </a:moveTo>
                <a:cubicBezTo>
                  <a:pt x="15337" y="951"/>
                  <a:pt x="15329" y="947"/>
                  <a:pt x="15322" y="941"/>
                </a:cubicBezTo>
                <a:cubicBezTo>
                  <a:pt x="15309" y="928"/>
                  <a:pt x="15309" y="907"/>
                  <a:pt x="15322" y="894"/>
                </a:cubicBezTo>
                <a:lnTo>
                  <a:pt x="15616" y="600"/>
                </a:lnTo>
                <a:cubicBezTo>
                  <a:pt x="15629" y="588"/>
                  <a:pt x="15650" y="588"/>
                  <a:pt x="15663" y="600"/>
                </a:cubicBezTo>
                <a:cubicBezTo>
                  <a:pt x="15675" y="613"/>
                  <a:pt x="15675" y="634"/>
                  <a:pt x="15663" y="647"/>
                </a:cubicBezTo>
                <a:lnTo>
                  <a:pt x="15369" y="941"/>
                </a:lnTo>
                <a:cubicBezTo>
                  <a:pt x="15362" y="949"/>
                  <a:pt x="15354" y="951"/>
                  <a:pt x="15345" y="951"/>
                </a:cubicBezTo>
                <a:close/>
                <a:moveTo>
                  <a:pt x="14758" y="951"/>
                </a:moveTo>
                <a:cubicBezTo>
                  <a:pt x="14749" y="951"/>
                  <a:pt x="14741" y="947"/>
                  <a:pt x="14734" y="941"/>
                </a:cubicBezTo>
                <a:cubicBezTo>
                  <a:pt x="14722" y="928"/>
                  <a:pt x="14722" y="907"/>
                  <a:pt x="14734" y="894"/>
                </a:cubicBezTo>
                <a:lnTo>
                  <a:pt x="15028" y="600"/>
                </a:lnTo>
                <a:cubicBezTo>
                  <a:pt x="15041" y="588"/>
                  <a:pt x="15062" y="588"/>
                  <a:pt x="15075" y="600"/>
                </a:cubicBezTo>
                <a:cubicBezTo>
                  <a:pt x="15087" y="613"/>
                  <a:pt x="15087" y="634"/>
                  <a:pt x="15075" y="647"/>
                </a:cubicBezTo>
                <a:lnTo>
                  <a:pt x="14781" y="941"/>
                </a:lnTo>
                <a:cubicBezTo>
                  <a:pt x="14774" y="949"/>
                  <a:pt x="14766" y="951"/>
                  <a:pt x="14758" y="951"/>
                </a:cubicBezTo>
                <a:close/>
                <a:moveTo>
                  <a:pt x="14168" y="951"/>
                </a:moveTo>
                <a:cubicBezTo>
                  <a:pt x="14159" y="951"/>
                  <a:pt x="14151" y="947"/>
                  <a:pt x="14144" y="941"/>
                </a:cubicBezTo>
                <a:cubicBezTo>
                  <a:pt x="14132" y="928"/>
                  <a:pt x="14132" y="907"/>
                  <a:pt x="14144" y="894"/>
                </a:cubicBezTo>
                <a:lnTo>
                  <a:pt x="14438" y="600"/>
                </a:lnTo>
                <a:cubicBezTo>
                  <a:pt x="14451" y="588"/>
                  <a:pt x="14472" y="588"/>
                  <a:pt x="14485" y="600"/>
                </a:cubicBezTo>
                <a:cubicBezTo>
                  <a:pt x="14497" y="613"/>
                  <a:pt x="14497" y="634"/>
                  <a:pt x="14485" y="647"/>
                </a:cubicBezTo>
                <a:lnTo>
                  <a:pt x="14191" y="941"/>
                </a:lnTo>
                <a:cubicBezTo>
                  <a:pt x="14184" y="949"/>
                  <a:pt x="14176" y="951"/>
                  <a:pt x="14168" y="951"/>
                </a:cubicBezTo>
                <a:close/>
                <a:moveTo>
                  <a:pt x="13580" y="951"/>
                </a:moveTo>
                <a:cubicBezTo>
                  <a:pt x="13571" y="951"/>
                  <a:pt x="13563" y="947"/>
                  <a:pt x="13556" y="941"/>
                </a:cubicBezTo>
                <a:cubicBezTo>
                  <a:pt x="13544" y="928"/>
                  <a:pt x="13544" y="907"/>
                  <a:pt x="13556" y="894"/>
                </a:cubicBezTo>
                <a:lnTo>
                  <a:pt x="13850" y="600"/>
                </a:lnTo>
                <a:cubicBezTo>
                  <a:pt x="13863" y="588"/>
                  <a:pt x="13884" y="588"/>
                  <a:pt x="13897" y="600"/>
                </a:cubicBezTo>
                <a:cubicBezTo>
                  <a:pt x="13910" y="613"/>
                  <a:pt x="13910" y="634"/>
                  <a:pt x="13897" y="647"/>
                </a:cubicBezTo>
                <a:lnTo>
                  <a:pt x="13603" y="941"/>
                </a:lnTo>
                <a:cubicBezTo>
                  <a:pt x="13597" y="949"/>
                  <a:pt x="13588" y="951"/>
                  <a:pt x="13580" y="951"/>
                </a:cubicBezTo>
                <a:close/>
                <a:moveTo>
                  <a:pt x="12990" y="951"/>
                </a:moveTo>
                <a:cubicBezTo>
                  <a:pt x="12981" y="951"/>
                  <a:pt x="12973" y="947"/>
                  <a:pt x="12966" y="941"/>
                </a:cubicBezTo>
                <a:cubicBezTo>
                  <a:pt x="12954" y="928"/>
                  <a:pt x="12954" y="907"/>
                  <a:pt x="12966" y="894"/>
                </a:cubicBezTo>
                <a:lnTo>
                  <a:pt x="13260" y="600"/>
                </a:lnTo>
                <a:cubicBezTo>
                  <a:pt x="13273" y="588"/>
                  <a:pt x="13294" y="588"/>
                  <a:pt x="13307" y="600"/>
                </a:cubicBezTo>
                <a:cubicBezTo>
                  <a:pt x="13320" y="613"/>
                  <a:pt x="13320" y="634"/>
                  <a:pt x="13307" y="647"/>
                </a:cubicBezTo>
                <a:lnTo>
                  <a:pt x="13013" y="941"/>
                </a:lnTo>
                <a:cubicBezTo>
                  <a:pt x="13007" y="949"/>
                  <a:pt x="12998" y="951"/>
                  <a:pt x="12990" y="951"/>
                </a:cubicBezTo>
                <a:close/>
                <a:moveTo>
                  <a:pt x="9458" y="951"/>
                </a:moveTo>
                <a:cubicBezTo>
                  <a:pt x="9450" y="951"/>
                  <a:pt x="9441" y="947"/>
                  <a:pt x="9435" y="941"/>
                </a:cubicBezTo>
                <a:cubicBezTo>
                  <a:pt x="9422" y="928"/>
                  <a:pt x="9422" y="907"/>
                  <a:pt x="9435" y="894"/>
                </a:cubicBezTo>
                <a:lnTo>
                  <a:pt x="9729" y="600"/>
                </a:lnTo>
                <a:cubicBezTo>
                  <a:pt x="9742" y="588"/>
                  <a:pt x="9762" y="588"/>
                  <a:pt x="9775" y="600"/>
                </a:cubicBezTo>
                <a:cubicBezTo>
                  <a:pt x="9787" y="613"/>
                  <a:pt x="9788" y="634"/>
                  <a:pt x="9775" y="647"/>
                </a:cubicBezTo>
                <a:lnTo>
                  <a:pt x="9482" y="941"/>
                </a:lnTo>
                <a:cubicBezTo>
                  <a:pt x="9475" y="949"/>
                  <a:pt x="9467" y="951"/>
                  <a:pt x="9458" y="951"/>
                </a:cubicBezTo>
                <a:close/>
                <a:moveTo>
                  <a:pt x="8868" y="951"/>
                </a:moveTo>
                <a:cubicBezTo>
                  <a:pt x="8860" y="951"/>
                  <a:pt x="8851" y="947"/>
                  <a:pt x="8845" y="941"/>
                </a:cubicBezTo>
                <a:cubicBezTo>
                  <a:pt x="8832" y="928"/>
                  <a:pt x="8832" y="907"/>
                  <a:pt x="8845" y="894"/>
                </a:cubicBezTo>
                <a:lnTo>
                  <a:pt x="9139" y="600"/>
                </a:lnTo>
                <a:cubicBezTo>
                  <a:pt x="9152" y="588"/>
                  <a:pt x="9173" y="588"/>
                  <a:pt x="9186" y="600"/>
                </a:cubicBezTo>
                <a:cubicBezTo>
                  <a:pt x="9198" y="613"/>
                  <a:pt x="9198" y="634"/>
                  <a:pt x="9186" y="647"/>
                </a:cubicBezTo>
                <a:lnTo>
                  <a:pt x="8892" y="941"/>
                </a:lnTo>
                <a:cubicBezTo>
                  <a:pt x="8885" y="949"/>
                  <a:pt x="8877" y="951"/>
                  <a:pt x="8868" y="951"/>
                </a:cubicBezTo>
                <a:close/>
                <a:moveTo>
                  <a:pt x="8280" y="951"/>
                </a:moveTo>
                <a:cubicBezTo>
                  <a:pt x="8272" y="951"/>
                  <a:pt x="8264" y="947"/>
                  <a:pt x="8257" y="941"/>
                </a:cubicBezTo>
                <a:cubicBezTo>
                  <a:pt x="8244" y="928"/>
                  <a:pt x="8244" y="907"/>
                  <a:pt x="8257" y="894"/>
                </a:cubicBezTo>
                <a:lnTo>
                  <a:pt x="8551" y="600"/>
                </a:lnTo>
                <a:cubicBezTo>
                  <a:pt x="8564" y="588"/>
                  <a:pt x="8585" y="588"/>
                  <a:pt x="8598" y="600"/>
                </a:cubicBezTo>
                <a:cubicBezTo>
                  <a:pt x="8610" y="613"/>
                  <a:pt x="8610" y="634"/>
                  <a:pt x="8598" y="647"/>
                </a:cubicBezTo>
                <a:lnTo>
                  <a:pt x="8304" y="941"/>
                </a:lnTo>
                <a:cubicBezTo>
                  <a:pt x="8297" y="949"/>
                  <a:pt x="8289" y="951"/>
                  <a:pt x="8280" y="951"/>
                </a:cubicBezTo>
                <a:close/>
                <a:moveTo>
                  <a:pt x="7690" y="951"/>
                </a:moveTo>
                <a:cubicBezTo>
                  <a:pt x="7682" y="951"/>
                  <a:pt x="7674" y="947"/>
                  <a:pt x="7667" y="941"/>
                </a:cubicBezTo>
                <a:cubicBezTo>
                  <a:pt x="7655" y="928"/>
                  <a:pt x="7655" y="907"/>
                  <a:pt x="7667" y="894"/>
                </a:cubicBezTo>
                <a:lnTo>
                  <a:pt x="7961" y="600"/>
                </a:lnTo>
                <a:cubicBezTo>
                  <a:pt x="7974" y="588"/>
                  <a:pt x="7995" y="588"/>
                  <a:pt x="8008" y="600"/>
                </a:cubicBezTo>
                <a:cubicBezTo>
                  <a:pt x="8020" y="613"/>
                  <a:pt x="8020" y="634"/>
                  <a:pt x="8008" y="647"/>
                </a:cubicBezTo>
                <a:lnTo>
                  <a:pt x="7714" y="941"/>
                </a:lnTo>
                <a:cubicBezTo>
                  <a:pt x="7707" y="949"/>
                  <a:pt x="7699" y="951"/>
                  <a:pt x="7690" y="951"/>
                </a:cubicBezTo>
                <a:close/>
                <a:moveTo>
                  <a:pt x="7103" y="951"/>
                </a:moveTo>
                <a:cubicBezTo>
                  <a:pt x="7094" y="951"/>
                  <a:pt x="7086" y="947"/>
                  <a:pt x="7079" y="941"/>
                </a:cubicBezTo>
                <a:cubicBezTo>
                  <a:pt x="7067" y="928"/>
                  <a:pt x="7067" y="907"/>
                  <a:pt x="7079" y="894"/>
                </a:cubicBezTo>
                <a:lnTo>
                  <a:pt x="7373" y="600"/>
                </a:lnTo>
                <a:cubicBezTo>
                  <a:pt x="7386" y="588"/>
                  <a:pt x="7407" y="588"/>
                  <a:pt x="7420" y="600"/>
                </a:cubicBezTo>
                <a:cubicBezTo>
                  <a:pt x="7432" y="613"/>
                  <a:pt x="7432" y="634"/>
                  <a:pt x="7420" y="647"/>
                </a:cubicBezTo>
                <a:lnTo>
                  <a:pt x="7126" y="941"/>
                </a:lnTo>
                <a:cubicBezTo>
                  <a:pt x="7120" y="949"/>
                  <a:pt x="7111" y="951"/>
                  <a:pt x="7103" y="951"/>
                </a:cubicBezTo>
                <a:close/>
                <a:moveTo>
                  <a:pt x="6513" y="951"/>
                </a:moveTo>
                <a:cubicBezTo>
                  <a:pt x="6504" y="951"/>
                  <a:pt x="6496" y="947"/>
                  <a:pt x="6489" y="941"/>
                </a:cubicBezTo>
                <a:cubicBezTo>
                  <a:pt x="6477" y="928"/>
                  <a:pt x="6477" y="907"/>
                  <a:pt x="6489" y="894"/>
                </a:cubicBezTo>
                <a:lnTo>
                  <a:pt x="6783" y="600"/>
                </a:lnTo>
                <a:cubicBezTo>
                  <a:pt x="6796" y="588"/>
                  <a:pt x="6817" y="588"/>
                  <a:pt x="6830" y="600"/>
                </a:cubicBezTo>
                <a:cubicBezTo>
                  <a:pt x="6842" y="613"/>
                  <a:pt x="6842" y="634"/>
                  <a:pt x="6830" y="647"/>
                </a:cubicBezTo>
                <a:lnTo>
                  <a:pt x="6536" y="941"/>
                </a:lnTo>
                <a:cubicBezTo>
                  <a:pt x="6530" y="949"/>
                  <a:pt x="6521" y="951"/>
                  <a:pt x="6513" y="951"/>
                </a:cubicBezTo>
                <a:close/>
                <a:moveTo>
                  <a:pt x="2981" y="951"/>
                </a:moveTo>
                <a:cubicBezTo>
                  <a:pt x="2973" y="951"/>
                  <a:pt x="2964" y="947"/>
                  <a:pt x="2958" y="941"/>
                </a:cubicBezTo>
                <a:cubicBezTo>
                  <a:pt x="2945" y="928"/>
                  <a:pt x="2945" y="907"/>
                  <a:pt x="2958" y="894"/>
                </a:cubicBezTo>
                <a:lnTo>
                  <a:pt x="3252" y="600"/>
                </a:lnTo>
                <a:cubicBezTo>
                  <a:pt x="3265" y="588"/>
                  <a:pt x="3285" y="588"/>
                  <a:pt x="3298" y="600"/>
                </a:cubicBezTo>
                <a:cubicBezTo>
                  <a:pt x="3310" y="613"/>
                  <a:pt x="3311" y="634"/>
                  <a:pt x="3298" y="647"/>
                </a:cubicBezTo>
                <a:lnTo>
                  <a:pt x="3004" y="941"/>
                </a:lnTo>
                <a:cubicBezTo>
                  <a:pt x="2996" y="949"/>
                  <a:pt x="2990" y="951"/>
                  <a:pt x="2981" y="951"/>
                </a:cubicBezTo>
                <a:close/>
                <a:moveTo>
                  <a:pt x="2391" y="951"/>
                </a:moveTo>
                <a:cubicBezTo>
                  <a:pt x="2383" y="951"/>
                  <a:pt x="2374" y="947"/>
                  <a:pt x="2368" y="941"/>
                </a:cubicBezTo>
                <a:cubicBezTo>
                  <a:pt x="2355" y="928"/>
                  <a:pt x="2355" y="907"/>
                  <a:pt x="2368" y="894"/>
                </a:cubicBezTo>
                <a:lnTo>
                  <a:pt x="2662" y="600"/>
                </a:lnTo>
                <a:cubicBezTo>
                  <a:pt x="2675" y="588"/>
                  <a:pt x="2695" y="588"/>
                  <a:pt x="2708" y="600"/>
                </a:cubicBezTo>
                <a:cubicBezTo>
                  <a:pt x="2720" y="613"/>
                  <a:pt x="2721" y="634"/>
                  <a:pt x="2708" y="647"/>
                </a:cubicBezTo>
                <a:lnTo>
                  <a:pt x="2414" y="941"/>
                </a:lnTo>
                <a:cubicBezTo>
                  <a:pt x="2408" y="949"/>
                  <a:pt x="2400" y="951"/>
                  <a:pt x="2391" y="951"/>
                </a:cubicBezTo>
                <a:close/>
                <a:moveTo>
                  <a:pt x="17701" y="363"/>
                </a:moveTo>
                <a:cubicBezTo>
                  <a:pt x="17693" y="363"/>
                  <a:pt x="17684" y="359"/>
                  <a:pt x="17678" y="353"/>
                </a:cubicBezTo>
                <a:cubicBezTo>
                  <a:pt x="17665" y="340"/>
                  <a:pt x="17665" y="319"/>
                  <a:pt x="17678" y="306"/>
                </a:cubicBezTo>
                <a:lnTo>
                  <a:pt x="17972" y="12"/>
                </a:lnTo>
                <a:cubicBezTo>
                  <a:pt x="17984" y="0"/>
                  <a:pt x="18005" y="0"/>
                  <a:pt x="18018" y="12"/>
                </a:cubicBezTo>
                <a:cubicBezTo>
                  <a:pt x="18030" y="25"/>
                  <a:pt x="18031" y="46"/>
                  <a:pt x="18018" y="59"/>
                </a:cubicBezTo>
                <a:lnTo>
                  <a:pt x="17724" y="353"/>
                </a:lnTo>
                <a:cubicBezTo>
                  <a:pt x="17718" y="359"/>
                  <a:pt x="17710" y="363"/>
                  <a:pt x="17701" y="363"/>
                </a:cubicBezTo>
                <a:close/>
                <a:moveTo>
                  <a:pt x="17113" y="363"/>
                </a:moveTo>
                <a:cubicBezTo>
                  <a:pt x="17105" y="363"/>
                  <a:pt x="17096" y="359"/>
                  <a:pt x="17090" y="353"/>
                </a:cubicBezTo>
                <a:cubicBezTo>
                  <a:pt x="17077" y="340"/>
                  <a:pt x="17077" y="319"/>
                  <a:pt x="17090" y="306"/>
                </a:cubicBezTo>
                <a:lnTo>
                  <a:pt x="17384" y="12"/>
                </a:lnTo>
                <a:cubicBezTo>
                  <a:pt x="17397" y="0"/>
                  <a:pt x="17417" y="0"/>
                  <a:pt x="17430" y="12"/>
                </a:cubicBezTo>
                <a:cubicBezTo>
                  <a:pt x="17442" y="25"/>
                  <a:pt x="17443" y="46"/>
                  <a:pt x="17430" y="59"/>
                </a:cubicBezTo>
                <a:lnTo>
                  <a:pt x="17137" y="353"/>
                </a:lnTo>
                <a:cubicBezTo>
                  <a:pt x="17130" y="359"/>
                  <a:pt x="17122" y="363"/>
                  <a:pt x="17113" y="363"/>
                </a:cubicBezTo>
                <a:close/>
                <a:moveTo>
                  <a:pt x="16523" y="363"/>
                </a:moveTo>
                <a:cubicBezTo>
                  <a:pt x="16515" y="363"/>
                  <a:pt x="16506" y="359"/>
                  <a:pt x="16500" y="353"/>
                </a:cubicBezTo>
                <a:cubicBezTo>
                  <a:pt x="16487" y="340"/>
                  <a:pt x="16487" y="319"/>
                  <a:pt x="16500" y="306"/>
                </a:cubicBezTo>
                <a:lnTo>
                  <a:pt x="16794" y="12"/>
                </a:lnTo>
                <a:cubicBezTo>
                  <a:pt x="16807" y="0"/>
                  <a:pt x="16827" y="0"/>
                  <a:pt x="16840" y="12"/>
                </a:cubicBezTo>
                <a:cubicBezTo>
                  <a:pt x="16852" y="25"/>
                  <a:pt x="16853" y="46"/>
                  <a:pt x="16840" y="59"/>
                </a:cubicBezTo>
                <a:lnTo>
                  <a:pt x="16547" y="353"/>
                </a:lnTo>
                <a:cubicBezTo>
                  <a:pt x="16540" y="359"/>
                  <a:pt x="16532" y="363"/>
                  <a:pt x="16523" y="363"/>
                </a:cubicBezTo>
                <a:close/>
                <a:moveTo>
                  <a:pt x="15935" y="363"/>
                </a:moveTo>
                <a:cubicBezTo>
                  <a:pt x="15927" y="363"/>
                  <a:pt x="15918" y="359"/>
                  <a:pt x="15912" y="353"/>
                </a:cubicBezTo>
                <a:cubicBezTo>
                  <a:pt x="15899" y="340"/>
                  <a:pt x="15899" y="319"/>
                  <a:pt x="15912" y="306"/>
                </a:cubicBezTo>
                <a:lnTo>
                  <a:pt x="16206" y="12"/>
                </a:lnTo>
                <a:cubicBezTo>
                  <a:pt x="16219" y="0"/>
                  <a:pt x="16240" y="0"/>
                  <a:pt x="16253" y="12"/>
                </a:cubicBezTo>
                <a:cubicBezTo>
                  <a:pt x="16265" y="25"/>
                  <a:pt x="16265" y="46"/>
                  <a:pt x="16253" y="59"/>
                </a:cubicBezTo>
                <a:lnTo>
                  <a:pt x="15959" y="353"/>
                </a:lnTo>
                <a:cubicBezTo>
                  <a:pt x="15952" y="359"/>
                  <a:pt x="15944" y="363"/>
                  <a:pt x="15935" y="363"/>
                </a:cubicBezTo>
                <a:close/>
                <a:moveTo>
                  <a:pt x="15345" y="363"/>
                </a:moveTo>
                <a:cubicBezTo>
                  <a:pt x="15337" y="363"/>
                  <a:pt x="15329" y="359"/>
                  <a:pt x="15322" y="353"/>
                </a:cubicBezTo>
                <a:cubicBezTo>
                  <a:pt x="15309" y="340"/>
                  <a:pt x="15309" y="319"/>
                  <a:pt x="15322" y="306"/>
                </a:cubicBezTo>
                <a:lnTo>
                  <a:pt x="15616" y="12"/>
                </a:lnTo>
                <a:cubicBezTo>
                  <a:pt x="15629" y="0"/>
                  <a:pt x="15650" y="0"/>
                  <a:pt x="15663" y="12"/>
                </a:cubicBezTo>
                <a:cubicBezTo>
                  <a:pt x="15675" y="25"/>
                  <a:pt x="15675" y="46"/>
                  <a:pt x="15663" y="59"/>
                </a:cubicBezTo>
                <a:lnTo>
                  <a:pt x="15369" y="353"/>
                </a:lnTo>
                <a:cubicBezTo>
                  <a:pt x="15362" y="359"/>
                  <a:pt x="15354" y="363"/>
                  <a:pt x="15345" y="363"/>
                </a:cubicBezTo>
                <a:close/>
                <a:moveTo>
                  <a:pt x="14758" y="363"/>
                </a:moveTo>
                <a:cubicBezTo>
                  <a:pt x="14749" y="363"/>
                  <a:pt x="14741" y="359"/>
                  <a:pt x="14734" y="353"/>
                </a:cubicBezTo>
                <a:cubicBezTo>
                  <a:pt x="14722" y="340"/>
                  <a:pt x="14722" y="319"/>
                  <a:pt x="14734" y="306"/>
                </a:cubicBezTo>
                <a:lnTo>
                  <a:pt x="15028" y="12"/>
                </a:lnTo>
                <a:cubicBezTo>
                  <a:pt x="15041" y="0"/>
                  <a:pt x="15062" y="0"/>
                  <a:pt x="15075" y="12"/>
                </a:cubicBezTo>
                <a:cubicBezTo>
                  <a:pt x="15087" y="25"/>
                  <a:pt x="15087" y="46"/>
                  <a:pt x="15075" y="59"/>
                </a:cubicBezTo>
                <a:lnTo>
                  <a:pt x="14781" y="353"/>
                </a:lnTo>
                <a:cubicBezTo>
                  <a:pt x="14774" y="359"/>
                  <a:pt x="14766" y="363"/>
                  <a:pt x="14758" y="363"/>
                </a:cubicBezTo>
                <a:close/>
                <a:moveTo>
                  <a:pt x="14168" y="363"/>
                </a:moveTo>
                <a:cubicBezTo>
                  <a:pt x="14159" y="363"/>
                  <a:pt x="14151" y="359"/>
                  <a:pt x="14144" y="353"/>
                </a:cubicBezTo>
                <a:cubicBezTo>
                  <a:pt x="14132" y="340"/>
                  <a:pt x="14132" y="319"/>
                  <a:pt x="14144" y="306"/>
                </a:cubicBezTo>
                <a:lnTo>
                  <a:pt x="14438" y="12"/>
                </a:lnTo>
                <a:cubicBezTo>
                  <a:pt x="14451" y="0"/>
                  <a:pt x="14472" y="0"/>
                  <a:pt x="14485" y="12"/>
                </a:cubicBezTo>
                <a:cubicBezTo>
                  <a:pt x="14497" y="25"/>
                  <a:pt x="14497" y="46"/>
                  <a:pt x="14485" y="59"/>
                </a:cubicBezTo>
                <a:lnTo>
                  <a:pt x="14191" y="353"/>
                </a:lnTo>
                <a:cubicBezTo>
                  <a:pt x="14184" y="359"/>
                  <a:pt x="14176" y="363"/>
                  <a:pt x="14168" y="363"/>
                </a:cubicBezTo>
                <a:close/>
                <a:moveTo>
                  <a:pt x="13580" y="363"/>
                </a:moveTo>
                <a:cubicBezTo>
                  <a:pt x="13571" y="363"/>
                  <a:pt x="13563" y="359"/>
                  <a:pt x="13556" y="353"/>
                </a:cubicBezTo>
                <a:cubicBezTo>
                  <a:pt x="13544" y="340"/>
                  <a:pt x="13544" y="319"/>
                  <a:pt x="13556" y="306"/>
                </a:cubicBezTo>
                <a:lnTo>
                  <a:pt x="13850" y="12"/>
                </a:lnTo>
                <a:cubicBezTo>
                  <a:pt x="13863" y="0"/>
                  <a:pt x="13884" y="0"/>
                  <a:pt x="13897" y="12"/>
                </a:cubicBezTo>
                <a:cubicBezTo>
                  <a:pt x="13910" y="25"/>
                  <a:pt x="13910" y="46"/>
                  <a:pt x="13897" y="59"/>
                </a:cubicBezTo>
                <a:lnTo>
                  <a:pt x="13603" y="353"/>
                </a:lnTo>
                <a:cubicBezTo>
                  <a:pt x="13597" y="359"/>
                  <a:pt x="13588" y="363"/>
                  <a:pt x="13580" y="363"/>
                </a:cubicBezTo>
                <a:close/>
                <a:moveTo>
                  <a:pt x="12990" y="363"/>
                </a:moveTo>
                <a:cubicBezTo>
                  <a:pt x="12981" y="363"/>
                  <a:pt x="12973" y="359"/>
                  <a:pt x="12966" y="353"/>
                </a:cubicBezTo>
                <a:cubicBezTo>
                  <a:pt x="12954" y="340"/>
                  <a:pt x="12954" y="319"/>
                  <a:pt x="12966" y="306"/>
                </a:cubicBezTo>
                <a:lnTo>
                  <a:pt x="13260" y="12"/>
                </a:lnTo>
                <a:cubicBezTo>
                  <a:pt x="13273" y="0"/>
                  <a:pt x="13294" y="0"/>
                  <a:pt x="13307" y="12"/>
                </a:cubicBezTo>
                <a:cubicBezTo>
                  <a:pt x="13320" y="25"/>
                  <a:pt x="13320" y="46"/>
                  <a:pt x="13307" y="59"/>
                </a:cubicBezTo>
                <a:lnTo>
                  <a:pt x="13013" y="353"/>
                </a:lnTo>
                <a:cubicBezTo>
                  <a:pt x="13007" y="359"/>
                  <a:pt x="12998" y="363"/>
                  <a:pt x="12990" y="363"/>
                </a:cubicBezTo>
                <a:close/>
                <a:moveTo>
                  <a:pt x="12402" y="363"/>
                </a:moveTo>
                <a:cubicBezTo>
                  <a:pt x="12393" y="363"/>
                  <a:pt x="12385" y="359"/>
                  <a:pt x="12379" y="353"/>
                </a:cubicBezTo>
                <a:cubicBezTo>
                  <a:pt x="12366" y="340"/>
                  <a:pt x="12366" y="319"/>
                  <a:pt x="12379" y="306"/>
                </a:cubicBezTo>
                <a:lnTo>
                  <a:pt x="12673" y="12"/>
                </a:lnTo>
                <a:cubicBezTo>
                  <a:pt x="12685" y="0"/>
                  <a:pt x="12706" y="0"/>
                  <a:pt x="12719" y="12"/>
                </a:cubicBezTo>
                <a:cubicBezTo>
                  <a:pt x="12732" y="25"/>
                  <a:pt x="12732" y="46"/>
                  <a:pt x="12719" y="59"/>
                </a:cubicBezTo>
                <a:lnTo>
                  <a:pt x="12425" y="353"/>
                </a:lnTo>
                <a:cubicBezTo>
                  <a:pt x="12419" y="359"/>
                  <a:pt x="12410" y="363"/>
                  <a:pt x="12402" y="363"/>
                </a:cubicBezTo>
                <a:close/>
                <a:moveTo>
                  <a:pt x="11814" y="363"/>
                </a:moveTo>
                <a:cubicBezTo>
                  <a:pt x="11806" y="363"/>
                  <a:pt x="11797" y="359"/>
                  <a:pt x="11791" y="353"/>
                </a:cubicBezTo>
                <a:cubicBezTo>
                  <a:pt x="11778" y="340"/>
                  <a:pt x="11778" y="319"/>
                  <a:pt x="11791" y="306"/>
                </a:cubicBezTo>
                <a:lnTo>
                  <a:pt x="12085" y="12"/>
                </a:lnTo>
                <a:cubicBezTo>
                  <a:pt x="12097" y="0"/>
                  <a:pt x="12118" y="0"/>
                  <a:pt x="12131" y="12"/>
                </a:cubicBezTo>
                <a:cubicBezTo>
                  <a:pt x="12144" y="25"/>
                  <a:pt x="12144" y="46"/>
                  <a:pt x="12131" y="59"/>
                </a:cubicBezTo>
                <a:lnTo>
                  <a:pt x="11837" y="353"/>
                </a:lnTo>
                <a:cubicBezTo>
                  <a:pt x="11829" y="359"/>
                  <a:pt x="11820" y="363"/>
                  <a:pt x="11814" y="363"/>
                </a:cubicBezTo>
                <a:close/>
                <a:moveTo>
                  <a:pt x="11224" y="363"/>
                </a:moveTo>
                <a:cubicBezTo>
                  <a:pt x="11216" y="363"/>
                  <a:pt x="11207" y="359"/>
                  <a:pt x="11201" y="353"/>
                </a:cubicBezTo>
                <a:cubicBezTo>
                  <a:pt x="11188" y="340"/>
                  <a:pt x="11188" y="319"/>
                  <a:pt x="11201" y="306"/>
                </a:cubicBezTo>
                <a:lnTo>
                  <a:pt x="11495" y="12"/>
                </a:lnTo>
                <a:cubicBezTo>
                  <a:pt x="11507" y="0"/>
                  <a:pt x="11528" y="0"/>
                  <a:pt x="11541" y="12"/>
                </a:cubicBezTo>
                <a:cubicBezTo>
                  <a:pt x="11553" y="25"/>
                  <a:pt x="11554" y="46"/>
                  <a:pt x="11541" y="59"/>
                </a:cubicBezTo>
                <a:lnTo>
                  <a:pt x="11247" y="353"/>
                </a:lnTo>
                <a:cubicBezTo>
                  <a:pt x="11241" y="359"/>
                  <a:pt x="11232" y="363"/>
                  <a:pt x="11224" y="363"/>
                </a:cubicBezTo>
                <a:close/>
                <a:moveTo>
                  <a:pt x="10636" y="363"/>
                </a:moveTo>
                <a:cubicBezTo>
                  <a:pt x="10628" y="363"/>
                  <a:pt x="10619" y="359"/>
                  <a:pt x="10613" y="353"/>
                </a:cubicBezTo>
                <a:cubicBezTo>
                  <a:pt x="10600" y="340"/>
                  <a:pt x="10600" y="319"/>
                  <a:pt x="10613" y="306"/>
                </a:cubicBezTo>
                <a:lnTo>
                  <a:pt x="10907" y="12"/>
                </a:lnTo>
                <a:cubicBezTo>
                  <a:pt x="10920" y="0"/>
                  <a:pt x="10940" y="0"/>
                  <a:pt x="10953" y="12"/>
                </a:cubicBezTo>
                <a:cubicBezTo>
                  <a:pt x="10965" y="25"/>
                  <a:pt x="10966" y="46"/>
                  <a:pt x="10953" y="59"/>
                </a:cubicBezTo>
                <a:lnTo>
                  <a:pt x="10659" y="353"/>
                </a:lnTo>
                <a:cubicBezTo>
                  <a:pt x="10651" y="359"/>
                  <a:pt x="10645" y="363"/>
                  <a:pt x="10636" y="363"/>
                </a:cubicBezTo>
                <a:close/>
                <a:moveTo>
                  <a:pt x="10046" y="363"/>
                </a:moveTo>
                <a:cubicBezTo>
                  <a:pt x="10038" y="363"/>
                  <a:pt x="10029" y="359"/>
                  <a:pt x="10023" y="353"/>
                </a:cubicBezTo>
                <a:cubicBezTo>
                  <a:pt x="10010" y="340"/>
                  <a:pt x="10010" y="319"/>
                  <a:pt x="10023" y="306"/>
                </a:cubicBezTo>
                <a:lnTo>
                  <a:pt x="10317" y="12"/>
                </a:lnTo>
                <a:cubicBezTo>
                  <a:pt x="10330" y="0"/>
                  <a:pt x="10350" y="0"/>
                  <a:pt x="10363" y="12"/>
                </a:cubicBezTo>
                <a:cubicBezTo>
                  <a:pt x="10375" y="25"/>
                  <a:pt x="10376" y="46"/>
                  <a:pt x="10363" y="59"/>
                </a:cubicBezTo>
                <a:lnTo>
                  <a:pt x="10069" y="353"/>
                </a:lnTo>
                <a:cubicBezTo>
                  <a:pt x="10063" y="359"/>
                  <a:pt x="10055" y="363"/>
                  <a:pt x="10046" y="363"/>
                </a:cubicBezTo>
                <a:close/>
                <a:moveTo>
                  <a:pt x="9458" y="363"/>
                </a:moveTo>
                <a:cubicBezTo>
                  <a:pt x="9450" y="363"/>
                  <a:pt x="9441" y="359"/>
                  <a:pt x="9435" y="353"/>
                </a:cubicBezTo>
                <a:cubicBezTo>
                  <a:pt x="9422" y="340"/>
                  <a:pt x="9422" y="319"/>
                  <a:pt x="9435" y="306"/>
                </a:cubicBezTo>
                <a:lnTo>
                  <a:pt x="9729" y="12"/>
                </a:lnTo>
                <a:cubicBezTo>
                  <a:pt x="9742" y="0"/>
                  <a:pt x="9762" y="0"/>
                  <a:pt x="9775" y="12"/>
                </a:cubicBezTo>
                <a:cubicBezTo>
                  <a:pt x="9787" y="25"/>
                  <a:pt x="9788" y="46"/>
                  <a:pt x="9775" y="59"/>
                </a:cubicBezTo>
                <a:lnTo>
                  <a:pt x="9482" y="353"/>
                </a:lnTo>
                <a:cubicBezTo>
                  <a:pt x="9475" y="359"/>
                  <a:pt x="9467" y="363"/>
                  <a:pt x="9458" y="363"/>
                </a:cubicBezTo>
                <a:close/>
                <a:moveTo>
                  <a:pt x="8868" y="363"/>
                </a:moveTo>
                <a:cubicBezTo>
                  <a:pt x="8860" y="363"/>
                  <a:pt x="8851" y="359"/>
                  <a:pt x="8845" y="353"/>
                </a:cubicBezTo>
                <a:cubicBezTo>
                  <a:pt x="8832" y="340"/>
                  <a:pt x="8832" y="319"/>
                  <a:pt x="8845" y="306"/>
                </a:cubicBezTo>
                <a:lnTo>
                  <a:pt x="9139" y="12"/>
                </a:lnTo>
                <a:cubicBezTo>
                  <a:pt x="9152" y="0"/>
                  <a:pt x="9173" y="0"/>
                  <a:pt x="9186" y="12"/>
                </a:cubicBezTo>
                <a:cubicBezTo>
                  <a:pt x="9198" y="25"/>
                  <a:pt x="9198" y="46"/>
                  <a:pt x="9186" y="59"/>
                </a:cubicBezTo>
                <a:lnTo>
                  <a:pt x="8892" y="353"/>
                </a:lnTo>
                <a:cubicBezTo>
                  <a:pt x="8885" y="359"/>
                  <a:pt x="8877" y="363"/>
                  <a:pt x="8868" y="363"/>
                </a:cubicBezTo>
                <a:close/>
                <a:moveTo>
                  <a:pt x="8280" y="363"/>
                </a:moveTo>
                <a:cubicBezTo>
                  <a:pt x="8272" y="363"/>
                  <a:pt x="8264" y="359"/>
                  <a:pt x="8257" y="353"/>
                </a:cubicBezTo>
                <a:cubicBezTo>
                  <a:pt x="8244" y="340"/>
                  <a:pt x="8244" y="319"/>
                  <a:pt x="8257" y="306"/>
                </a:cubicBezTo>
                <a:lnTo>
                  <a:pt x="8551" y="12"/>
                </a:lnTo>
                <a:cubicBezTo>
                  <a:pt x="8564" y="0"/>
                  <a:pt x="8585" y="0"/>
                  <a:pt x="8598" y="12"/>
                </a:cubicBezTo>
                <a:cubicBezTo>
                  <a:pt x="8610" y="25"/>
                  <a:pt x="8610" y="46"/>
                  <a:pt x="8598" y="59"/>
                </a:cubicBezTo>
                <a:lnTo>
                  <a:pt x="8304" y="353"/>
                </a:lnTo>
                <a:cubicBezTo>
                  <a:pt x="8297" y="359"/>
                  <a:pt x="8289" y="363"/>
                  <a:pt x="8280" y="363"/>
                </a:cubicBezTo>
                <a:close/>
                <a:moveTo>
                  <a:pt x="7690" y="363"/>
                </a:moveTo>
                <a:cubicBezTo>
                  <a:pt x="7682" y="363"/>
                  <a:pt x="7674" y="359"/>
                  <a:pt x="7667" y="353"/>
                </a:cubicBezTo>
                <a:cubicBezTo>
                  <a:pt x="7655" y="340"/>
                  <a:pt x="7655" y="319"/>
                  <a:pt x="7667" y="306"/>
                </a:cubicBezTo>
                <a:lnTo>
                  <a:pt x="7961" y="12"/>
                </a:lnTo>
                <a:cubicBezTo>
                  <a:pt x="7974" y="0"/>
                  <a:pt x="7995" y="0"/>
                  <a:pt x="8008" y="12"/>
                </a:cubicBezTo>
                <a:cubicBezTo>
                  <a:pt x="8020" y="25"/>
                  <a:pt x="8020" y="46"/>
                  <a:pt x="8008" y="59"/>
                </a:cubicBezTo>
                <a:lnTo>
                  <a:pt x="7714" y="353"/>
                </a:lnTo>
                <a:cubicBezTo>
                  <a:pt x="7707" y="359"/>
                  <a:pt x="7699" y="363"/>
                  <a:pt x="7690" y="363"/>
                </a:cubicBezTo>
                <a:close/>
                <a:moveTo>
                  <a:pt x="7103" y="363"/>
                </a:moveTo>
                <a:cubicBezTo>
                  <a:pt x="7094" y="363"/>
                  <a:pt x="7086" y="359"/>
                  <a:pt x="7079" y="353"/>
                </a:cubicBezTo>
                <a:cubicBezTo>
                  <a:pt x="7067" y="340"/>
                  <a:pt x="7067" y="319"/>
                  <a:pt x="7079" y="306"/>
                </a:cubicBezTo>
                <a:lnTo>
                  <a:pt x="7373" y="12"/>
                </a:lnTo>
                <a:cubicBezTo>
                  <a:pt x="7386" y="0"/>
                  <a:pt x="7407" y="0"/>
                  <a:pt x="7420" y="12"/>
                </a:cubicBezTo>
                <a:cubicBezTo>
                  <a:pt x="7432" y="25"/>
                  <a:pt x="7432" y="46"/>
                  <a:pt x="7420" y="59"/>
                </a:cubicBezTo>
                <a:lnTo>
                  <a:pt x="7126" y="353"/>
                </a:lnTo>
                <a:cubicBezTo>
                  <a:pt x="7120" y="359"/>
                  <a:pt x="7111" y="363"/>
                  <a:pt x="7103" y="363"/>
                </a:cubicBezTo>
                <a:close/>
                <a:moveTo>
                  <a:pt x="6513" y="363"/>
                </a:moveTo>
                <a:cubicBezTo>
                  <a:pt x="6504" y="363"/>
                  <a:pt x="6496" y="359"/>
                  <a:pt x="6489" y="353"/>
                </a:cubicBezTo>
                <a:cubicBezTo>
                  <a:pt x="6477" y="340"/>
                  <a:pt x="6477" y="319"/>
                  <a:pt x="6489" y="306"/>
                </a:cubicBezTo>
                <a:lnTo>
                  <a:pt x="6783" y="12"/>
                </a:lnTo>
                <a:cubicBezTo>
                  <a:pt x="6796" y="0"/>
                  <a:pt x="6817" y="0"/>
                  <a:pt x="6830" y="12"/>
                </a:cubicBezTo>
                <a:cubicBezTo>
                  <a:pt x="6842" y="25"/>
                  <a:pt x="6842" y="46"/>
                  <a:pt x="6830" y="59"/>
                </a:cubicBezTo>
                <a:lnTo>
                  <a:pt x="6536" y="353"/>
                </a:lnTo>
                <a:cubicBezTo>
                  <a:pt x="6530" y="359"/>
                  <a:pt x="6521" y="363"/>
                  <a:pt x="6513" y="363"/>
                </a:cubicBezTo>
                <a:close/>
                <a:moveTo>
                  <a:pt x="5925" y="363"/>
                </a:moveTo>
                <a:cubicBezTo>
                  <a:pt x="5916" y="363"/>
                  <a:pt x="5908" y="359"/>
                  <a:pt x="5901" y="353"/>
                </a:cubicBezTo>
                <a:cubicBezTo>
                  <a:pt x="5889" y="340"/>
                  <a:pt x="5889" y="319"/>
                  <a:pt x="5901" y="306"/>
                </a:cubicBezTo>
                <a:lnTo>
                  <a:pt x="6195" y="12"/>
                </a:lnTo>
                <a:cubicBezTo>
                  <a:pt x="6208" y="0"/>
                  <a:pt x="6229" y="0"/>
                  <a:pt x="6242" y="12"/>
                </a:cubicBezTo>
                <a:cubicBezTo>
                  <a:pt x="6255" y="25"/>
                  <a:pt x="6255" y="46"/>
                  <a:pt x="6242" y="59"/>
                </a:cubicBezTo>
                <a:lnTo>
                  <a:pt x="5948" y="353"/>
                </a:lnTo>
                <a:cubicBezTo>
                  <a:pt x="5942" y="359"/>
                  <a:pt x="5933" y="363"/>
                  <a:pt x="5925" y="363"/>
                </a:cubicBezTo>
                <a:close/>
                <a:moveTo>
                  <a:pt x="5335" y="363"/>
                </a:moveTo>
                <a:cubicBezTo>
                  <a:pt x="5326" y="363"/>
                  <a:pt x="5318" y="359"/>
                  <a:pt x="5312" y="353"/>
                </a:cubicBezTo>
                <a:cubicBezTo>
                  <a:pt x="5299" y="340"/>
                  <a:pt x="5299" y="319"/>
                  <a:pt x="5312" y="306"/>
                </a:cubicBezTo>
                <a:lnTo>
                  <a:pt x="5605" y="12"/>
                </a:lnTo>
                <a:cubicBezTo>
                  <a:pt x="5618" y="0"/>
                  <a:pt x="5639" y="0"/>
                  <a:pt x="5652" y="12"/>
                </a:cubicBezTo>
                <a:cubicBezTo>
                  <a:pt x="5665" y="25"/>
                  <a:pt x="5665" y="46"/>
                  <a:pt x="5652" y="59"/>
                </a:cubicBezTo>
                <a:lnTo>
                  <a:pt x="5358" y="353"/>
                </a:lnTo>
                <a:cubicBezTo>
                  <a:pt x="5352" y="359"/>
                  <a:pt x="5343" y="363"/>
                  <a:pt x="5335" y="363"/>
                </a:cubicBezTo>
                <a:close/>
                <a:moveTo>
                  <a:pt x="4747" y="363"/>
                </a:moveTo>
                <a:cubicBezTo>
                  <a:pt x="4738" y="363"/>
                  <a:pt x="4730" y="359"/>
                  <a:pt x="4724" y="353"/>
                </a:cubicBezTo>
                <a:cubicBezTo>
                  <a:pt x="4711" y="340"/>
                  <a:pt x="4711" y="319"/>
                  <a:pt x="4724" y="306"/>
                </a:cubicBezTo>
                <a:lnTo>
                  <a:pt x="5018" y="12"/>
                </a:lnTo>
                <a:cubicBezTo>
                  <a:pt x="5030" y="0"/>
                  <a:pt x="5051" y="0"/>
                  <a:pt x="5064" y="12"/>
                </a:cubicBezTo>
                <a:cubicBezTo>
                  <a:pt x="5077" y="25"/>
                  <a:pt x="5077" y="46"/>
                  <a:pt x="5064" y="59"/>
                </a:cubicBezTo>
                <a:lnTo>
                  <a:pt x="4770" y="353"/>
                </a:lnTo>
                <a:cubicBezTo>
                  <a:pt x="4764" y="359"/>
                  <a:pt x="4755" y="363"/>
                  <a:pt x="4747" y="363"/>
                </a:cubicBezTo>
                <a:close/>
                <a:moveTo>
                  <a:pt x="4159" y="363"/>
                </a:moveTo>
                <a:cubicBezTo>
                  <a:pt x="4151" y="363"/>
                  <a:pt x="4142" y="359"/>
                  <a:pt x="4136" y="353"/>
                </a:cubicBezTo>
                <a:cubicBezTo>
                  <a:pt x="4123" y="340"/>
                  <a:pt x="4123" y="319"/>
                  <a:pt x="4136" y="306"/>
                </a:cubicBezTo>
                <a:lnTo>
                  <a:pt x="4430" y="12"/>
                </a:lnTo>
                <a:cubicBezTo>
                  <a:pt x="4442" y="0"/>
                  <a:pt x="4464" y="0"/>
                  <a:pt x="4476" y="12"/>
                </a:cubicBezTo>
                <a:cubicBezTo>
                  <a:pt x="4489" y="25"/>
                  <a:pt x="4489" y="46"/>
                  <a:pt x="4476" y="59"/>
                </a:cubicBezTo>
                <a:lnTo>
                  <a:pt x="4182" y="353"/>
                </a:lnTo>
                <a:cubicBezTo>
                  <a:pt x="4174" y="359"/>
                  <a:pt x="4165" y="363"/>
                  <a:pt x="4159" y="363"/>
                </a:cubicBezTo>
                <a:close/>
                <a:moveTo>
                  <a:pt x="3569" y="363"/>
                </a:moveTo>
                <a:cubicBezTo>
                  <a:pt x="3561" y="363"/>
                  <a:pt x="3552" y="359"/>
                  <a:pt x="3546" y="353"/>
                </a:cubicBezTo>
                <a:cubicBezTo>
                  <a:pt x="3533" y="340"/>
                  <a:pt x="3533" y="319"/>
                  <a:pt x="3546" y="306"/>
                </a:cubicBezTo>
                <a:lnTo>
                  <a:pt x="3840" y="12"/>
                </a:lnTo>
                <a:cubicBezTo>
                  <a:pt x="3852" y="0"/>
                  <a:pt x="3874" y="0"/>
                  <a:pt x="3886" y="12"/>
                </a:cubicBezTo>
                <a:cubicBezTo>
                  <a:pt x="3899" y="25"/>
                  <a:pt x="3899" y="46"/>
                  <a:pt x="3886" y="59"/>
                </a:cubicBezTo>
                <a:lnTo>
                  <a:pt x="3592" y="353"/>
                </a:lnTo>
                <a:cubicBezTo>
                  <a:pt x="3586" y="359"/>
                  <a:pt x="3578" y="363"/>
                  <a:pt x="3569" y="363"/>
                </a:cubicBezTo>
                <a:close/>
                <a:moveTo>
                  <a:pt x="2981" y="363"/>
                </a:moveTo>
                <a:cubicBezTo>
                  <a:pt x="2973" y="363"/>
                  <a:pt x="2964" y="359"/>
                  <a:pt x="2958" y="353"/>
                </a:cubicBezTo>
                <a:cubicBezTo>
                  <a:pt x="2945" y="340"/>
                  <a:pt x="2945" y="319"/>
                  <a:pt x="2958" y="306"/>
                </a:cubicBezTo>
                <a:lnTo>
                  <a:pt x="3252" y="12"/>
                </a:lnTo>
                <a:cubicBezTo>
                  <a:pt x="3265" y="0"/>
                  <a:pt x="3285" y="0"/>
                  <a:pt x="3298" y="12"/>
                </a:cubicBezTo>
                <a:cubicBezTo>
                  <a:pt x="3310" y="25"/>
                  <a:pt x="3311" y="46"/>
                  <a:pt x="3298" y="59"/>
                </a:cubicBezTo>
                <a:lnTo>
                  <a:pt x="3004" y="353"/>
                </a:lnTo>
                <a:cubicBezTo>
                  <a:pt x="2996" y="359"/>
                  <a:pt x="2990" y="363"/>
                  <a:pt x="2981" y="363"/>
                </a:cubicBezTo>
                <a:close/>
                <a:moveTo>
                  <a:pt x="2391" y="363"/>
                </a:moveTo>
                <a:cubicBezTo>
                  <a:pt x="2383" y="363"/>
                  <a:pt x="2374" y="359"/>
                  <a:pt x="2368" y="353"/>
                </a:cubicBezTo>
                <a:cubicBezTo>
                  <a:pt x="2355" y="340"/>
                  <a:pt x="2355" y="319"/>
                  <a:pt x="2368" y="306"/>
                </a:cubicBezTo>
                <a:lnTo>
                  <a:pt x="2662" y="12"/>
                </a:lnTo>
                <a:cubicBezTo>
                  <a:pt x="2675" y="0"/>
                  <a:pt x="2695" y="0"/>
                  <a:pt x="2708" y="12"/>
                </a:cubicBezTo>
                <a:cubicBezTo>
                  <a:pt x="2720" y="25"/>
                  <a:pt x="2721" y="46"/>
                  <a:pt x="2708" y="59"/>
                </a:cubicBezTo>
                <a:lnTo>
                  <a:pt x="2414" y="353"/>
                </a:lnTo>
                <a:cubicBezTo>
                  <a:pt x="2408" y="359"/>
                  <a:pt x="2400" y="363"/>
                  <a:pt x="2391" y="363"/>
                </a:cubicBezTo>
                <a:close/>
                <a:moveTo>
                  <a:pt x="1803" y="363"/>
                </a:moveTo>
                <a:cubicBezTo>
                  <a:pt x="1795" y="363"/>
                  <a:pt x="1786" y="359"/>
                  <a:pt x="1780" y="353"/>
                </a:cubicBezTo>
                <a:cubicBezTo>
                  <a:pt x="1767" y="340"/>
                  <a:pt x="1767" y="319"/>
                  <a:pt x="1780" y="306"/>
                </a:cubicBezTo>
                <a:lnTo>
                  <a:pt x="2074" y="12"/>
                </a:lnTo>
                <a:cubicBezTo>
                  <a:pt x="2087" y="0"/>
                  <a:pt x="2108" y="0"/>
                  <a:pt x="2121" y="12"/>
                </a:cubicBezTo>
                <a:cubicBezTo>
                  <a:pt x="2133" y="25"/>
                  <a:pt x="2133" y="46"/>
                  <a:pt x="2121" y="59"/>
                </a:cubicBezTo>
                <a:lnTo>
                  <a:pt x="1827" y="353"/>
                </a:lnTo>
                <a:cubicBezTo>
                  <a:pt x="1820" y="359"/>
                  <a:pt x="1812" y="363"/>
                  <a:pt x="1803" y="363"/>
                </a:cubicBezTo>
                <a:close/>
                <a:moveTo>
                  <a:pt x="1213" y="363"/>
                </a:moveTo>
                <a:cubicBezTo>
                  <a:pt x="1205" y="363"/>
                  <a:pt x="1196" y="359"/>
                  <a:pt x="1190" y="353"/>
                </a:cubicBezTo>
                <a:cubicBezTo>
                  <a:pt x="1177" y="340"/>
                  <a:pt x="1177" y="319"/>
                  <a:pt x="1190" y="306"/>
                </a:cubicBezTo>
                <a:lnTo>
                  <a:pt x="1484" y="12"/>
                </a:lnTo>
                <a:cubicBezTo>
                  <a:pt x="1497" y="0"/>
                  <a:pt x="1518" y="0"/>
                  <a:pt x="1531" y="12"/>
                </a:cubicBezTo>
                <a:cubicBezTo>
                  <a:pt x="1543" y="25"/>
                  <a:pt x="1543" y="46"/>
                  <a:pt x="1531" y="59"/>
                </a:cubicBezTo>
                <a:lnTo>
                  <a:pt x="1237" y="353"/>
                </a:lnTo>
                <a:cubicBezTo>
                  <a:pt x="1230" y="359"/>
                  <a:pt x="1222" y="363"/>
                  <a:pt x="1213" y="363"/>
                </a:cubicBezTo>
                <a:close/>
                <a:moveTo>
                  <a:pt x="625" y="363"/>
                </a:moveTo>
                <a:cubicBezTo>
                  <a:pt x="617" y="363"/>
                  <a:pt x="609" y="359"/>
                  <a:pt x="602" y="353"/>
                </a:cubicBezTo>
                <a:cubicBezTo>
                  <a:pt x="590" y="340"/>
                  <a:pt x="590" y="319"/>
                  <a:pt x="602" y="306"/>
                </a:cubicBezTo>
                <a:lnTo>
                  <a:pt x="896" y="12"/>
                </a:lnTo>
                <a:cubicBezTo>
                  <a:pt x="909" y="0"/>
                  <a:pt x="930" y="0"/>
                  <a:pt x="943" y="12"/>
                </a:cubicBezTo>
                <a:cubicBezTo>
                  <a:pt x="955" y="25"/>
                  <a:pt x="955" y="46"/>
                  <a:pt x="943" y="59"/>
                </a:cubicBezTo>
                <a:lnTo>
                  <a:pt x="649" y="353"/>
                </a:lnTo>
                <a:cubicBezTo>
                  <a:pt x="642" y="359"/>
                  <a:pt x="634" y="363"/>
                  <a:pt x="625" y="363"/>
                </a:cubicBezTo>
                <a:close/>
                <a:moveTo>
                  <a:pt x="36" y="3307"/>
                </a:moveTo>
                <a:cubicBezTo>
                  <a:pt x="27" y="3307"/>
                  <a:pt x="19" y="3303"/>
                  <a:pt x="12" y="3296"/>
                </a:cubicBezTo>
                <a:cubicBezTo>
                  <a:pt x="0" y="3284"/>
                  <a:pt x="0" y="3263"/>
                  <a:pt x="12" y="3250"/>
                </a:cubicBezTo>
                <a:lnTo>
                  <a:pt x="308" y="2956"/>
                </a:lnTo>
                <a:cubicBezTo>
                  <a:pt x="321" y="2943"/>
                  <a:pt x="342" y="2943"/>
                  <a:pt x="355" y="2956"/>
                </a:cubicBezTo>
                <a:cubicBezTo>
                  <a:pt x="368" y="2969"/>
                  <a:pt x="368" y="2990"/>
                  <a:pt x="355" y="3003"/>
                </a:cubicBezTo>
                <a:lnTo>
                  <a:pt x="61" y="3296"/>
                </a:lnTo>
                <a:cubicBezTo>
                  <a:pt x="52" y="3303"/>
                  <a:pt x="44" y="3307"/>
                  <a:pt x="36" y="3307"/>
                </a:cubicBezTo>
                <a:close/>
                <a:moveTo>
                  <a:pt x="36" y="2717"/>
                </a:moveTo>
                <a:cubicBezTo>
                  <a:pt x="27" y="2717"/>
                  <a:pt x="19" y="2713"/>
                  <a:pt x="12" y="2706"/>
                </a:cubicBezTo>
                <a:cubicBezTo>
                  <a:pt x="0" y="2694"/>
                  <a:pt x="0" y="2673"/>
                  <a:pt x="12" y="2660"/>
                </a:cubicBezTo>
                <a:lnTo>
                  <a:pt x="306" y="2366"/>
                </a:lnTo>
                <a:cubicBezTo>
                  <a:pt x="319" y="2353"/>
                  <a:pt x="340" y="2353"/>
                  <a:pt x="353" y="2366"/>
                </a:cubicBezTo>
                <a:cubicBezTo>
                  <a:pt x="365" y="2379"/>
                  <a:pt x="365" y="2400"/>
                  <a:pt x="353" y="2413"/>
                </a:cubicBezTo>
                <a:lnTo>
                  <a:pt x="59" y="2706"/>
                </a:lnTo>
                <a:cubicBezTo>
                  <a:pt x="52" y="2715"/>
                  <a:pt x="44" y="2717"/>
                  <a:pt x="36" y="2717"/>
                </a:cubicBezTo>
                <a:close/>
                <a:moveTo>
                  <a:pt x="36" y="2129"/>
                </a:moveTo>
                <a:cubicBezTo>
                  <a:pt x="27" y="2129"/>
                  <a:pt x="19" y="2125"/>
                  <a:pt x="12" y="2121"/>
                </a:cubicBezTo>
                <a:cubicBezTo>
                  <a:pt x="0" y="2108"/>
                  <a:pt x="0" y="2087"/>
                  <a:pt x="12" y="2074"/>
                </a:cubicBezTo>
                <a:lnTo>
                  <a:pt x="308" y="1780"/>
                </a:lnTo>
                <a:cubicBezTo>
                  <a:pt x="321" y="1768"/>
                  <a:pt x="342" y="1768"/>
                  <a:pt x="355" y="1780"/>
                </a:cubicBezTo>
                <a:cubicBezTo>
                  <a:pt x="368" y="1793"/>
                  <a:pt x="368" y="1814"/>
                  <a:pt x="355" y="1827"/>
                </a:cubicBezTo>
                <a:lnTo>
                  <a:pt x="61" y="2121"/>
                </a:lnTo>
                <a:cubicBezTo>
                  <a:pt x="52" y="2125"/>
                  <a:pt x="44" y="2129"/>
                  <a:pt x="36" y="2129"/>
                </a:cubicBezTo>
                <a:close/>
                <a:moveTo>
                  <a:pt x="36" y="1541"/>
                </a:moveTo>
                <a:cubicBezTo>
                  <a:pt x="27" y="1541"/>
                  <a:pt x="19" y="1537"/>
                  <a:pt x="12" y="1531"/>
                </a:cubicBezTo>
                <a:cubicBezTo>
                  <a:pt x="0" y="1518"/>
                  <a:pt x="0" y="1497"/>
                  <a:pt x="12" y="1484"/>
                </a:cubicBezTo>
                <a:lnTo>
                  <a:pt x="308" y="1190"/>
                </a:lnTo>
                <a:cubicBezTo>
                  <a:pt x="321" y="1178"/>
                  <a:pt x="342" y="1178"/>
                  <a:pt x="355" y="1190"/>
                </a:cubicBezTo>
                <a:cubicBezTo>
                  <a:pt x="368" y="1203"/>
                  <a:pt x="368" y="1224"/>
                  <a:pt x="355" y="1237"/>
                </a:cubicBezTo>
                <a:lnTo>
                  <a:pt x="61" y="1531"/>
                </a:lnTo>
                <a:cubicBezTo>
                  <a:pt x="52" y="1537"/>
                  <a:pt x="44" y="1541"/>
                  <a:pt x="36" y="1541"/>
                </a:cubicBezTo>
                <a:close/>
                <a:moveTo>
                  <a:pt x="36" y="951"/>
                </a:moveTo>
                <a:cubicBezTo>
                  <a:pt x="27" y="951"/>
                  <a:pt x="19" y="947"/>
                  <a:pt x="12" y="943"/>
                </a:cubicBezTo>
                <a:cubicBezTo>
                  <a:pt x="0" y="930"/>
                  <a:pt x="0" y="909"/>
                  <a:pt x="12" y="896"/>
                </a:cubicBezTo>
                <a:lnTo>
                  <a:pt x="308" y="602"/>
                </a:lnTo>
                <a:cubicBezTo>
                  <a:pt x="321" y="590"/>
                  <a:pt x="342" y="590"/>
                  <a:pt x="355" y="602"/>
                </a:cubicBezTo>
                <a:cubicBezTo>
                  <a:pt x="368" y="615"/>
                  <a:pt x="368" y="636"/>
                  <a:pt x="355" y="649"/>
                </a:cubicBezTo>
                <a:lnTo>
                  <a:pt x="61" y="943"/>
                </a:lnTo>
                <a:cubicBezTo>
                  <a:pt x="52" y="949"/>
                  <a:pt x="44" y="951"/>
                  <a:pt x="36" y="951"/>
                </a:cubicBezTo>
                <a:close/>
                <a:moveTo>
                  <a:pt x="36" y="363"/>
                </a:moveTo>
                <a:cubicBezTo>
                  <a:pt x="27" y="363"/>
                  <a:pt x="19" y="359"/>
                  <a:pt x="12" y="353"/>
                </a:cubicBezTo>
                <a:cubicBezTo>
                  <a:pt x="0" y="340"/>
                  <a:pt x="0" y="319"/>
                  <a:pt x="12" y="306"/>
                </a:cubicBezTo>
                <a:lnTo>
                  <a:pt x="308" y="12"/>
                </a:lnTo>
                <a:cubicBezTo>
                  <a:pt x="321" y="0"/>
                  <a:pt x="342" y="0"/>
                  <a:pt x="355" y="12"/>
                </a:cubicBezTo>
                <a:cubicBezTo>
                  <a:pt x="368" y="25"/>
                  <a:pt x="368" y="46"/>
                  <a:pt x="355" y="59"/>
                </a:cubicBezTo>
                <a:lnTo>
                  <a:pt x="61" y="353"/>
                </a:lnTo>
                <a:cubicBezTo>
                  <a:pt x="52" y="359"/>
                  <a:pt x="44" y="363"/>
                  <a:pt x="36" y="363"/>
                </a:cubicBezTo>
                <a:close/>
              </a:path>
            </a:pathLst>
          </a:custGeom>
          <a:solidFill>
            <a:srgbClr val="BFD338"/>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nvGrpSpPr>
          <p:cNvPr id="57" name="Google Shape;57;p14"/>
          <p:cNvGrpSpPr/>
          <p:nvPr/>
        </p:nvGrpSpPr>
        <p:grpSpPr>
          <a:xfrm>
            <a:off x="7052992" y="461865"/>
            <a:ext cx="1740134" cy="699475"/>
            <a:chOff x="7127" y="348"/>
            <a:chExt cx="1729" cy="695"/>
          </a:xfrm>
        </p:grpSpPr>
        <p:sp>
          <p:nvSpPr>
            <p:cNvPr id="58" name="Google Shape;58;p14"/>
            <p:cNvSpPr/>
            <p:nvPr/>
          </p:nvSpPr>
          <p:spPr>
            <a:xfrm>
              <a:off x="7344" y="579"/>
              <a:ext cx="1512" cy="239"/>
            </a:xfrm>
            <a:custGeom>
              <a:rect b="b" l="l" r="r" t="t"/>
              <a:pathLst>
                <a:path extrusionOk="0" h="1057" w="6674">
                  <a:moveTo>
                    <a:pt x="6673" y="96"/>
                  </a:moveTo>
                  <a:lnTo>
                    <a:pt x="6673" y="110"/>
                  </a:lnTo>
                  <a:cubicBezTo>
                    <a:pt x="6671" y="161"/>
                    <a:pt x="6654" y="206"/>
                    <a:pt x="6580" y="206"/>
                  </a:cubicBezTo>
                  <a:lnTo>
                    <a:pt x="6263" y="206"/>
                  </a:lnTo>
                  <a:lnTo>
                    <a:pt x="6263" y="958"/>
                  </a:lnTo>
                  <a:cubicBezTo>
                    <a:pt x="6263" y="1041"/>
                    <a:pt x="6210" y="1054"/>
                    <a:pt x="6153" y="1054"/>
                  </a:cubicBezTo>
                  <a:lnTo>
                    <a:pt x="6149" y="1054"/>
                  </a:lnTo>
                  <a:cubicBezTo>
                    <a:pt x="6092" y="1054"/>
                    <a:pt x="6039" y="1043"/>
                    <a:pt x="6039" y="958"/>
                  </a:cubicBezTo>
                  <a:lnTo>
                    <a:pt x="6039" y="206"/>
                  </a:lnTo>
                  <a:lnTo>
                    <a:pt x="5722" y="206"/>
                  </a:lnTo>
                  <a:cubicBezTo>
                    <a:pt x="5648" y="206"/>
                    <a:pt x="5631" y="161"/>
                    <a:pt x="5629" y="110"/>
                  </a:cubicBezTo>
                  <a:lnTo>
                    <a:pt x="5629" y="96"/>
                  </a:lnTo>
                  <a:cubicBezTo>
                    <a:pt x="5631" y="45"/>
                    <a:pt x="5648" y="0"/>
                    <a:pt x="5722" y="0"/>
                  </a:cubicBezTo>
                  <a:lnTo>
                    <a:pt x="6582" y="0"/>
                  </a:lnTo>
                  <a:cubicBezTo>
                    <a:pt x="6654" y="0"/>
                    <a:pt x="6671" y="45"/>
                    <a:pt x="6673" y="96"/>
                  </a:cubicBezTo>
                  <a:close/>
                  <a:moveTo>
                    <a:pt x="4633" y="370"/>
                  </a:moveTo>
                  <a:lnTo>
                    <a:pt x="4633" y="958"/>
                  </a:lnTo>
                  <a:cubicBezTo>
                    <a:pt x="4633" y="1041"/>
                    <a:pt x="4580" y="1054"/>
                    <a:pt x="4523" y="1054"/>
                  </a:cubicBezTo>
                  <a:lnTo>
                    <a:pt x="4519" y="1054"/>
                  </a:lnTo>
                  <a:cubicBezTo>
                    <a:pt x="4461" y="1054"/>
                    <a:pt x="4409" y="1043"/>
                    <a:pt x="4409" y="958"/>
                  </a:cubicBezTo>
                  <a:lnTo>
                    <a:pt x="4409" y="96"/>
                  </a:lnTo>
                  <a:cubicBezTo>
                    <a:pt x="4409" y="13"/>
                    <a:pt x="4461" y="0"/>
                    <a:pt x="4519" y="0"/>
                  </a:cubicBezTo>
                  <a:lnTo>
                    <a:pt x="4523" y="0"/>
                  </a:lnTo>
                  <a:cubicBezTo>
                    <a:pt x="4569" y="0"/>
                    <a:pt x="4605" y="43"/>
                    <a:pt x="4605" y="43"/>
                  </a:cubicBezTo>
                  <a:lnTo>
                    <a:pt x="5212" y="683"/>
                  </a:lnTo>
                  <a:lnTo>
                    <a:pt x="5212" y="96"/>
                  </a:lnTo>
                  <a:cubicBezTo>
                    <a:pt x="5212" y="13"/>
                    <a:pt x="5265" y="0"/>
                    <a:pt x="5322" y="0"/>
                  </a:cubicBezTo>
                  <a:lnTo>
                    <a:pt x="5326" y="0"/>
                  </a:lnTo>
                  <a:cubicBezTo>
                    <a:pt x="5383" y="0"/>
                    <a:pt x="5436" y="11"/>
                    <a:pt x="5436" y="96"/>
                  </a:cubicBezTo>
                  <a:lnTo>
                    <a:pt x="5436" y="958"/>
                  </a:lnTo>
                  <a:cubicBezTo>
                    <a:pt x="5436" y="1041"/>
                    <a:pt x="5383" y="1054"/>
                    <a:pt x="5326" y="1054"/>
                  </a:cubicBezTo>
                  <a:lnTo>
                    <a:pt x="5322" y="1054"/>
                  </a:lnTo>
                  <a:cubicBezTo>
                    <a:pt x="5276" y="1054"/>
                    <a:pt x="5240" y="1011"/>
                    <a:pt x="5240" y="1011"/>
                  </a:cubicBezTo>
                  <a:lnTo>
                    <a:pt x="4633" y="370"/>
                  </a:lnTo>
                  <a:close/>
                  <a:moveTo>
                    <a:pt x="3497" y="848"/>
                  </a:moveTo>
                  <a:lnTo>
                    <a:pt x="4045" y="848"/>
                  </a:lnTo>
                  <a:cubicBezTo>
                    <a:pt x="4119" y="848"/>
                    <a:pt x="4136" y="893"/>
                    <a:pt x="4138" y="944"/>
                  </a:cubicBezTo>
                  <a:lnTo>
                    <a:pt x="4138" y="958"/>
                  </a:lnTo>
                  <a:cubicBezTo>
                    <a:pt x="4136" y="1009"/>
                    <a:pt x="4119" y="1054"/>
                    <a:pt x="4045" y="1054"/>
                  </a:cubicBezTo>
                  <a:lnTo>
                    <a:pt x="3383" y="1054"/>
                  </a:lnTo>
                  <a:cubicBezTo>
                    <a:pt x="3326" y="1054"/>
                    <a:pt x="3273" y="1043"/>
                    <a:pt x="3273" y="958"/>
                  </a:cubicBezTo>
                  <a:lnTo>
                    <a:pt x="3273" y="96"/>
                  </a:lnTo>
                  <a:cubicBezTo>
                    <a:pt x="3273" y="13"/>
                    <a:pt x="3326" y="0"/>
                    <a:pt x="3383" y="0"/>
                  </a:cubicBezTo>
                  <a:lnTo>
                    <a:pt x="4045" y="0"/>
                  </a:lnTo>
                  <a:cubicBezTo>
                    <a:pt x="4119" y="0"/>
                    <a:pt x="4136" y="45"/>
                    <a:pt x="4138" y="96"/>
                  </a:cubicBezTo>
                  <a:lnTo>
                    <a:pt x="4138" y="110"/>
                  </a:lnTo>
                  <a:cubicBezTo>
                    <a:pt x="4136" y="161"/>
                    <a:pt x="4119" y="206"/>
                    <a:pt x="4045" y="206"/>
                  </a:cubicBezTo>
                  <a:lnTo>
                    <a:pt x="3497" y="206"/>
                  </a:lnTo>
                  <a:lnTo>
                    <a:pt x="3497" y="415"/>
                  </a:lnTo>
                  <a:lnTo>
                    <a:pt x="3916" y="415"/>
                  </a:lnTo>
                  <a:cubicBezTo>
                    <a:pt x="3990" y="415"/>
                    <a:pt x="4007" y="459"/>
                    <a:pt x="4009" y="510"/>
                  </a:cubicBezTo>
                  <a:lnTo>
                    <a:pt x="4009" y="525"/>
                  </a:lnTo>
                  <a:cubicBezTo>
                    <a:pt x="4007" y="576"/>
                    <a:pt x="3990" y="620"/>
                    <a:pt x="3916" y="620"/>
                  </a:cubicBezTo>
                  <a:lnTo>
                    <a:pt x="3497" y="620"/>
                  </a:lnTo>
                  <a:lnTo>
                    <a:pt x="3497" y="848"/>
                  </a:lnTo>
                  <a:close/>
                  <a:moveTo>
                    <a:pt x="2939" y="958"/>
                  </a:moveTo>
                  <a:cubicBezTo>
                    <a:pt x="2939" y="1041"/>
                    <a:pt x="2886" y="1054"/>
                    <a:pt x="2829" y="1054"/>
                  </a:cubicBezTo>
                  <a:lnTo>
                    <a:pt x="2825" y="1054"/>
                  </a:lnTo>
                  <a:cubicBezTo>
                    <a:pt x="2768" y="1054"/>
                    <a:pt x="2715" y="1043"/>
                    <a:pt x="2715" y="958"/>
                  </a:cubicBezTo>
                  <a:lnTo>
                    <a:pt x="2715" y="96"/>
                  </a:lnTo>
                  <a:cubicBezTo>
                    <a:pt x="2715" y="13"/>
                    <a:pt x="2768" y="0"/>
                    <a:pt x="2825" y="0"/>
                  </a:cubicBezTo>
                  <a:lnTo>
                    <a:pt x="2829" y="0"/>
                  </a:lnTo>
                  <a:cubicBezTo>
                    <a:pt x="2886" y="0"/>
                    <a:pt x="2939" y="11"/>
                    <a:pt x="2939" y="96"/>
                  </a:cubicBezTo>
                  <a:lnTo>
                    <a:pt x="2939" y="958"/>
                  </a:lnTo>
                  <a:close/>
                  <a:moveTo>
                    <a:pt x="1924" y="0"/>
                  </a:moveTo>
                  <a:lnTo>
                    <a:pt x="1621" y="0"/>
                  </a:lnTo>
                  <a:cubicBezTo>
                    <a:pt x="1564" y="0"/>
                    <a:pt x="1512" y="11"/>
                    <a:pt x="1512" y="96"/>
                  </a:cubicBezTo>
                  <a:lnTo>
                    <a:pt x="1512" y="958"/>
                  </a:lnTo>
                  <a:cubicBezTo>
                    <a:pt x="1512" y="1041"/>
                    <a:pt x="1564" y="1054"/>
                    <a:pt x="1621" y="1054"/>
                  </a:cubicBezTo>
                  <a:lnTo>
                    <a:pt x="1924" y="1054"/>
                  </a:lnTo>
                  <a:cubicBezTo>
                    <a:pt x="2218" y="1054"/>
                    <a:pt x="2446" y="812"/>
                    <a:pt x="2446" y="527"/>
                  </a:cubicBezTo>
                  <a:cubicBezTo>
                    <a:pt x="2446" y="241"/>
                    <a:pt x="2218" y="0"/>
                    <a:pt x="1924" y="0"/>
                  </a:cubicBezTo>
                  <a:close/>
                  <a:moveTo>
                    <a:pt x="1915" y="851"/>
                  </a:moveTo>
                  <a:lnTo>
                    <a:pt x="1734" y="851"/>
                  </a:lnTo>
                  <a:lnTo>
                    <a:pt x="1734" y="203"/>
                  </a:lnTo>
                  <a:lnTo>
                    <a:pt x="1915" y="203"/>
                  </a:lnTo>
                  <a:cubicBezTo>
                    <a:pt x="2095" y="203"/>
                    <a:pt x="2226" y="358"/>
                    <a:pt x="2226" y="527"/>
                  </a:cubicBezTo>
                  <a:cubicBezTo>
                    <a:pt x="2226" y="694"/>
                    <a:pt x="2095" y="851"/>
                    <a:pt x="1915" y="851"/>
                  </a:cubicBezTo>
                  <a:close/>
                  <a:moveTo>
                    <a:pt x="1053" y="0"/>
                  </a:moveTo>
                  <a:lnTo>
                    <a:pt x="1025" y="0"/>
                  </a:lnTo>
                  <a:cubicBezTo>
                    <a:pt x="972" y="3"/>
                    <a:pt x="936" y="13"/>
                    <a:pt x="862" y="81"/>
                  </a:cubicBezTo>
                  <a:lnTo>
                    <a:pt x="42" y="901"/>
                  </a:lnTo>
                  <a:cubicBezTo>
                    <a:pt x="0" y="944"/>
                    <a:pt x="2" y="973"/>
                    <a:pt x="10" y="996"/>
                  </a:cubicBezTo>
                  <a:cubicBezTo>
                    <a:pt x="12" y="1001"/>
                    <a:pt x="27" y="1047"/>
                    <a:pt x="105" y="1054"/>
                  </a:cubicBezTo>
                  <a:cubicBezTo>
                    <a:pt x="148" y="1056"/>
                    <a:pt x="186" y="1045"/>
                    <a:pt x="232" y="999"/>
                  </a:cubicBezTo>
                  <a:lnTo>
                    <a:pt x="367" y="863"/>
                  </a:lnTo>
                  <a:lnTo>
                    <a:pt x="936" y="863"/>
                  </a:lnTo>
                  <a:lnTo>
                    <a:pt x="936" y="960"/>
                  </a:lnTo>
                  <a:cubicBezTo>
                    <a:pt x="936" y="1043"/>
                    <a:pt x="989" y="1056"/>
                    <a:pt x="1046" y="1056"/>
                  </a:cubicBezTo>
                  <a:lnTo>
                    <a:pt x="1051" y="1056"/>
                  </a:lnTo>
                  <a:cubicBezTo>
                    <a:pt x="1108" y="1056"/>
                    <a:pt x="1160" y="1045"/>
                    <a:pt x="1160" y="960"/>
                  </a:cubicBezTo>
                  <a:lnTo>
                    <a:pt x="1160" y="98"/>
                  </a:lnTo>
                  <a:cubicBezTo>
                    <a:pt x="1165" y="13"/>
                    <a:pt x="1110" y="0"/>
                    <a:pt x="1053" y="0"/>
                  </a:cubicBezTo>
                  <a:close/>
                  <a:moveTo>
                    <a:pt x="551" y="681"/>
                  </a:moveTo>
                  <a:lnTo>
                    <a:pt x="941" y="292"/>
                  </a:lnTo>
                  <a:lnTo>
                    <a:pt x="941" y="681"/>
                  </a:lnTo>
                  <a:lnTo>
                    <a:pt x="551" y="681"/>
                  </a:ln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59" name="Google Shape;59;p14"/>
            <p:cNvSpPr/>
            <p:nvPr/>
          </p:nvSpPr>
          <p:spPr>
            <a:xfrm>
              <a:off x="7127" y="348"/>
              <a:ext cx="695" cy="695"/>
            </a:xfrm>
            <a:custGeom>
              <a:rect b="b" l="l" r="r" t="t"/>
              <a:pathLst>
                <a:path extrusionOk="0" h="3069" w="3069">
                  <a:moveTo>
                    <a:pt x="196" y="3016"/>
                  </a:moveTo>
                  <a:cubicBezTo>
                    <a:pt x="143" y="3068"/>
                    <a:pt x="101" y="3049"/>
                    <a:pt x="63" y="3016"/>
                  </a:cubicBezTo>
                  <a:lnTo>
                    <a:pt x="52" y="3005"/>
                  </a:lnTo>
                  <a:cubicBezTo>
                    <a:pt x="19" y="2967"/>
                    <a:pt x="0" y="2925"/>
                    <a:pt x="52" y="2872"/>
                  </a:cubicBezTo>
                  <a:lnTo>
                    <a:pt x="757" y="2168"/>
                  </a:lnTo>
                  <a:cubicBezTo>
                    <a:pt x="810" y="2115"/>
                    <a:pt x="852" y="2134"/>
                    <a:pt x="890" y="2168"/>
                  </a:cubicBezTo>
                  <a:lnTo>
                    <a:pt x="900" y="2178"/>
                  </a:lnTo>
                  <a:cubicBezTo>
                    <a:pt x="934" y="2216"/>
                    <a:pt x="953" y="2258"/>
                    <a:pt x="900" y="2311"/>
                  </a:cubicBezTo>
                  <a:lnTo>
                    <a:pt x="196" y="3016"/>
                  </a:lnTo>
                  <a:close/>
                  <a:moveTo>
                    <a:pt x="2311" y="901"/>
                  </a:moveTo>
                  <a:cubicBezTo>
                    <a:pt x="2258" y="954"/>
                    <a:pt x="2216" y="935"/>
                    <a:pt x="2178" y="901"/>
                  </a:cubicBezTo>
                  <a:lnTo>
                    <a:pt x="2167" y="890"/>
                  </a:lnTo>
                  <a:cubicBezTo>
                    <a:pt x="2133" y="852"/>
                    <a:pt x="2114" y="810"/>
                    <a:pt x="2167" y="757"/>
                  </a:cubicBezTo>
                  <a:lnTo>
                    <a:pt x="2871" y="53"/>
                  </a:lnTo>
                  <a:cubicBezTo>
                    <a:pt x="2924" y="0"/>
                    <a:pt x="2966" y="19"/>
                    <a:pt x="3005" y="53"/>
                  </a:cubicBezTo>
                  <a:lnTo>
                    <a:pt x="3015" y="64"/>
                  </a:lnTo>
                  <a:cubicBezTo>
                    <a:pt x="3049" y="102"/>
                    <a:pt x="3068" y="144"/>
                    <a:pt x="3015" y="197"/>
                  </a:cubicBezTo>
                  <a:lnTo>
                    <a:pt x="2311" y="901"/>
                  </a:lnTo>
                  <a:close/>
                </a:path>
              </a:pathLst>
            </a:custGeom>
            <a:solidFill>
              <a:srgbClr val="BFD338"/>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spTree>
  </p:cSld>
  <p:clrMapOvr>
    <a:masterClrMapping/>
  </p:clrMapOvr>
  <p:extLst>
    <p:ext uri="{DCECCB84-F9BA-43D5-87BE-67443E8EF086}">
      <p15:sldGuideLst>
        <p15:guide id="1" orient="horz" pos="4032">
          <p15:clr>
            <a:srgbClr val="FBAE40"/>
          </p15:clr>
        </p15:guide>
        <p15:guide id="2" orient="horz" pos="336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Image white">
  <p:cSld name="1_Title Slide/Image white">
    <p:bg>
      <p:bgPr>
        <a:solidFill>
          <a:schemeClr val="lt1"/>
        </a:solidFill>
      </p:bgPr>
    </p:bg>
    <p:spTree>
      <p:nvGrpSpPr>
        <p:cNvPr id="60" name="Shape 60"/>
        <p:cNvGrpSpPr/>
        <p:nvPr/>
      </p:nvGrpSpPr>
      <p:grpSpPr>
        <a:xfrm>
          <a:off x="0" y="0"/>
          <a:ext cx="0" cy="0"/>
          <a:chOff x="0" y="0"/>
          <a:chExt cx="0" cy="0"/>
        </a:xfrm>
      </p:grpSpPr>
      <p:sp>
        <p:nvSpPr>
          <p:cNvPr id="61" name="Google Shape;61;p15"/>
          <p:cNvSpPr txBox="1"/>
          <p:nvPr>
            <p:ph idx="1" type="subTitle"/>
          </p:nvPr>
        </p:nvSpPr>
        <p:spPr>
          <a:xfrm>
            <a:off x="329184" y="5334000"/>
            <a:ext cx="4057650" cy="36576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Clr>
                <a:schemeClr val="dk1"/>
              </a:buClr>
              <a:buSzPts val="1400"/>
              <a:buFont typeface="Arial"/>
              <a:buNone/>
              <a:defRPr sz="1400">
                <a:solidFill>
                  <a:schemeClr val="dk1"/>
                </a:solidFill>
              </a:defRPr>
            </a:lvl1pPr>
            <a:lvl2pPr lvl="1" algn="ctr">
              <a:lnSpc>
                <a:spcPct val="100000"/>
              </a:lnSpc>
              <a:spcBef>
                <a:spcPts val="450"/>
              </a:spcBef>
              <a:spcAft>
                <a:spcPts val="0"/>
              </a:spcAft>
              <a:buClr>
                <a:schemeClr val="dk1"/>
              </a:buClr>
              <a:buSzPts val="1500"/>
              <a:buNone/>
              <a:defRPr sz="1500"/>
            </a:lvl2pPr>
            <a:lvl3pPr lvl="2" algn="ctr">
              <a:lnSpc>
                <a:spcPct val="100000"/>
              </a:lnSpc>
              <a:spcBef>
                <a:spcPts val="450"/>
              </a:spcBef>
              <a:spcAft>
                <a:spcPts val="0"/>
              </a:spcAft>
              <a:buClr>
                <a:schemeClr val="dk1"/>
              </a:buClr>
              <a:buSzPts val="1350"/>
              <a:buNone/>
              <a:defRPr sz="1350"/>
            </a:lvl3pPr>
            <a:lvl4pPr lvl="3" algn="ctr">
              <a:lnSpc>
                <a:spcPct val="100000"/>
              </a:lnSpc>
              <a:spcBef>
                <a:spcPts val="450"/>
              </a:spcBef>
              <a:spcAft>
                <a:spcPts val="0"/>
              </a:spcAft>
              <a:buClr>
                <a:schemeClr val="dk1"/>
              </a:buClr>
              <a:buSzPts val="1200"/>
              <a:buNone/>
              <a:defRPr sz="1200"/>
            </a:lvl4pPr>
            <a:lvl5pPr lvl="4" algn="ctr">
              <a:lnSpc>
                <a:spcPct val="100000"/>
              </a:lnSpc>
              <a:spcBef>
                <a:spcPts val="450"/>
              </a:spcBef>
              <a:spcAft>
                <a:spcPts val="0"/>
              </a:spcAft>
              <a:buClr>
                <a:schemeClr val="dk1"/>
              </a:buClr>
              <a:buSzPts val="1200"/>
              <a:buNone/>
              <a:defRPr sz="1200"/>
            </a:lvl5pPr>
            <a:lvl6pPr lvl="5" algn="ctr">
              <a:lnSpc>
                <a:spcPct val="90000"/>
              </a:lnSpc>
              <a:spcBef>
                <a:spcPts val="450"/>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
        <p:nvSpPr>
          <p:cNvPr id="62" name="Google Shape;62;p15"/>
          <p:cNvSpPr txBox="1"/>
          <p:nvPr>
            <p:ph type="ctrTitle"/>
          </p:nvPr>
        </p:nvSpPr>
        <p:spPr>
          <a:xfrm>
            <a:off x="329184" y="1591056"/>
            <a:ext cx="4057650" cy="20955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Clr>
                <a:schemeClr val="dk2"/>
              </a:buClr>
              <a:buSzPts val="3200"/>
              <a:buFont typeface="Arial"/>
              <a:buNone/>
              <a:defRPr sz="32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5"/>
          <p:cNvSpPr/>
          <p:nvPr>
            <p:ph idx="2" type="pic"/>
          </p:nvPr>
        </p:nvSpPr>
        <p:spPr>
          <a:xfrm>
            <a:off x="4572000" y="1709474"/>
            <a:ext cx="4572000" cy="5148527"/>
          </a:xfrm>
          <a:prstGeom prst="rect">
            <a:avLst/>
          </a:prstGeom>
          <a:solidFill>
            <a:schemeClr val="lt1"/>
          </a:solidFill>
          <a:ln>
            <a:noFill/>
          </a:ln>
        </p:spPr>
        <p:txBody>
          <a:bodyPr anchorCtr="0" anchor="t" bIns="0" lIns="0" spcFirstLastPara="1" rIns="0" wrap="square" tIns="0">
            <a:noAutofit/>
          </a:bodyPr>
          <a:lstStyle>
            <a:lvl1pPr lvl="0" marR="0" rtl="0" algn="l">
              <a:lnSpc>
                <a:spcPct val="100000"/>
              </a:lnSpc>
              <a:spcBef>
                <a:spcPts val="0"/>
              </a:spcBef>
              <a:spcAft>
                <a:spcPts val="0"/>
              </a:spcAft>
              <a:buClr>
                <a:schemeClr val="dk2"/>
              </a:buClr>
              <a:buSzPts val="1600"/>
              <a:buFont typeface="Arial"/>
              <a:buNone/>
              <a:defRPr b="1" i="0" sz="1600" u="none" cap="none" strike="noStrike">
                <a:solidFill>
                  <a:schemeClr val="dk2"/>
                </a:solidFill>
                <a:latin typeface="Arial"/>
                <a:ea typeface="Arial"/>
                <a:cs typeface="Arial"/>
                <a:sym typeface="Arial"/>
              </a:defRPr>
            </a:lvl1pPr>
            <a:lvl2pPr lvl="1" marR="0" rtl="0" algn="l">
              <a:lnSpc>
                <a:spcPct val="100000"/>
              </a:lnSpc>
              <a:spcBef>
                <a:spcPts val="45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450"/>
              </a:spcBef>
              <a:spcAft>
                <a:spcPts val="0"/>
              </a:spcAft>
              <a:buClr>
                <a:schemeClr val="dk1"/>
              </a:buClr>
              <a:buSzPts val="1400"/>
              <a:buFont typeface="Arial"/>
              <a:buChar char="&gt;"/>
              <a:defRPr b="0" i="0" sz="1400" u="none" cap="none" strike="noStrike">
                <a:solidFill>
                  <a:schemeClr val="dk1"/>
                </a:solidFill>
                <a:latin typeface="Arial"/>
                <a:ea typeface="Arial"/>
                <a:cs typeface="Arial"/>
                <a:sym typeface="Arial"/>
              </a:defRPr>
            </a:lvl3pPr>
            <a:lvl4pPr lvl="3"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lvl="4"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lvl="5" marR="0" rtl="0" algn="l">
              <a:lnSpc>
                <a:spcPct val="90000"/>
              </a:lnSpc>
              <a:spcBef>
                <a:spcPts val="450"/>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lvl="6"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lvl="7"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lvl="8"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64" name="Google Shape;64;p15"/>
          <p:cNvSpPr/>
          <p:nvPr/>
        </p:nvSpPr>
        <p:spPr>
          <a:xfrm>
            <a:off x="342900" y="5741429"/>
            <a:ext cx="4082766" cy="998475"/>
          </a:xfrm>
          <a:custGeom>
            <a:rect b="b" l="l" r="r" t="t"/>
            <a:pathLst>
              <a:path extrusionOk="0" h="3308" w="18032">
                <a:moveTo>
                  <a:pt x="15935" y="3307"/>
                </a:moveTo>
                <a:cubicBezTo>
                  <a:pt x="15927" y="3307"/>
                  <a:pt x="15918" y="3303"/>
                  <a:pt x="15912" y="3296"/>
                </a:cubicBezTo>
                <a:cubicBezTo>
                  <a:pt x="15899" y="3284"/>
                  <a:pt x="15899" y="3263"/>
                  <a:pt x="15912" y="3250"/>
                </a:cubicBezTo>
                <a:lnTo>
                  <a:pt x="16206" y="2956"/>
                </a:lnTo>
                <a:cubicBezTo>
                  <a:pt x="16219" y="2943"/>
                  <a:pt x="16240" y="2943"/>
                  <a:pt x="16253" y="2956"/>
                </a:cubicBezTo>
                <a:cubicBezTo>
                  <a:pt x="16265" y="2969"/>
                  <a:pt x="16265" y="2990"/>
                  <a:pt x="16253" y="3003"/>
                </a:cubicBezTo>
                <a:lnTo>
                  <a:pt x="15959" y="3296"/>
                </a:lnTo>
                <a:cubicBezTo>
                  <a:pt x="15952" y="3303"/>
                  <a:pt x="15944" y="3307"/>
                  <a:pt x="15935" y="3307"/>
                </a:cubicBezTo>
                <a:close/>
                <a:moveTo>
                  <a:pt x="15345" y="3307"/>
                </a:moveTo>
                <a:cubicBezTo>
                  <a:pt x="15337" y="3307"/>
                  <a:pt x="15329" y="3303"/>
                  <a:pt x="15322" y="3296"/>
                </a:cubicBezTo>
                <a:cubicBezTo>
                  <a:pt x="15309" y="3284"/>
                  <a:pt x="15309" y="3263"/>
                  <a:pt x="15322" y="3250"/>
                </a:cubicBezTo>
                <a:lnTo>
                  <a:pt x="15618" y="2956"/>
                </a:lnTo>
                <a:cubicBezTo>
                  <a:pt x="15631" y="2943"/>
                  <a:pt x="15652" y="2943"/>
                  <a:pt x="15665" y="2956"/>
                </a:cubicBezTo>
                <a:cubicBezTo>
                  <a:pt x="15677" y="2969"/>
                  <a:pt x="15677" y="2990"/>
                  <a:pt x="15665" y="3003"/>
                </a:cubicBezTo>
                <a:lnTo>
                  <a:pt x="15371" y="3296"/>
                </a:lnTo>
                <a:cubicBezTo>
                  <a:pt x="15362" y="3303"/>
                  <a:pt x="15354" y="3307"/>
                  <a:pt x="15345" y="3307"/>
                </a:cubicBezTo>
                <a:close/>
                <a:moveTo>
                  <a:pt x="14758" y="3307"/>
                </a:moveTo>
                <a:cubicBezTo>
                  <a:pt x="14749" y="3307"/>
                  <a:pt x="14741" y="3303"/>
                  <a:pt x="14734" y="3296"/>
                </a:cubicBezTo>
                <a:cubicBezTo>
                  <a:pt x="14722" y="3284"/>
                  <a:pt x="14722" y="3263"/>
                  <a:pt x="14734" y="3250"/>
                </a:cubicBezTo>
                <a:lnTo>
                  <a:pt x="15028" y="2956"/>
                </a:lnTo>
                <a:cubicBezTo>
                  <a:pt x="15041" y="2943"/>
                  <a:pt x="15062" y="2943"/>
                  <a:pt x="15075" y="2956"/>
                </a:cubicBezTo>
                <a:cubicBezTo>
                  <a:pt x="15087" y="2969"/>
                  <a:pt x="15087" y="2990"/>
                  <a:pt x="15075" y="3003"/>
                </a:cubicBezTo>
                <a:lnTo>
                  <a:pt x="14781" y="3296"/>
                </a:lnTo>
                <a:cubicBezTo>
                  <a:pt x="14774" y="3303"/>
                  <a:pt x="14766" y="3307"/>
                  <a:pt x="14758" y="3307"/>
                </a:cubicBezTo>
                <a:close/>
                <a:moveTo>
                  <a:pt x="14168" y="3307"/>
                </a:moveTo>
                <a:cubicBezTo>
                  <a:pt x="14159" y="3307"/>
                  <a:pt x="14151" y="3303"/>
                  <a:pt x="14144" y="3296"/>
                </a:cubicBezTo>
                <a:cubicBezTo>
                  <a:pt x="14132" y="3284"/>
                  <a:pt x="14132" y="3263"/>
                  <a:pt x="14144" y="3250"/>
                </a:cubicBezTo>
                <a:lnTo>
                  <a:pt x="14438" y="2956"/>
                </a:lnTo>
                <a:cubicBezTo>
                  <a:pt x="14451" y="2943"/>
                  <a:pt x="14472" y="2943"/>
                  <a:pt x="14485" y="2956"/>
                </a:cubicBezTo>
                <a:cubicBezTo>
                  <a:pt x="14497" y="2969"/>
                  <a:pt x="14497" y="2990"/>
                  <a:pt x="14485" y="3003"/>
                </a:cubicBezTo>
                <a:lnTo>
                  <a:pt x="14191" y="3296"/>
                </a:lnTo>
                <a:cubicBezTo>
                  <a:pt x="14184" y="3303"/>
                  <a:pt x="14176" y="3307"/>
                  <a:pt x="14168" y="3307"/>
                </a:cubicBezTo>
                <a:close/>
                <a:moveTo>
                  <a:pt x="13580" y="3307"/>
                </a:moveTo>
                <a:cubicBezTo>
                  <a:pt x="13571" y="3307"/>
                  <a:pt x="13563" y="3303"/>
                  <a:pt x="13556" y="3296"/>
                </a:cubicBezTo>
                <a:cubicBezTo>
                  <a:pt x="13544" y="3284"/>
                  <a:pt x="13544" y="3263"/>
                  <a:pt x="13556" y="3250"/>
                </a:cubicBezTo>
                <a:lnTo>
                  <a:pt x="13850" y="2956"/>
                </a:lnTo>
                <a:cubicBezTo>
                  <a:pt x="13863" y="2943"/>
                  <a:pt x="13884" y="2943"/>
                  <a:pt x="13897" y="2956"/>
                </a:cubicBezTo>
                <a:cubicBezTo>
                  <a:pt x="13910" y="2969"/>
                  <a:pt x="13910" y="2990"/>
                  <a:pt x="13897" y="3003"/>
                </a:cubicBezTo>
                <a:lnTo>
                  <a:pt x="13603" y="3296"/>
                </a:lnTo>
                <a:cubicBezTo>
                  <a:pt x="13597" y="3303"/>
                  <a:pt x="13588" y="3307"/>
                  <a:pt x="13580" y="3307"/>
                </a:cubicBezTo>
                <a:close/>
                <a:moveTo>
                  <a:pt x="12990" y="3307"/>
                </a:moveTo>
                <a:cubicBezTo>
                  <a:pt x="12981" y="3307"/>
                  <a:pt x="12973" y="3303"/>
                  <a:pt x="12966" y="3296"/>
                </a:cubicBezTo>
                <a:cubicBezTo>
                  <a:pt x="12954" y="3284"/>
                  <a:pt x="12954" y="3263"/>
                  <a:pt x="12966" y="3250"/>
                </a:cubicBezTo>
                <a:lnTo>
                  <a:pt x="13260" y="2956"/>
                </a:lnTo>
                <a:cubicBezTo>
                  <a:pt x="13273" y="2943"/>
                  <a:pt x="13294" y="2943"/>
                  <a:pt x="13307" y="2956"/>
                </a:cubicBezTo>
                <a:cubicBezTo>
                  <a:pt x="13320" y="2969"/>
                  <a:pt x="13320" y="2990"/>
                  <a:pt x="13307" y="3003"/>
                </a:cubicBezTo>
                <a:lnTo>
                  <a:pt x="13013" y="3296"/>
                </a:lnTo>
                <a:cubicBezTo>
                  <a:pt x="13007" y="3303"/>
                  <a:pt x="12998" y="3307"/>
                  <a:pt x="12990" y="3307"/>
                </a:cubicBezTo>
                <a:close/>
                <a:moveTo>
                  <a:pt x="9458" y="3307"/>
                </a:moveTo>
                <a:cubicBezTo>
                  <a:pt x="9450" y="3307"/>
                  <a:pt x="9441" y="3303"/>
                  <a:pt x="9435" y="3296"/>
                </a:cubicBezTo>
                <a:cubicBezTo>
                  <a:pt x="9422" y="3284"/>
                  <a:pt x="9422" y="3263"/>
                  <a:pt x="9435" y="3250"/>
                </a:cubicBezTo>
                <a:lnTo>
                  <a:pt x="9729" y="2956"/>
                </a:lnTo>
                <a:cubicBezTo>
                  <a:pt x="9742" y="2943"/>
                  <a:pt x="9762" y="2943"/>
                  <a:pt x="9775" y="2956"/>
                </a:cubicBezTo>
                <a:cubicBezTo>
                  <a:pt x="9787" y="2969"/>
                  <a:pt x="9788" y="2990"/>
                  <a:pt x="9775" y="3003"/>
                </a:cubicBezTo>
                <a:lnTo>
                  <a:pt x="9482" y="3296"/>
                </a:lnTo>
                <a:cubicBezTo>
                  <a:pt x="9475" y="3303"/>
                  <a:pt x="9467" y="3307"/>
                  <a:pt x="9458" y="3307"/>
                </a:cubicBezTo>
                <a:close/>
                <a:moveTo>
                  <a:pt x="8868" y="3307"/>
                </a:moveTo>
                <a:cubicBezTo>
                  <a:pt x="8860" y="3307"/>
                  <a:pt x="8851" y="3303"/>
                  <a:pt x="8845" y="3296"/>
                </a:cubicBezTo>
                <a:cubicBezTo>
                  <a:pt x="8832" y="3284"/>
                  <a:pt x="8832" y="3263"/>
                  <a:pt x="8845" y="3250"/>
                </a:cubicBezTo>
                <a:lnTo>
                  <a:pt x="9139" y="2956"/>
                </a:lnTo>
                <a:cubicBezTo>
                  <a:pt x="9152" y="2943"/>
                  <a:pt x="9173" y="2943"/>
                  <a:pt x="9186" y="2956"/>
                </a:cubicBezTo>
                <a:cubicBezTo>
                  <a:pt x="9198" y="2969"/>
                  <a:pt x="9198" y="2990"/>
                  <a:pt x="9186" y="3003"/>
                </a:cubicBezTo>
                <a:lnTo>
                  <a:pt x="8892" y="3296"/>
                </a:lnTo>
                <a:cubicBezTo>
                  <a:pt x="8885" y="3303"/>
                  <a:pt x="8877" y="3307"/>
                  <a:pt x="8868" y="3307"/>
                </a:cubicBezTo>
                <a:close/>
                <a:moveTo>
                  <a:pt x="8280" y="3307"/>
                </a:moveTo>
                <a:cubicBezTo>
                  <a:pt x="8272" y="3307"/>
                  <a:pt x="8264" y="3303"/>
                  <a:pt x="8257" y="3296"/>
                </a:cubicBezTo>
                <a:cubicBezTo>
                  <a:pt x="8244" y="3284"/>
                  <a:pt x="8244" y="3263"/>
                  <a:pt x="8257" y="3250"/>
                </a:cubicBezTo>
                <a:lnTo>
                  <a:pt x="8551" y="2956"/>
                </a:lnTo>
                <a:cubicBezTo>
                  <a:pt x="8564" y="2943"/>
                  <a:pt x="8585" y="2943"/>
                  <a:pt x="8598" y="2956"/>
                </a:cubicBezTo>
                <a:cubicBezTo>
                  <a:pt x="8610" y="2969"/>
                  <a:pt x="8610" y="2990"/>
                  <a:pt x="8598" y="3003"/>
                </a:cubicBezTo>
                <a:lnTo>
                  <a:pt x="8304" y="3296"/>
                </a:lnTo>
                <a:cubicBezTo>
                  <a:pt x="8297" y="3303"/>
                  <a:pt x="8289" y="3307"/>
                  <a:pt x="8280" y="3307"/>
                </a:cubicBezTo>
                <a:close/>
                <a:moveTo>
                  <a:pt x="7690" y="3307"/>
                </a:moveTo>
                <a:cubicBezTo>
                  <a:pt x="7682" y="3307"/>
                  <a:pt x="7674" y="3303"/>
                  <a:pt x="7667" y="3296"/>
                </a:cubicBezTo>
                <a:cubicBezTo>
                  <a:pt x="7655" y="3284"/>
                  <a:pt x="7655" y="3263"/>
                  <a:pt x="7667" y="3250"/>
                </a:cubicBezTo>
                <a:lnTo>
                  <a:pt x="7963" y="2956"/>
                </a:lnTo>
                <a:cubicBezTo>
                  <a:pt x="7976" y="2943"/>
                  <a:pt x="7997" y="2943"/>
                  <a:pt x="8010" y="2956"/>
                </a:cubicBezTo>
                <a:cubicBezTo>
                  <a:pt x="8022" y="2969"/>
                  <a:pt x="8022" y="2990"/>
                  <a:pt x="8010" y="3003"/>
                </a:cubicBezTo>
                <a:lnTo>
                  <a:pt x="7716" y="3296"/>
                </a:lnTo>
                <a:cubicBezTo>
                  <a:pt x="7707" y="3303"/>
                  <a:pt x="7699" y="3307"/>
                  <a:pt x="7690" y="3307"/>
                </a:cubicBezTo>
                <a:close/>
                <a:moveTo>
                  <a:pt x="7103" y="3307"/>
                </a:moveTo>
                <a:cubicBezTo>
                  <a:pt x="7094" y="3307"/>
                  <a:pt x="7086" y="3303"/>
                  <a:pt x="7079" y="3296"/>
                </a:cubicBezTo>
                <a:cubicBezTo>
                  <a:pt x="7067" y="3284"/>
                  <a:pt x="7067" y="3263"/>
                  <a:pt x="7079" y="3250"/>
                </a:cubicBezTo>
                <a:lnTo>
                  <a:pt x="7373" y="2956"/>
                </a:lnTo>
                <a:cubicBezTo>
                  <a:pt x="7386" y="2943"/>
                  <a:pt x="7407" y="2943"/>
                  <a:pt x="7420" y="2956"/>
                </a:cubicBezTo>
                <a:cubicBezTo>
                  <a:pt x="7432" y="2969"/>
                  <a:pt x="7432" y="2990"/>
                  <a:pt x="7420" y="3003"/>
                </a:cubicBezTo>
                <a:lnTo>
                  <a:pt x="7126" y="3296"/>
                </a:lnTo>
                <a:cubicBezTo>
                  <a:pt x="7120" y="3303"/>
                  <a:pt x="7111" y="3307"/>
                  <a:pt x="7103" y="3307"/>
                </a:cubicBezTo>
                <a:close/>
                <a:moveTo>
                  <a:pt x="6513" y="3307"/>
                </a:moveTo>
                <a:cubicBezTo>
                  <a:pt x="6504" y="3307"/>
                  <a:pt x="6496" y="3303"/>
                  <a:pt x="6489" y="3296"/>
                </a:cubicBezTo>
                <a:cubicBezTo>
                  <a:pt x="6477" y="3284"/>
                  <a:pt x="6477" y="3263"/>
                  <a:pt x="6489" y="3250"/>
                </a:cubicBezTo>
                <a:lnTo>
                  <a:pt x="6783" y="2956"/>
                </a:lnTo>
                <a:cubicBezTo>
                  <a:pt x="6796" y="2943"/>
                  <a:pt x="6817" y="2943"/>
                  <a:pt x="6830" y="2956"/>
                </a:cubicBezTo>
                <a:cubicBezTo>
                  <a:pt x="6842" y="2969"/>
                  <a:pt x="6842" y="2990"/>
                  <a:pt x="6830" y="3003"/>
                </a:cubicBezTo>
                <a:lnTo>
                  <a:pt x="6536" y="3296"/>
                </a:lnTo>
                <a:cubicBezTo>
                  <a:pt x="6530" y="3303"/>
                  <a:pt x="6521" y="3307"/>
                  <a:pt x="6513" y="3307"/>
                </a:cubicBezTo>
                <a:close/>
                <a:moveTo>
                  <a:pt x="2981" y="3307"/>
                </a:moveTo>
                <a:cubicBezTo>
                  <a:pt x="2973" y="3307"/>
                  <a:pt x="2964" y="3303"/>
                  <a:pt x="2958" y="3296"/>
                </a:cubicBezTo>
                <a:cubicBezTo>
                  <a:pt x="2945" y="3284"/>
                  <a:pt x="2945" y="3263"/>
                  <a:pt x="2958" y="3250"/>
                </a:cubicBezTo>
                <a:lnTo>
                  <a:pt x="3252" y="2956"/>
                </a:lnTo>
                <a:cubicBezTo>
                  <a:pt x="3265" y="2943"/>
                  <a:pt x="3285" y="2943"/>
                  <a:pt x="3298" y="2956"/>
                </a:cubicBezTo>
                <a:cubicBezTo>
                  <a:pt x="3310" y="2969"/>
                  <a:pt x="3311" y="2990"/>
                  <a:pt x="3298" y="3003"/>
                </a:cubicBezTo>
                <a:lnTo>
                  <a:pt x="3004" y="3296"/>
                </a:lnTo>
                <a:cubicBezTo>
                  <a:pt x="2996" y="3303"/>
                  <a:pt x="2990" y="3307"/>
                  <a:pt x="2981" y="3307"/>
                </a:cubicBezTo>
                <a:close/>
                <a:moveTo>
                  <a:pt x="2391" y="3307"/>
                </a:moveTo>
                <a:cubicBezTo>
                  <a:pt x="2383" y="3307"/>
                  <a:pt x="2374" y="3303"/>
                  <a:pt x="2368" y="3296"/>
                </a:cubicBezTo>
                <a:cubicBezTo>
                  <a:pt x="2355" y="3284"/>
                  <a:pt x="2355" y="3263"/>
                  <a:pt x="2368" y="3250"/>
                </a:cubicBezTo>
                <a:lnTo>
                  <a:pt x="2662" y="2956"/>
                </a:lnTo>
                <a:cubicBezTo>
                  <a:pt x="2675" y="2943"/>
                  <a:pt x="2695" y="2943"/>
                  <a:pt x="2708" y="2956"/>
                </a:cubicBezTo>
                <a:cubicBezTo>
                  <a:pt x="2720" y="2969"/>
                  <a:pt x="2721" y="2990"/>
                  <a:pt x="2708" y="3003"/>
                </a:cubicBezTo>
                <a:lnTo>
                  <a:pt x="2414" y="3296"/>
                </a:lnTo>
                <a:cubicBezTo>
                  <a:pt x="2408" y="3303"/>
                  <a:pt x="2400" y="3307"/>
                  <a:pt x="2391" y="3307"/>
                </a:cubicBezTo>
                <a:close/>
                <a:moveTo>
                  <a:pt x="17701" y="3307"/>
                </a:moveTo>
                <a:cubicBezTo>
                  <a:pt x="17693" y="3307"/>
                  <a:pt x="17684" y="3303"/>
                  <a:pt x="17678" y="3296"/>
                </a:cubicBezTo>
                <a:cubicBezTo>
                  <a:pt x="17665" y="3284"/>
                  <a:pt x="17665" y="3263"/>
                  <a:pt x="17678" y="3250"/>
                </a:cubicBezTo>
                <a:lnTo>
                  <a:pt x="17972" y="2956"/>
                </a:lnTo>
                <a:cubicBezTo>
                  <a:pt x="17984" y="2943"/>
                  <a:pt x="18005" y="2943"/>
                  <a:pt x="18018" y="2956"/>
                </a:cubicBezTo>
                <a:cubicBezTo>
                  <a:pt x="18030" y="2969"/>
                  <a:pt x="18031" y="2990"/>
                  <a:pt x="18018" y="3003"/>
                </a:cubicBezTo>
                <a:lnTo>
                  <a:pt x="17724" y="3296"/>
                </a:lnTo>
                <a:cubicBezTo>
                  <a:pt x="17718" y="3303"/>
                  <a:pt x="17710" y="3307"/>
                  <a:pt x="17701" y="3307"/>
                </a:cubicBezTo>
                <a:close/>
                <a:moveTo>
                  <a:pt x="17113" y="3307"/>
                </a:moveTo>
                <a:cubicBezTo>
                  <a:pt x="17105" y="3307"/>
                  <a:pt x="17096" y="3303"/>
                  <a:pt x="17090" y="3296"/>
                </a:cubicBezTo>
                <a:cubicBezTo>
                  <a:pt x="17077" y="3284"/>
                  <a:pt x="17077" y="3263"/>
                  <a:pt x="17090" y="3250"/>
                </a:cubicBezTo>
                <a:lnTo>
                  <a:pt x="17384" y="2956"/>
                </a:lnTo>
                <a:cubicBezTo>
                  <a:pt x="17397" y="2943"/>
                  <a:pt x="17417" y="2943"/>
                  <a:pt x="17430" y="2956"/>
                </a:cubicBezTo>
                <a:cubicBezTo>
                  <a:pt x="17442" y="2969"/>
                  <a:pt x="17443" y="2990"/>
                  <a:pt x="17430" y="3003"/>
                </a:cubicBezTo>
                <a:lnTo>
                  <a:pt x="17137" y="3296"/>
                </a:lnTo>
                <a:cubicBezTo>
                  <a:pt x="17130" y="3303"/>
                  <a:pt x="17122" y="3307"/>
                  <a:pt x="17113" y="3307"/>
                </a:cubicBezTo>
                <a:close/>
                <a:moveTo>
                  <a:pt x="16523" y="3307"/>
                </a:moveTo>
                <a:cubicBezTo>
                  <a:pt x="16515" y="3307"/>
                  <a:pt x="16506" y="3303"/>
                  <a:pt x="16500" y="3296"/>
                </a:cubicBezTo>
                <a:cubicBezTo>
                  <a:pt x="16487" y="3284"/>
                  <a:pt x="16487" y="3263"/>
                  <a:pt x="16500" y="3250"/>
                </a:cubicBezTo>
                <a:lnTo>
                  <a:pt x="16794" y="2956"/>
                </a:lnTo>
                <a:cubicBezTo>
                  <a:pt x="16807" y="2943"/>
                  <a:pt x="16827" y="2943"/>
                  <a:pt x="16840" y="2956"/>
                </a:cubicBezTo>
                <a:cubicBezTo>
                  <a:pt x="16852" y="2969"/>
                  <a:pt x="16853" y="2990"/>
                  <a:pt x="16840" y="3003"/>
                </a:cubicBezTo>
                <a:lnTo>
                  <a:pt x="16547" y="3296"/>
                </a:lnTo>
                <a:cubicBezTo>
                  <a:pt x="16540" y="3303"/>
                  <a:pt x="16532" y="3307"/>
                  <a:pt x="16523" y="3307"/>
                </a:cubicBezTo>
                <a:close/>
                <a:moveTo>
                  <a:pt x="12402" y="3307"/>
                </a:moveTo>
                <a:cubicBezTo>
                  <a:pt x="12393" y="3307"/>
                  <a:pt x="12385" y="3303"/>
                  <a:pt x="12379" y="3296"/>
                </a:cubicBezTo>
                <a:cubicBezTo>
                  <a:pt x="12366" y="3284"/>
                  <a:pt x="12366" y="3263"/>
                  <a:pt x="12379" y="3250"/>
                </a:cubicBezTo>
                <a:lnTo>
                  <a:pt x="12673" y="2956"/>
                </a:lnTo>
                <a:cubicBezTo>
                  <a:pt x="12685" y="2943"/>
                  <a:pt x="12706" y="2943"/>
                  <a:pt x="12719" y="2956"/>
                </a:cubicBezTo>
                <a:cubicBezTo>
                  <a:pt x="12732" y="2969"/>
                  <a:pt x="12732" y="2990"/>
                  <a:pt x="12719" y="3003"/>
                </a:cubicBezTo>
                <a:lnTo>
                  <a:pt x="12425" y="3296"/>
                </a:lnTo>
                <a:cubicBezTo>
                  <a:pt x="12419" y="3303"/>
                  <a:pt x="12410" y="3307"/>
                  <a:pt x="12402" y="3307"/>
                </a:cubicBezTo>
                <a:close/>
                <a:moveTo>
                  <a:pt x="11814" y="3307"/>
                </a:moveTo>
                <a:cubicBezTo>
                  <a:pt x="11806" y="3307"/>
                  <a:pt x="11797" y="3303"/>
                  <a:pt x="11791" y="3296"/>
                </a:cubicBezTo>
                <a:cubicBezTo>
                  <a:pt x="11778" y="3284"/>
                  <a:pt x="11778" y="3263"/>
                  <a:pt x="11791" y="3250"/>
                </a:cubicBezTo>
                <a:lnTo>
                  <a:pt x="12085" y="2956"/>
                </a:lnTo>
                <a:cubicBezTo>
                  <a:pt x="12097" y="2943"/>
                  <a:pt x="12118" y="2943"/>
                  <a:pt x="12131" y="2956"/>
                </a:cubicBezTo>
                <a:cubicBezTo>
                  <a:pt x="12144" y="2969"/>
                  <a:pt x="12144" y="2990"/>
                  <a:pt x="12131" y="3003"/>
                </a:cubicBezTo>
                <a:lnTo>
                  <a:pt x="11837" y="3296"/>
                </a:lnTo>
                <a:cubicBezTo>
                  <a:pt x="11829" y="3303"/>
                  <a:pt x="11820" y="3307"/>
                  <a:pt x="11814" y="3307"/>
                </a:cubicBezTo>
                <a:close/>
                <a:moveTo>
                  <a:pt x="11224" y="3307"/>
                </a:moveTo>
                <a:cubicBezTo>
                  <a:pt x="11216" y="3307"/>
                  <a:pt x="11207" y="3303"/>
                  <a:pt x="11201" y="3296"/>
                </a:cubicBezTo>
                <a:cubicBezTo>
                  <a:pt x="11188" y="3284"/>
                  <a:pt x="11188" y="3263"/>
                  <a:pt x="11201" y="3250"/>
                </a:cubicBezTo>
                <a:lnTo>
                  <a:pt x="11495" y="2956"/>
                </a:lnTo>
                <a:cubicBezTo>
                  <a:pt x="11507" y="2943"/>
                  <a:pt x="11528" y="2943"/>
                  <a:pt x="11541" y="2956"/>
                </a:cubicBezTo>
                <a:cubicBezTo>
                  <a:pt x="11553" y="2969"/>
                  <a:pt x="11554" y="2990"/>
                  <a:pt x="11541" y="3003"/>
                </a:cubicBezTo>
                <a:lnTo>
                  <a:pt x="11247" y="3296"/>
                </a:lnTo>
                <a:cubicBezTo>
                  <a:pt x="11241" y="3303"/>
                  <a:pt x="11232" y="3307"/>
                  <a:pt x="11224" y="3307"/>
                </a:cubicBezTo>
                <a:close/>
                <a:moveTo>
                  <a:pt x="10636" y="3307"/>
                </a:moveTo>
                <a:cubicBezTo>
                  <a:pt x="10628" y="3307"/>
                  <a:pt x="10619" y="3303"/>
                  <a:pt x="10613" y="3296"/>
                </a:cubicBezTo>
                <a:cubicBezTo>
                  <a:pt x="10600" y="3284"/>
                  <a:pt x="10600" y="3263"/>
                  <a:pt x="10613" y="3250"/>
                </a:cubicBezTo>
                <a:lnTo>
                  <a:pt x="10907" y="2956"/>
                </a:lnTo>
                <a:cubicBezTo>
                  <a:pt x="10920" y="2943"/>
                  <a:pt x="10940" y="2943"/>
                  <a:pt x="10953" y="2956"/>
                </a:cubicBezTo>
                <a:cubicBezTo>
                  <a:pt x="10965" y="2969"/>
                  <a:pt x="10966" y="2990"/>
                  <a:pt x="10953" y="3003"/>
                </a:cubicBezTo>
                <a:lnTo>
                  <a:pt x="10659" y="3296"/>
                </a:lnTo>
                <a:cubicBezTo>
                  <a:pt x="10651" y="3303"/>
                  <a:pt x="10645" y="3307"/>
                  <a:pt x="10636" y="3307"/>
                </a:cubicBezTo>
                <a:close/>
                <a:moveTo>
                  <a:pt x="10046" y="3307"/>
                </a:moveTo>
                <a:cubicBezTo>
                  <a:pt x="10038" y="3307"/>
                  <a:pt x="10029" y="3303"/>
                  <a:pt x="10023" y="3296"/>
                </a:cubicBezTo>
                <a:cubicBezTo>
                  <a:pt x="10010" y="3284"/>
                  <a:pt x="10010" y="3263"/>
                  <a:pt x="10023" y="3250"/>
                </a:cubicBezTo>
                <a:lnTo>
                  <a:pt x="10317" y="2956"/>
                </a:lnTo>
                <a:cubicBezTo>
                  <a:pt x="10330" y="2943"/>
                  <a:pt x="10350" y="2943"/>
                  <a:pt x="10363" y="2956"/>
                </a:cubicBezTo>
                <a:cubicBezTo>
                  <a:pt x="10375" y="2969"/>
                  <a:pt x="10376" y="2990"/>
                  <a:pt x="10363" y="3003"/>
                </a:cubicBezTo>
                <a:lnTo>
                  <a:pt x="10069" y="3296"/>
                </a:lnTo>
                <a:cubicBezTo>
                  <a:pt x="10063" y="3303"/>
                  <a:pt x="10055" y="3307"/>
                  <a:pt x="10046" y="3307"/>
                </a:cubicBezTo>
                <a:close/>
                <a:moveTo>
                  <a:pt x="5925" y="3307"/>
                </a:moveTo>
                <a:cubicBezTo>
                  <a:pt x="5916" y="3307"/>
                  <a:pt x="5908" y="3303"/>
                  <a:pt x="5901" y="3296"/>
                </a:cubicBezTo>
                <a:cubicBezTo>
                  <a:pt x="5889" y="3284"/>
                  <a:pt x="5889" y="3263"/>
                  <a:pt x="5901" y="3250"/>
                </a:cubicBezTo>
                <a:lnTo>
                  <a:pt x="6195" y="2956"/>
                </a:lnTo>
                <a:cubicBezTo>
                  <a:pt x="6208" y="2943"/>
                  <a:pt x="6229" y="2943"/>
                  <a:pt x="6242" y="2956"/>
                </a:cubicBezTo>
                <a:cubicBezTo>
                  <a:pt x="6255" y="2969"/>
                  <a:pt x="6255" y="2990"/>
                  <a:pt x="6242" y="3003"/>
                </a:cubicBezTo>
                <a:lnTo>
                  <a:pt x="5948" y="3296"/>
                </a:lnTo>
                <a:cubicBezTo>
                  <a:pt x="5942" y="3303"/>
                  <a:pt x="5933" y="3307"/>
                  <a:pt x="5925" y="3307"/>
                </a:cubicBezTo>
                <a:close/>
                <a:moveTo>
                  <a:pt x="5335" y="3307"/>
                </a:moveTo>
                <a:cubicBezTo>
                  <a:pt x="5326" y="3307"/>
                  <a:pt x="5318" y="3303"/>
                  <a:pt x="5312" y="3296"/>
                </a:cubicBezTo>
                <a:cubicBezTo>
                  <a:pt x="5299" y="3284"/>
                  <a:pt x="5299" y="3263"/>
                  <a:pt x="5312" y="3250"/>
                </a:cubicBezTo>
                <a:lnTo>
                  <a:pt x="5605" y="2956"/>
                </a:lnTo>
                <a:cubicBezTo>
                  <a:pt x="5618" y="2943"/>
                  <a:pt x="5639" y="2943"/>
                  <a:pt x="5652" y="2956"/>
                </a:cubicBezTo>
                <a:cubicBezTo>
                  <a:pt x="5665" y="2969"/>
                  <a:pt x="5665" y="2990"/>
                  <a:pt x="5652" y="3003"/>
                </a:cubicBezTo>
                <a:lnTo>
                  <a:pt x="5358" y="3296"/>
                </a:lnTo>
                <a:cubicBezTo>
                  <a:pt x="5352" y="3303"/>
                  <a:pt x="5343" y="3307"/>
                  <a:pt x="5335" y="3307"/>
                </a:cubicBezTo>
                <a:close/>
                <a:moveTo>
                  <a:pt x="4747" y="3307"/>
                </a:moveTo>
                <a:cubicBezTo>
                  <a:pt x="4738" y="3307"/>
                  <a:pt x="4730" y="3303"/>
                  <a:pt x="4724" y="3296"/>
                </a:cubicBezTo>
                <a:cubicBezTo>
                  <a:pt x="4711" y="3284"/>
                  <a:pt x="4711" y="3263"/>
                  <a:pt x="4724" y="3250"/>
                </a:cubicBezTo>
                <a:lnTo>
                  <a:pt x="5018" y="2956"/>
                </a:lnTo>
                <a:cubicBezTo>
                  <a:pt x="5030" y="2943"/>
                  <a:pt x="5051" y="2943"/>
                  <a:pt x="5064" y="2956"/>
                </a:cubicBezTo>
                <a:cubicBezTo>
                  <a:pt x="5077" y="2969"/>
                  <a:pt x="5077" y="2990"/>
                  <a:pt x="5064" y="3003"/>
                </a:cubicBezTo>
                <a:lnTo>
                  <a:pt x="4770" y="3296"/>
                </a:lnTo>
                <a:cubicBezTo>
                  <a:pt x="4764" y="3303"/>
                  <a:pt x="4755" y="3307"/>
                  <a:pt x="4747" y="3307"/>
                </a:cubicBezTo>
                <a:close/>
                <a:moveTo>
                  <a:pt x="4159" y="3307"/>
                </a:moveTo>
                <a:cubicBezTo>
                  <a:pt x="4151" y="3307"/>
                  <a:pt x="4142" y="3303"/>
                  <a:pt x="4136" y="3296"/>
                </a:cubicBezTo>
                <a:cubicBezTo>
                  <a:pt x="4123" y="3284"/>
                  <a:pt x="4123" y="3263"/>
                  <a:pt x="4136" y="3250"/>
                </a:cubicBezTo>
                <a:lnTo>
                  <a:pt x="4430" y="2956"/>
                </a:lnTo>
                <a:cubicBezTo>
                  <a:pt x="4442" y="2943"/>
                  <a:pt x="4464" y="2943"/>
                  <a:pt x="4476" y="2956"/>
                </a:cubicBezTo>
                <a:cubicBezTo>
                  <a:pt x="4489" y="2969"/>
                  <a:pt x="4489" y="2990"/>
                  <a:pt x="4476" y="3003"/>
                </a:cubicBezTo>
                <a:lnTo>
                  <a:pt x="4182" y="3296"/>
                </a:lnTo>
                <a:cubicBezTo>
                  <a:pt x="4174" y="3303"/>
                  <a:pt x="4165" y="3307"/>
                  <a:pt x="4159" y="3307"/>
                </a:cubicBezTo>
                <a:close/>
                <a:moveTo>
                  <a:pt x="3569" y="3307"/>
                </a:moveTo>
                <a:cubicBezTo>
                  <a:pt x="3561" y="3307"/>
                  <a:pt x="3552" y="3303"/>
                  <a:pt x="3546" y="3296"/>
                </a:cubicBezTo>
                <a:cubicBezTo>
                  <a:pt x="3533" y="3284"/>
                  <a:pt x="3533" y="3263"/>
                  <a:pt x="3546" y="3250"/>
                </a:cubicBezTo>
                <a:lnTo>
                  <a:pt x="3840" y="2956"/>
                </a:lnTo>
                <a:cubicBezTo>
                  <a:pt x="3852" y="2943"/>
                  <a:pt x="3874" y="2943"/>
                  <a:pt x="3886" y="2956"/>
                </a:cubicBezTo>
                <a:cubicBezTo>
                  <a:pt x="3899" y="2969"/>
                  <a:pt x="3899" y="2990"/>
                  <a:pt x="3886" y="3003"/>
                </a:cubicBezTo>
                <a:lnTo>
                  <a:pt x="3592" y="3296"/>
                </a:lnTo>
                <a:cubicBezTo>
                  <a:pt x="3586" y="3303"/>
                  <a:pt x="3578" y="3307"/>
                  <a:pt x="3569" y="3307"/>
                </a:cubicBezTo>
                <a:close/>
                <a:moveTo>
                  <a:pt x="1803" y="3307"/>
                </a:moveTo>
                <a:cubicBezTo>
                  <a:pt x="1795" y="3307"/>
                  <a:pt x="1786" y="3303"/>
                  <a:pt x="1780" y="3296"/>
                </a:cubicBezTo>
                <a:cubicBezTo>
                  <a:pt x="1767" y="3284"/>
                  <a:pt x="1767" y="3263"/>
                  <a:pt x="1780" y="3250"/>
                </a:cubicBezTo>
                <a:lnTo>
                  <a:pt x="2074" y="2956"/>
                </a:lnTo>
                <a:cubicBezTo>
                  <a:pt x="2087" y="2943"/>
                  <a:pt x="2108" y="2943"/>
                  <a:pt x="2121" y="2956"/>
                </a:cubicBezTo>
                <a:cubicBezTo>
                  <a:pt x="2133" y="2969"/>
                  <a:pt x="2133" y="2990"/>
                  <a:pt x="2121" y="3003"/>
                </a:cubicBezTo>
                <a:lnTo>
                  <a:pt x="1827" y="3296"/>
                </a:lnTo>
                <a:cubicBezTo>
                  <a:pt x="1820" y="3303"/>
                  <a:pt x="1812" y="3307"/>
                  <a:pt x="1803" y="3307"/>
                </a:cubicBezTo>
                <a:close/>
                <a:moveTo>
                  <a:pt x="1213" y="3307"/>
                </a:moveTo>
                <a:cubicBezTo>
                  <a:pt x="1205" y="3307"/>
                  <a:pt x="1196" y="3303"/>
                  <a:pt x="1190" y="3296"/>
                </a:cubicBezTo>
                <a:cubicBezTo>
                  <a:pt x="1177" y="3284"/>
                  <a:pt x="1177" y="3263"/>
                  <a:pt x="1190" y="3250"/>
                </a:cubicBezTo>
                <a:lnTo>
                  <a:pt x="1484" y="2956"/>
                </a:lnTo>
                <a:cubicBezTo>
                  <a:pt x="1497" y="2943"/>
                  <a:pt x="1518" y="2943"/>
                  <a:pt x="1531" y="2956"/>
                </a:cubicBezTo>
                <a:cubicBezTo>
                  <a:pt x="1543" y="2969"/>
                  <a:pt x="1543" y="2990"/>
                  <a:pt x="1531" y="3003"/>
                </a:cubicBezTo>
                <a:lnTo>
                  <a:pt x="1237" y="3296"/>
                </a:lnTo>
                <a:cubicBezTo>
                  <a:pt x="1230" y="3303"/>
                  <a:pt x="1222" y="3307"/>
                  <a:pt x="1213" y="3307"/>
                </a:cubicBezTo>
                <a:close/>
                <a:moveTo>
                  <a:pt x="625" y="3307"/>
                </a:moveTo>
                <a:cubicBezTo>
                  <a:pt x="617" y="3307"/>
                  <a:pt x="609" y="3303"/>
                  <a:pt x="602" y="3296"/>
                </a:cubicBezTo>
                <a:cubicBezTo>
                  <a:pt x="590" y="3284"/>
                  <a:pt x="590" y="3263"/>
                  <a:pt x="602" y="3250"/>
                </a:cubicBezTo>
                <a:lnTo>
                  <a:pt x="896" y="2956"/>
                </a:lnTo>
                <a:cubicBezTo>
                  <a:pt x="909" y="2943"/>
                  <a:pt x="930" y="2943"/>
                  <a:pt x="943" y="2956"/>
                </a:cubicBezTo>
                <a:cubicBezTo>
                  <a:pt x="955" y="2969"/>
                  <a:pt x="955" y="2990"/>
                  <a:pt x="943" y="3003"/>
                </a:cubicBezTo>
                <a:lnTo>
                  <a:pt x="649" y="3296"/>
                </a:lnTo>
                <a:cubicBezTo>
                  <a:pt x="642" y="3303"/>
                  <a:pt x="634" y="3307"/>
                  <a:pt x="625" y="3307"/>
                </a:cubicBezTo>
                <a:close/>
                <a:moveTo>
                  <a:pt x="17701" y="2717"/>
                </a:moveTo>
                <a:cubicBezTo>
                  <a:pt x="17693" y="2717"/>
                  <a:pt x="17684" y="2713"/>
                  <a:pt x="17678" y="2706"/>
                </a:cubicBezTo>
                <a:cubicBezTo>
                  <a:pt x="17665" y="2694"/>
                  <a:pt x="17665" y="2673"/>
                  <a:pt x="17678" y="2660"/>
                </a:cubicBezTo>
                <a:lnTo>
                  <a:pt x="17972" y="2366"/>
                </a:lnTo>
                <a:cubicBezTo>
                  <a:pt x="17984" y="2353"/>
                  <a:pt x="18005" y="2353"/>
                  <a:pt x="18018" y="2366"/>
                </a:cubicBezTo>
                <a:cubicBezTo>
                  <a:pt x="18030" y="2379"/>
                  <a:pt x="18031" y="2400"/>
                  <a:pt x="18018" y="2413"/>
                </a:cubicBezTo>
                <a:lnTo>
                  <a:pt x="17724" y="2706"/>
                </a:lnTo>
                <a:cubicBezTo>
                  <a:pt x="17718" y="2715"/>
                  <a:pt x="17710" y="2717"/>
                  <a:pt x="17701" y="2717"/>
                </a:cubicBezTo>
                <a:close/>
                <a:moveTo>
                  <a:pt x="17113" y="2717"/>
                </a:moveTo>
                <a:cubicBezTo>
                  <a:pt x="17105" y="2717"/>
                  <a:pt x="17096" y="2713"/>
                  <a:pt x="17090" y="2706"/>
                </a:cubicBezTo>
                <a:cubicBezTo>
                  <a:pt x="17077" y="2694"/>
                  <a:pt x="17077" y="2673"/>
                  <a:pt x="17090" y="2660"/>
                </a:cubicBezTo>
                <a:lnTo>
                  <a:pt x="17384" y="2366"/>
                </a:lnTo>
                <a:cubicBezTo>
                  <a:pt x="17397" y="2353"/>
                  <a:pt x="17417" y="2353"/>
                  <a:pt x="17430" y="2366"/>
                </a:cubicBezTo>
                <a:cubicBezTo>
                  <a:pt x="17442" y="2379"/>
                  <a:pt x="17443" y="2400"/>
                  <a:pt x="17430" y="2413"/>
                </a:cubicBezTo>
                <a:lnTo>
                  <a:pt x="17137" y="2706"/>
                </a:lnTo>
                <a:cubicBezTo>
                  <a:pt x="17130" y="2715"/>
                  <a:pt x="17122" y="2717"/>
                  <a:pt x="17113" y="2717"/>
                </a:cubicBezTo>
                <a:close/>
                <a:moveTo>
                  <a:pt x="16523" y="2717"/>
                </a:moveTo>
                <a:cubicBezTo>
                  <a:pt x="16515" y="2717"/>
                  <a:pt x="16506" y="2713"/>
                  <a:pt x="16500" y="2706"/>
                </a:cubicBezTo>
                <a:cubicBezTo>
                  <a:pt x="16487" y="2694"/>
                  <a:pt x="16487" y="2673"/>
                  <a:pt x="16500" y="2660"/>
                </a:cubicBezTo>
                <a:lnTo>
                  <a:pt x="16794" y="2366"/>
                </a:lnTo>
                <a:cubicBezTo>
                  <a:pt x="16807" y="2353"/>
                  <a:pt x="16827" y="2353"/>
                  <a:pt x="16840" y="2366"/>
                </a:cubicBezTo>
                <a:cubicBezTo>
                  <a:pt x="16852" y="2379"/>
                  <a:pt x="16853" y="2400"/>
                  <a:pt x="16840" y="2413"/>
                </a:cubicBezTo>
                <a:lnTo>
                  <a:pt x="16547" y="2706"/>
                </a:lnTo>
                <a:cubicBezTo>
                  <a:pt x="16540" y="2715"/>
                  <a:pt x="16532" y="2717"/>
                  <a:pt x="16523" y="2717"/>
                </a:cubicBezTo>
                <a:close/>
                <a:moveTo>
                  <a:pt x="15935" y="2717"/>
                </a:moveTo>
                <a:cubicBezTo>
                  <a:pt x="15927" y="2717"/>
                  <a:pt x="15918" y="2713"/>
                  <a:pt x="15912" y="2706"/>
                </a:cubicBezTo>
                <a:cubicBezTo>
                  <a:pt x="15899" y="2694"/>
                  <a:pt x="15899" y="2673"/>
                  <a:pt x="15912" y="2660"/>
                </a:cubicBezTo>
                <a:lnTo>
                  <a:pt x="16206" y="2366"/>
                </a:lnTo>
                <a:cubicBezTo>
                  <a:pt x="16219" y="2353"/>
                  <a:pt x="16240" y="2353"/>
                  <a:pt x="16253" y="2366"/>
                </a:cubicBezTo>
                <a:cubicBezTo>
                  <a:pt x="16265" y="2379"/>
                  <a:pt x="16265" y="2400"/>
                  <a:pt x="16253" y="2413"/>
                </a:cubicBezTo>
                <a:lnTo>
                  <a:pt x="15959" y="2706"/>
                </a:lnTo>
                <a:cubicBezTo>
                  <a:pt x="15952" y="2715"/>
                  <a:pt x="15944" y="2717"/>
                  <a:pt x="15935" y="2717"/>
                </a:cubicBezTo>
                <a:close/>
                <a:moveTo>
                  <a:pt x="15345" y="2717"/>
                </a:moveTo>
                <a:cubicBezTo>
                  <a:pt x="15337" y="2717"/>
                  <a:pt x="15329" y="2713"/>
                  <a:pt x="15322" y="2706"/>
                </a:cubicBezTo>
                <a:cubicBezTo>
                  <a:pt x="15309" y="2694"/>
                  <a:pt x="15309" y="2673"/>
                  <a:pt x="15322" y="2660"/>
                </a:cubicBezTo>
                <a:lnTo>
                  <a:pt x="15616" y="2366"/>
                </a:lnTo>
                <a:cubicBezTo>
                  <a:pt x="15629" y="2353"/>
                  <a:pt x="15650" y="2353"/>
                  <a:pt x="15663" y="2366"/>
                </a:cubicBezTo>
                <a:cubicBezTo>
                  <a:pt x="15675" y="2379"/>
                  <a:pt x="15675" y="2400"/>
                  <a:pt x="15663" y="2413"/>
                </a:cubicBezTo>
                <a:lnTo>
                  <a:pt x="15369" y="2706"/>
                </a:lnTo>
                <a:cubicBezTo>
                  <a:pt x="15362" y="2715"/>
                  <a:pt x="15354" y="2717"/>
                  <a:pt x="15345" y="2717"/>
                </a:cubicBezTo>
                <a:close/>
                <a:moveTo>
                  <a:pt x="14758" y="2717"/>
                </a:moveTo>
                <a:cubicBezTo>
                  <a:pt x="14749" y="2717"/>
                  <a:pt x="14741" y="2713"/>
                  <a:pt x="14734" y="2706"/>
                </a:cubicBezTo>
                <a:cubicBezTo>
                  <a:pt x="14722" y="2694"/>
                  <a:pt x="14722" y="2673"/>
                  <a:pt x="14734" y="2660"/>
                </a:cubicBezTo>
                <a:lnTo>
                  <a:pt x="15028" y="2366"/>
                </a:lnTo>
                <a:cubicBezTo>
                  <a:pt x="15041" y="2353"/>
                  <a:pt x="15062" y="2353"/>
                  <a:pt x="15075" y="2366"/>
                </a:cubicBezTo>
                <a:cubicBezTo>
                  <a:pt x="15087" y="2379"/>
                  <a:pt x="15087" y="2400"/>
                  <a:pt x="15075" y="2413"/>
                </a:cubicBezTo>
                <a:lnTo>
                  <a:pt x="14781" y="2706"/>
                </a:lnTo>
                <a:cubicBezTo>
                  <a:pt x="14774" y="2715"/>
                  <a:pt x="14766" y="2717"/>
                  <a:pt x="14758" y="2717"/>
                </a:cubicBezTo>
                <a:close/>
                <a:moveTo>
                  <a:pt x="14168" y="2717"/>
                </a:moveTo>
                <a:cubicBezTo>
                  <a:pt x="14159" y="2717"/>
                  <a:pt x="14151" y="2713"/>
                  <a:pt x="14144" y="2706"/>
                </a:cubicBezTo>
                <a:cubicBezTo>
                  <a:pt x="14132" y="2694"/>
                  <a:pt x="14132" y="2673"/>
                  <a:pt x="14144" y="2660"/>
                </a:cubicBezTo>
                <a:lnTo>
                  <a:pt x="14438" y="2366"/>
                </a:lnTo>
                <a:cubicBezTo>
                  <a:pt x="14451" y="2353"/>
                  <a:pt x="14472" y="2353"/>
                  <a:pt x="14485" y="2366"/>
                </a:cubicBezTo>
                <a:cubicBezTo>
                  <a:pt x="14497" y="2379"/>
                  <a:pt x="14497" y="2400"/>
                  <a:pt x="14485" y="2413"/>
                </a:cubicBezTo>
                <a:lnTo>
                  <a:pt x="14191" y="2706"/>
                </a:lnTo>
                <a:cubicBezTo>
                  <a:pt x="14184" y="2715"/>
                  <a:pt x="14176" y="2717"/>
                  <a:pt x="14168" y="2717"/>
                </a:cubicBezTo>
                <a:close/>
                <a:moveTo>
                  <a:pt x="13580" y="2717"/>
                </a:moveTo>
                <a:cubicBezTo>
                  <a:pt x="13571" y="2717"/>
                  <a:pt x="13563" y="2713"/>
                  <a:pt x="13556" y="2706"/>
                </a:cubicBezTo>
                <a:cubicBezTo>
                  <a:pt x="13544" y="2694"/>
                  <a:pt x="13544" y="2673"/>
                  <a:pt x="13556" y="2660"/>
                </a:cubicBezTo>
                <a:lnTo>
                  <a:pt x="13850" y="2366"/>
                </a:lnTo>
                <a:cubicBezTo>
                  <a:pt x="13863" y="2353"/>
                  <a:pt x="13884" y="2353"/>
                  <a:pt x="13897" y="2366"/>
                </a:cubicBezTo>
                <a:cubicBezTo>
                  <a:pt x="13910" y="2379"/>
                  <a:pt x="13910" y="2400"/>
                  <a:pt x="13897" y="2413"/>
                </a:cubicBezTo>
                <a:lnTo>
                  <a:pt x="13603" y="2706"/>
                </a:lnTo>
                <a:cubicBezTo>
                  <a:pt x="13597" y="2715"/>
                  <a:pt x="13588" y="2717"/>
                  <a:pt x="13580" y="2717"/>
                </a:cubicBezTo>
                <a:close/>
                <a:moveTo>
                  <a:pt x="12990" y="2717"/>
                </a:moveTo>
                <a:cubicBezTo>
                  <a:pt x="12981" y="2717"/>
                  <a:pt x="12973" y="2713"/>
                  <a:pt x="12966" y="2706"/>
                </a:cubicBezTo>
                <a:cubicBezTo>
                  <a:pt x="12954" y="2694"/>
                  <a:pt x="12954" y="2673"/>
                  <a:pt x="12966" y="2660"/>
                </a:cubicBezTo>
                <a:lnTo>
                  <a:pt x="13260" y="2366"/>
                </a:lnTo>
                <a:cubicBezTo>
                  <a:pt x="13273" y="2353"/>
                  <a:pt x="13294" y="2353"/>
                  <a:pt x="13307" y="2366"/>
                </a:cubicBezTo>
                <a:cubicBezTo>
                  <a:pt x="13320" y="2379"/>
                  <a:pt x="13320" y="2400"/>
                  <a:pt x="13307" y="2413"/>
                </a:cubicBezTo>
                <a:lnTo>
                  <a:pt x="13013" y="2706"/>
                </a:lnTo>
                <a:cubicBezTo>
                  <a:pt x="13007" y="2715"/>
                  <a:pt x="12998" y="2717"/>
                  <a:pt x="12990" y="2717"/>
                </a:cubicBezTo>
                <a:close/>
                <a:moveTo>
                  <a:pt x="12402" y="2717"/>
                </a:moveTo>
                <a:cubicBezTo>
                  <a:pt x="12393" y="2717"/>
                  <a:pt x="12385" y="2713"/>
                  <a:pt x="12379" y="2706"/>
                </a:cubicBezTo>
                <a:cubicBezTo>
                  <a:pt x="12366" y="2694"/>
                  <a:pt x="12366" y="2673"/>
                  <a:pt x="12379" y="2660"/>
                </a:cubicBezTo>
                <a:lnTo>
                  <a:pt x="12673" y="2366"/>
                </a:lnTo>
                <a:cubicBezTo>
                  <a:pt x="12685" y="2353"/>
                  <a:pt x="12706" y="2353"/>
                  <a:pt x="12719" y="2366"/>
                </a:cubicBezTo>
                <a:cubicBezTo>
                  <a:pt x="12732" y="2379"/>
                  <a:pt x="12732" y="2400"/>
                  <a:pt x="12719" y="2413"/>
                </a:cubicBezTo>
                <a:lnTo>
                  <a:pt x="12425" y="2706"/>
                </a:lnTo>
                <a:cubicBezTo>
                  <a:pt x="12419" y="2715"/>
                  <a:pt x="12410" y="2717"/>
                  <a:pt x="12402" y="2717"/>
                </a:cubicBezTo>
                <a:close/>
                <a:moveTo>
                  <a:pt x="11814" y="2717"/>
                </a:moveTo>
                <a:cubicBezTo>
                  <a:pt x="11806" y="2717"/>
                  <a:pt x="11797" y="2713"/>
                  <a:pt x="11791" y="2706"/>
                </a:cubicBezTo>
                <a:cubicBezTo>
                  <a:pt x="11778" y="2694"/>
                  <a:pt x="11778" y="2673"/>
                  <a:pt x="11791" y="2660"/>
                </a:cubicBezTo>
                <a:lnTo>
                  <a:pt x="12085" y="2366"/>
                </a:lnTo>
                <a:cubicBezTo>
                  <a:pt x="12097" y="2353"/>
                  <a:pt x="12118" y="2353"/>
                  <a:pt x="12131" y="2366"/>
                </a:cubicBezTo>
                <a:cubicBezTo>
                  <a:pt x="12144" y="2379"/>
                  <a:pt x="12144" y="2400"/>
                  <a:pt x="12131" y="2413"/>
                </a:cubicBezTo>
                <a:lnTo>
                  <a:pt x="11837" y="2706"/>
                </a:lnTo>
                <a:cubicBezTo>
                  <a:pt x="11829" y="2715"/>
                  <a:pt x="11820" y="2717"/>
                  <a:pt x="11814" y="2717"/>
                </a:cubicBezTo>
                <a:close/>
                <a:moveTo>
                  <a:pt x="11224" y="2717"/>
                </a:moveTo>
                <a:cubicBezTo>
                  <a:pt x="11216" y="2717"/>
                  <a:pt x="11207" y="2713"/>
                  <a:pt x="11201" y="2706"/>
                </a:cubicBezTo>
                <a:cubicBezTo>
                  <a:pt x="11188" y="2694"/>
                  <a:pt x="11188" y="2673"/>
                  <a:pt x="11201" y="2660"/>
                </a:cubicBezTo>
                <a:lnTo>
                  <a:pt x="11495" y="2366"/>
                </a:lnTo>
                <a:cubicBezTo>
                  <a:pt x="11507" y="2353"/>
                  <a:pt x="11528" y="2353"/>
                  <a:pt x="11541" y="2366"/>
                </a:cubicBezTo>
                <a:cubicBezTo>
                  <a:pt x="11553" y="2379"/>
                  <a:pt x="11554" y="2400"/>
                  <a:pt x="11541" y="2413"/>
                </a:cubicBezTo>
                <a:lnTo>
                  <a:pt x="11247" y="2706"/>
                </a:lnTo>
                <a:cubicBezTo>
                  <a:pt x="11241" y="2715"/>
                  <a:pt x="11232" y="2717"/>
                  <a:pt x="11224" y="2717"/>
                </a:cubicBezTo>
                <a:close/>
                <a:moveTo>
                  <a:pt x="10636" y="2717"/>
                </a:moveTo>
                <a:cubicBezTo>
                  <a:pt x="10628" y="2717"/>
                  <a:pt x="10619" y="2713"/>
                  <a:pt x="10613" y="2706"/>
                </a:cubicBezTo>
                <a:cubicBezTo>
                  <a:pt x="10600" y="2694"/>
                  <a:pt x="10600" y="2673"/>
                  <a:pt x="10613" y="2660"/>
                </a:cubicBezTo>
                <a:lnTo>
                  <a:pt x="10907" y="2366"/>
                </a:lnTo>
                <a:cubicBezTo>
                  <a:pt x="10920" y="2353"/>
                  <a:pt x="10940" y="2353"/>
                  <a:pt x="10953" y="2366"/>
                </a:cubicBezTo>
                <a:cubicBezTo>
                  <a:pt x="10965" y="2379"/>
                  <a:pt x="10966" y="2400"/>
                  <a:pt x="10953" y="2413"/>
                </a:cubicBezTo>
                <a:lnTo>
                  <a:pt x="10659" y="2706"/>
                </a:lnTo>
                <a:cubicBezTo>
                  <a:pt x="10651" y="2715"/>
                  <a:pt x="10645" y="2717"/>
                  <a:pt x="10636" y="2717"/>
                </a:cubicBezTo>
                <a:close/>
                <a:moveTo>
                  <a:pt x="10046" y="2717"/>
                </a:moveTo>
                <a:cubicBezTo>
                  <a:pt x="10038" y="2717"/>
                  <a:pt x="10029" y="2713"/>
                  <a:pt x="10023" y="2706"/>
                </a:cubicBezTo>
                <a:cubicBezTo>
                  <a:pt x="10010" y="2694"/>
                  <a:pt x="10010" y="2673"/>
                  <a:pt x="10023" y="2660"/>
                </a:cubicBezTo>
                <a:lnTo>
                  <a:pt x="10317" y="2366"/>
                </a:lnTo>
                <a:cubicBezTo>
                  <a:pt x="10330" y="2353"/>
                  <a:pt x="10350" y="2353"/>
                  <a:pt x="10363" y="2366"/>
                </a:cubicBezTo>
                <a:cubicBezTo>
                  <a:pt x="10375" y="2379"/>
                  <a:pt x="10376" y="2400"/>
                  <a:pt x="10363" y="2413"/>
                </a:cubicBezTo>
                <a:lnTo>
                  <a:pt x="10069" y="2706"/>
                </a:lnTo>
                <a:cubicBezTo>
                  <a:pt x="10063" y="2715"/>
                  <a:pt x="10055" y="2717"/>
                  <a:pt x="10046" y="2717"/>
                </a:cubicBezTo>
                <a:close/>
                <a:moveTo>
                  <a:pt x="9458" y="2717"/>
                </a:moveTo>
                <a:cubicBezTo>
                  <a:pt x="9450" y="2717"/>
                  <a:pt x="9441" y="2713"/>
                  <a:pt x="9435" y="2706"/>
                </a:cubicBezTo>
                <a:cubicBezTo>
                  <a:pt x="9422" y="2694"/>
                  <a:pt x="9422" y="2673"/>
                  <a:pt x="9435" y="2660"/>
                </a:cubicBezTo>
                <a:lnTo>
                  <a:pt x="9729" y="2366"/>
                </a:lnTo>
                <a:cubicBezTo>
                  <a:pt x="9742" y="2353"/>
                  <a:pt x="9762" y="2353"/>
                  <a:pt x="9775" y="2366"/>
                </a:cubicBezTo>
                <a:cubicBezTo>
                  <a:pt x="9787" y="2379"/>
                  <a:pt x="9788" y="2400"/>
                  <a:pt x="9775" y="2413"/>
                </a:cubicBezTo>
                <a:lnTo>
                  <a:pt x="9482" y="2706"/>
                </a:lnTo>
                <a:cubicBezTo>
                  <a:pt x="9475" y="2715"/>
                  <a:pt x="9467" y="2717"/>
                  <a:pt x="9458" y="2717"/>
                </a:cubicBezTo>
                <a:close/>
                <a:moveTo>
                  <a:pt x="8868" y="2717"/>
                </a:moveTo>
                <a:cubicBezTo>
                  <a:pt x="8860" y="2717"/>
                  <a:pt x="8851" y="2713"/>
                  <a:pt x="8845" y="2706"/>
                </a:cubicBezTo>
                <a:cubicBezTo>
                  <a:pt x="8832" y="2694"/>
                  <a:pt x="8832" y="2673"/>
                  <a:pt x="8845" y="2660"/>
                </a:cubicBezTo>
                <a:lnTo>
                  <a:pt x="9139" y="2366"/>
                </a:lnTo>
                <a:cubicBezTo>
                  <a:pt x="9152" y="2353"/>
                  <a:pt x="9173" y="2353"/>
                  <a:pt x="9186" y="2366"/>
                </a:cubicBezTo>
                <a:cubicBezTo>
                  <a:pt x="9198" y="2379"/>
                  <a:pt x="9198" y="2400"/>
                  <a:pt x="9186" y="2413"/>
                </a:cubicBezTo>
                <a:lnTo>
                  <a:pt x="8892" y="2706"/>
                </a:lnTo>
                <a:cubicBezTo>
                  <a:pt x="8885" y="2715"/>
                  <a:pt x="8877" y="2717"/>
                  <a:pt x="8868" y="2717"/>
                </a:cubicBezTo>
                <a:close/>
                <a:moveTo>
                  <a:pt x="8280" y="2717"/>
                </a:moveTo>
                <a:cubicBezTo>
                  <a:pt x="8272" y="2717"/>
                  <a:pt x="8264" y="2713"/>
                  <a:pt x="8257" y="2706"/>
                </a:cubicBezTo>
                <a:cubicBezTo>
                  <a:pt x="8244" y="2694"/>
                  <a:pt x="8244" y="2673"/>
                  <a:pt x="8257" y="2660"/>
                </a:cubicBezTo>
                <a:lnTo>
                  <a:pt x="8551" y="2366"/>
                </a:lnTo>
                <a:cubicBezTo>
                  <a:pt x="8564" y="2353"/>
                  <a:pt x="8585" y="2353"/>
                  <a:pt x="8598" y="2366"/>
                </a:cubicBezTo>
                <a:cubicBezTo>
                  <a:pt x="8610" y="2379"/>
                  <a:pt x="8610" y="2400"/>
                  <a:pt x="8598" y="2413"/>
                </a:cubicBezTo>
                <a:lnTo>
                  <a:pt x="8304" y="2706"/>
                </a:lnTo>
                <a:cubicBezTo>
                  <a:pt x="8297" y="2715"/>
                  <a:pt x="8289" y="2717"/>
                  <a:pt x="8280" y="2717"/>
                </a:cubicBezTo>
                <a:close/>
                <a:moveTo>
                  <a:pt x="7690" y="2717"/>
                </a:moveTo>
                <a:cubicBezTo>
                  <a:pt x="7682" y="2717"/>
                  <a:pt x="7674" y="2713"/>
                  <a:pt x="7667" y="2706"/>
                </a:cubicBezTo>
                <a:cubicBezTo>
                  <a:pt x="7655" y="2694"/>
                  <a:pt x="7655" y="2673"/>
                  <a:pt x="7667" y="2660"/>
                </a:cubicBezTo>
                <a:lnTo>
                  <a:pt x="7961" y="2366"/>
                </a:lnTo>
                <a:cubicBezTo>
                  <a:pt x="7974" y="2353"/>
                  <a:pt x="7995" y="2353"/>
                  <a:pt x="8008" y="2366"/>
                </a:cubicBezTo>
                <a:cubicBezTo>
                  <a:pt x="8020" y="2379"/>
                  <a:pt x="8020" y="2400"/>
                  <a:pt x="8008" y="2413"/>
                </a:cubicBezTo>
                <a:lnTo>
                  <a:pt x="7714" y="2706"/>
                </a:lnTo>
                <a:cubicBezTo>
                  <a:pt x="7707" y="2715"/>
                  <a:pt x="7699" y="2717"/>
                  <a:pt x="7690" y="2717"/>
                </a:cubicBezTo>
                <a:close/>
                <a:moveTo>
                  <a:pt x="7103" y="2717"/>
                </a:moveTo>
                <a:cubicBezTo>
                  <a:pt x="7094" y="2717"/>
                  <a:pt x="7086" y="2713"/>
                  <a:pt x="7079" y="2706"/>
                </a:cubicBezTo>
                <a:cubicBezTo>
                  <a:pt x="7067" y="2694"/>
                  <a:pt x="7067" y="2673"/>
                  <a:pt x="7079" y="2660"/>
                </a:cubicBezTo>
                <a:lnTo>
                  <a:pt x="7373" y="2366"/>
                </a:lnTo>
                <a:cubicBezTo>
                  <a:pt x="7386" y="2353"/>
                  <a:pt x="7407" y="2353"/>
                  <a:pt x="7420" y="2366"/>
                </a:cubicBezTo>
                <a:cubicBezTo>
                  <a:pt x="7432" y="2379"/>
                  <a:pt x="7432" y="2400"/>
                  <a:pt x="7420" y="2413"/>
                </a:cubicBezTo>
                <a:lnTo>
                  <a:pt x="7126" y="2706"/>
                </a:lnTo>
                <a:cubicBezTo>
                  <a:pt x="7120" y="2715"/>
                  <a:pt x="7111" y="2717"/>
                  <a:pt x="7103" y="2717"/>
                </a:cubicBezTo>
                <a:close/>
                <a:moveTo>
                  <a:pt x="6513" y="2717"/>
                </a:moveTo>
                <a:cubicBezTo>
                  <a:pt x="6504" y="2717"/>
                  <a:pt x="6496" y="2713"/>
                  <a:pt x="6489" y="2706"/>
                </a:cubicBezTo>
                <a:cubicBezTo>
                  <a:pt x="6477" y="2694"/>
                  <a:pt x="6477" y="2673"/>
                  <a:pt x="6489" y="2660"/>
                </a:cubicBezTo>
                <a:lnTo>
                  <a:pt x="6783" y="2366"/>
                </a:lnTo>
                <a:cubicBezTo>
                  <a:pt x="6796" y="2353"/>
                  <a:pt x="6817" y="2353"/>
                  <a:pt x="6830" y="2366"/>
                </a:cubicBezTo>
                <a:cubicBezTo>
                  <a:pt x="6842" y="2379"/>
                  <a:pt x="6842" y="2400"/>
                  <a:pt x="6830" y="2413"/>
                </a:cubicBezTo>
                <a:lnTo>
                  <a:pt x="6536" y="2706"/>
                </a:lnTo>
                <a:cubicBezTo>
                  <a:pt x="6530" y="2715"/>
                  <a:pt x="6521" y="2717"/>
                  <a:pt x="6513" y="2717"/>
                </a:cubicBezTo>
                <a:close/>
                <a:moveTo>
                  <a:pt x="5925" y="2717"/>
                </a:moveTo>
                <a:cubicBezTo>
                  <a:pt x="5916" y="2717"/>
                  <a:pt x="5908" y="2713"/>
                  <a:pt x="5901" y="2706"/>
                </a:cubicBezTo>
                <a:cubicBezTo>
                  <a:pt x="5889" y="2694"/>
                  <a:pt x="5889" y="2673"/>
                  <a:pt x="5901" y="2660"/>
                </a:cubicBezTo>
                <a:lnTo>
                  <a:pt x="6195" y="2366"/>
                </a:lnTo>
                <a:cubicBezTo>
                  <a:pt x="6208" y="2353"/>
                  <a:pt x="6229" y="2353"/>
                  <a:pt x="6242" y="2366"/>
                </a:cubicBezTo>
                <a:cubicBezTo>
                  <a:pt x="6255" y="2379"/>
                  <a:pt x="6255" y="2400"/>
                  <a:pt x="6242" y="2413"/>
                </a:cubicBezTo>
                <a:lnTo>
                  <a:pt x="5948" y="2706"/>
                </a:lnTo>
                <a:cubicBezTo>
                  <a:pt x="5942" y="2715"/>
                  <a:pt x="5933" y="2717"/>
                  <a:pt x="5925" y="2717"/>
                </a:cubicBezTo>
                <a:close/>
                <a:moveTo>
                  <a:pt x="5335" y="2717"/>
                </a:moveTo>
                <a:cubicBezTo>
                  <a:pt x="5326" y="2717"/>
                  <a:pt x="5318" y="2713"/>
                  <a:pt x="5312" y="2706"/>
                </a:cubicBezTo>
                <a:cubicBezTo>
                  <a:pt x="5299" y="2694"/>
                  <a:pt x="5299" y="2673"/>
                  <a:pt x="5312" y="2660"/>
                </a:cubicBezTo>
                <a:lnTo>
                  <a:pt x="5605" y="2366"/>
                </a:lnTo>
                <a:cubicBezTo>
                  <a:pt x="5618" y="2353"/>
                  <a:pt x="5639" y="2353"/>
                  <a:pt x="5652" y="2366"/>
                </a:cubicBezTo>
                <a:cubicBezTo>
                  <a:pt x="5665" y="2379"/>
                  <a:pt x="5665" y="2400"/>
                  <a:pt x="5652" y="2413"/>
                </a:cubicBezTo>
                <a:lnTo>
                  <a:pt x="5358" y="2706"/>
                </a:lnTo>
                <a:cubicBezTo>
                  <a:pt x="5352" y="2715"/>
                  <a:pt x="5343" y="2717"/>
                  <a:pt x="5335" y="2717"/>
                </a:cubicBezTo>
                <a:close/>
                <a:moveTo>
                  <a:pt x="4747" y="2717"/>
                </a:moveTo>
                <a:cubicBezTo>
                  <a:pt x="4738" y="2717"/>
                  <a:pt x="4730" y="2713"/>
                  <a:pt x="4724" y="2706"/>
                </a:cubicBezTo>
                <a:cubicBezTo>
                  <a:pt x="4711" y="2694"/>
                  <a:pt x="4711" y="2673"/>
                  <a:pt x="4724" y="2660"/>
                </a:cubicBezTo>
                <a:lnTo>
                  <a:pt x="5018" y="2366"/>
                </a:lnTo>
                <a:cubicBezTo>
                  <a:pt x="5030" y="2353"/>
                  <a:pt x="5051" y="2353"/>
                  <a:pt x="5064" y="2366"/>
                </a:cubicBezTo>
                <a:cubicBezTo>
                  <a:pt x="5077" y="2379"/>
                  <a:pt x="5077" y="2400"/>
                  <a:pt x="5064" y="2413"/>
                </a:cubicBezTo>
                <a:lnTo>
                  <a:pt x="4770" y="2706"/>
                </a:lnTo>
                <a:cubicBezTo>
                  <a:pt x="4764" y="2715"/>
                  <a:pt x="4755" y="2717"/>
                  <a:pt x="4747" y="2717"/>
                </a:cubicBezTo>
                <a:close/>
                <a:moveTo>
                  <a:pt x="4159" y="2717"/>
                </a:moveTo>
                <a:cubicBezTo>
                  <a:pt x="4151" y="2717"/>
                  <a:pt x="4142" y="2713"/>
                  <a:pt x="4136" y="2706"/>
                </a:cubicBezTo>
                <a:cubicBezTo>
                  <a:pt x="4123" y="2694"/>
                  <a:pt x="4123" y="2673"/>
                  <a:pt x="4136" y="2660"/>
                </a:cubicBezTo>
                <a:lnTo>
                  <a:pt x="4430" y="2366"/>
                </a:lnTo>
                <a:cubicBezTo>
                  <a:pt x="4442" y="2353"/>
                  <a:pt x="4464" y="2353"/>
                  <a:pt x="4476" y="2366"/>
                </a:cubicBezTo>
                <a:cubicBezTo>
                  <a:pt x="4489" y="2379"/>
                  <a:pt x="4489" y="2400"/>
                  <a:pt x="4476" y="2413"/>
                </a:cubicBezTo>
                <a:lnTo>
                  <a:pt x="4182" y="2706"/>
                </a:lnTo>
                <a:cubicBezTo>
                  <a:pt x="4174" y="2715"/>
                  <a:pt x="4165" y="2717"/>
                  <a:pt x="4159" y="2717"/>
                </a:cubicBezTo>
                <a:close/>
                <a:moveTo>
                  <a:pt x="3569" y="2717"/>
                </a:moveTo>
                <a:cubicBezTo>
                  <a:pt x="3561" y="2717"/>
                  <a:pt x="3552" y="2713"/>
                  <a:pt x="3546" y="2706"/>
                </a:cubicBezTo>
                <a:cubicBezTo>
                  <a:pt x="3533" y="2694"/>
                  <a:pt x="3533" y="2673"/>
                  <a:pt x="3546" y="2660"/>
                </a:cubicBezTo>
                <a:lnTo>
                  <a:pt x="3840" y="2366"/>
                </a:lnTo>
                <a:cubicBezTo>
                  <a:pt x="3852" y="2353"/>
                  <a:pt x="3874" y="2353"/>
                  <a:pt x="3886" y="2366"/>
                </a:cubicBezTo>
                <a:cubicBezTo>
                  <a:pt x="3899" y="2379"/>
                  <a:pt x="3899" y="2400"/>
                  <a:pt x="3886" y="2413"/>
                </a:cubicBezTo>
                <a:lnTo>
                  <a:pt x="3592" y="2706"/>
                </a:lnTo>
                <a:cubicBezTo>
                  <a:pt x="3586" y="2715"/>
                  <a:pt x="3578" y="2717"/>
                  <a:pt x="3569" y="2717"/>
                </a:cubicBezTo>
                <a:close/>
                <a:moveTo>
                  <a:pt x="2981" y="2717"/>
                </a:moveTo>
                <a:cubicBezTo>
                  <a:pt x="2973" y="2717"/>
                  <a:pt x="2964" y="2713"/>
                  <a:pt x="2958" y="2706"/>
                </a:cubicBezTo>
                <a:cubicBezTo>
                  <a:pt x="2945" y="2694"/>
                  <a:pt x="2945" y="2673"/>
                  <a:pt x="2958" y="2660"/>
                </a:cubicBezTo>
                <a:lnTo>
                  <a:pt x="3252" y="2366"/>
                </a:lnTo>
                <a:cubicBezTo>
                  <a:pt x="3265" y="2353"/>
                  <a:pt x="3285" y="2353"/>
                  <a:pt x="3298" y="2366"/>
                </a:cubicBezTo>
                <a:cubicBezTo>
                  <a:pt x="3310" y="2379"/>
                  <a:pt x="3311" y="2400"/>
                  <a:pt x="3298" y="2413"/>
                </a:cubicBezTo>
                <a:lnTo>
                  <a:pt x="3004" y="2706"/>
                </a:lnTo>
                <a:cubicBezTo>
                  <a:pt x="2996" y="2715"/>
                  <a:pt x="2990" y="2717"/>
                  <a:pt x="2981" y="2717"/>
                </a:cubicBezTo>
                <a:close/>
                <a:moveTo>
                  <a:pt x="2391" y="2717"/>
                </a:moveTo>
                <a:cubicBezTo>
                  <a:pt x="2383" y="2717"/>
                  <a:pt x="2374" y="2713"/>
                  <a:pt x="2368" y="2706"/>
                </a:cubicBezTo>
                <a:cubicBezTo>
                  <a:pt x="2355" y="2694"/>
                  <a:pt x="2355" y="2673"/>
                  <a:pt x="2368" y="2660"/>
                </a:cubicBezTo>
                <a:lnTo>
                  <a:pt x="2662" y="2366"/>
                </a:lnTo>
                <a:cubicBezTo>
                  <a:pt x="2675" y="2353"/>
                  <a:pt x="2695" y="2353"/>
                  <a:pt x="2708" y="2366"/>
                </a:cubicBezTo>
                <a:cubicBezTo>
                  <a:pt x="2720" y="2379"/>
                  <a:pt x="2721" y="2400"/>
                  <a:pt x="2708" y="2413"/>
                </a:cubicBezTo>
                <a:lnTo>
                  <a:pt x="2414" y="2706"/>
                </a:lnTo>
                <a:cubicBezTo>
                  <a:pt x="2408" y="2715"/>
                  <a:pt x="2400" y="2717"/>
                  <a:pt x="2391" y="2717"/>
                </a:cubicBezTo>
                <a:close/>
                <a:moveTo>
                  <a:pt x="1803" y="2717"/>
                </a:moveTo>
                <a:cubicBezTo>
                  <a:pt x="1795" y="2717"/>
                  <a:pt x="1786" y="2713"/>
                  <a:pt x="1780" y="2706"/>
                </a:cubicBezTo>
                <a:cubicBezTo>
                  <a:pt x="1767" y="2694"/>
                  <a:pt x="1767" y="2673"/>
                  <a:pt x="1780" y="2660"/>
                </a:cubicBezTo>
                <a:lnTo>
                  <a:pt x="2074" y="2366"/>
                </a:lnTo>
                <a:cubicBezTo>
                  <a:pt x="2087" y="2353"/>
                  <a:pt x="2108" y="2353"/>
                  <a:pt x="2121" y="2366"/>
                </a:cubicBezTo>
                <a:cubicBezTo>
                  <a:pt x="2133" y="2379"/>
                  <a:pt x="2133" y="2400"/>
                  <a:pt x="2121" y="2413"/>
                </a:cubicBezTo>
                <a:lnTo>
                  <a:pt x="1827" y="2706"/>
                </a:lnTo>
                <a:cubicBezTo>
                  <a:pt x="1820" y="2715"/>
                  <a:pt x="1812" y="2717"/>
                  <a:pt x="1803" y="2717"/>
                </a:cubicBezTo>
                <a:close/>
                <a:moveTo>
                  <a:pt x="1213" y="2717"/>
                </a:moveTo>
                <a:cubicBezTo>
                  <a:pt x="1205" y="2717"/>
                  <a:pt x="1196" y="2713"/>
                  <a:pt x="1190" y="2706"/>
                </a:cubicBezTo>
                <a:cubicBezTo>
                  <a:pt x="1177" y="2694"/>
                  <a:pt x="1177" y="2673"/>
                  <a:pt x="1190" y="2660"/>
                </a:cubicBezTo>
                <a:lnTo>
                  <a:pt x="1484" y="2366"/>
                </a:lnTo>
                <a:cubicBezTo>
                  <a:pt x="1497" y="2353"/>
                  <a:pt x="1518" y="2353"/>
                  <a:pt x="1531" y="2366"/>
                </a:cubicBezTo>
                <a:cubicBezTo>
                  <a:pt x="1543" y="2379"/>
                  <a:pt x="1543" y="2400"/>
                  <a:pt x="1531" y="2413"/>
                </a:cubicBezTo>
                <a:lnTo>
                  <a:pt x="1237" y="2706"/>
                </a:lnTo>
                <a:cubicBezTo>
                  <a:pt x="1230" y="2715"/>
                  <a:pt x="1222" y="2717"/>
                  <a:pt x="1213" y="2717"/>
                </a:cubicBezTo>
                <a:close/>
                <a:moveTo>
                  <a:pt x="625" y="2717"/>
                </a:moveTo>
                <a:cubicBezTo>
                  <a:pt x="617" y="2717"/>
                  <a:pt x="609" y="2713"/>
                  <a:pt x="602" y="2706"/>
                </a:cubicBezTo>
                <a:cubicBezTo>
                  <a:pt x="590" y="2694"/>
                  <a:pt x="590" y="2673"/>
                  <a:pt x="602" y="2660"/>
                </a:cubicBezTo>
                <a:lnTo>
                  <a:pt x="896" y="2366"/>
                </a:lnTo>
                <a:cubicBezTo>
                  <a:pt x="909" y="2353"/>
                  <a:pt x="930" y="2353"/>
                  <a:pt x="943" y="2366"/>
                </a:cubicBezTo>
                <a:cubicBezTo>
                  <a:pt x="955" y="2379"/>
                  <a:pt x="955" y="2400"/>
                  <a:pt x="943" y="2413"/>
                </a:cubicBezTo>
                <a:lnTo>
                  <a:pt x="649" y="2706"/>
                </a:lnTo>
                <a:cubicBezTo>
                  <a:pt x="642" y="2715"/>
                  <a:pt x="634" y="2717"/>
                  <a:pt x="625" y="2717"/>
                </a:cubicBezTo>
                <a:close/>
                <a:moveTo>
                  <a:pt x="17701" y="2129"/>
                </a:moveTo>
                <a:cubicBezTo>
                  <a:pt x="17693" y="2129"/>
                  <a:pt x="17684" y="2125"/>
                  <a:pt x="17678" y="2121"/>
                </a:cubicBezTo>
                <a:cubicBezTo>
                  <a:pt x="17665" y="2108"/>
                  <a:pt x="17665" y="2087"/>
                  <a:pt x="17678" y="2074"/>
                </a:cubicBezTo>
                <a:lnTo>
                  <a:pt x="17972" y="1780"/>
                </a:lnTo>
                <a:cubicBezTo>
                  <a:pt x="17984" y="1768"/>
                  <a:pt x="18005" y="1768"/>
                  <a:pt x="18018" y="1780"/>
                </a:cubicBezTo>
                <a:cubicBezTo>
                  <a:pt x="18030" y="1793"/>
                  <a:pt x="18031" y="1814"/>
                  <a:pt x="18018" y="1827"/>
                </a:cubicBezTo>
                <a:lnTo>
                  <a:pt x="17724" y="2121"/>
                </a:lnTo>
                <a:cubicBezTo>
                  <a:pt x="17718" y="2125"/>
                  <a:pt x="17710" y="2129"/>
                  <a:pt x="17701" y="2129"/>
                </a:cubicBezTo>
                <a:close/>
                <a:moveTo>
                  <a:pt x="17113" y="2129"/>
                </a:moveTo>
                <a:cubicBezTo>
                  <a:pt x="17105" y="2129"/>
                  <a:pt x="17096" y="2125"/>
                  <a:pt x="17090" y="2121"/>
                </a:cubicBezTo>
                <a:cubicBezTo>
                  <a:pt x="17077" y="2108"/>
                  <a:pt x="17077" y="2087"/>
                  <a:pt x="17090" y="2074"/>
                </a:cubicBezTo>
                <a:lnTo>
                  <a:pt x="17384" y="1780"/>
                </a:lnTo>
                <a:cubicBezTo>
                  <a:pt x="17397" y="1768"/>
                  <a:pt x="17417" y="1768"/>
                  <a:pt x="17430" y="1780"/>
                </a:cubicBezTo>
                <a:cubicBezTo>
                  <a:pt x="17442" y="1793"/>
                  <a:pt x="17443" y="1814"/>
                  <a:pt x="17430" y="1827"/>
                </a:cubicBezTo>
                <a:lnTo>
                  <a:pt x="17137" y="2121"/>
                </a:lnTo>
                <a:cubicBezTo>
                  <a:pt x="17130" y="2125"/>
                  <a:pt x="17122" y="2129"/>
                  <a:pt x="17113" y="2129"/>
                </a:cubicBezTo>
                <a:close/>
                <a:moveTo>
                  <a:pt x="16523" y="2129"/>
                </a:moveTo>
                <a:cubicBezTo>
                  <a:pt x="16515" y="2129"/>
                  <a:pt x="16506" y="2125"/>
                  <a:pt x="16500" y="2121"/>
                </a:cubicBezTo>
                <a:cubicBezTo>
                  <a:pt x="16487" y="2108"/>
                  <a:pt x="16487" y="2087"/>
                  <a:pt x="16500" y="2074"/>
                </a:cubicBezTo>
                <a:lnTo>
                  <a:pt x="16794" y="1780"/>
                </a:lnTo>
                <a:cubicBezTo>
                  <a:pt x="16807" y="1768"/>
                  <a:pt x="16827" y="1768"/>
                  <a:pt x="16840" y="1780"/>
                </a:cubicBezTo>
                <a:cubicBezTo>
                  <a:pt x="16852" y="1793"/>
                  <a:pt x="16853" y="1814"/>
                  <a:pt x="16840" y="1827"/>
                </a:cubicBezTo>
                <a:lnTo>
                  <a:pt x="16547" y="2121"/>
                </a:lnTo>
                <a:cubicBezTo>
                  <a:pt x="16540" y="2125"/>
                  <a:pt x="16532" y="2129"/>
                  <a:pt x="16523" y="2129"/>
                </a:cubicBezTo>
                <a:close/>
                <a:moveTo>
                  <a:pt x="12402" y="2129"/>
                </a:moveTo>
                <a:cubicBezTo>
                  <a:pt x="12393" y="2129"/>
                  <a:pt x="12385" y="2125"/>
                  <a:pt x="12379" y="2121"/>
                </a:cubicBezTo>
                <a:cubicBezTo>
                  <a:pt x="12366" y="2108"/>
                  <a:pt x="12366" y="2087"/>
                  <a:pt x="12379" y="2074"/>
                </a:cubicBezTo>
                <a:lnTo>
                  <a:pt x="12673" y="1780"/>
                </a:lnTo>
                <a:cubicBezTo>
                  <a:pt x="12685" y="1768"/>
                  <a:pt x="12706" y="1768"/>
                  <a:pt x="12719" y="1780"/>
                </a:cubicBezTo>
                <a:cubicBezTo>
                  <a:pt x="12732" y="1793"/>
                  <a:pt x="12732" y="1814"/>
                  <a:pt x="12719" y="1827"/>
                </a:cubicBezTo>
                <a:lnTo>
                  <a:pt x="12425" y="2121"/>
                </a:lnTo>
                <a:cubicBezTo>
                  <a:pt x="12419" y="2125"/>
                  <a:pt x="12410" y="2129"/>
                  <a:pt x="12402" y="2129"/>
                </a:cubicBezTo>
                <a:close/>
                <a:moveTo>
                  <a:pt x="11814" y="2129"/>
                </a:moveTo>
                <a:cubicBezTo>
                  <a:pt x="11806" y="2129"/>
                  <a:pt x="11797" y="2125"/>
                  <a:pt x="11791" y="2121"/>
                </a:cubicBezTo>
                <a:cubicBezTo>
                  <a:pt x="11778" y="2108"/>
                  <a:pt x="11778" y="2087"/>
                  <a:pt x="11791" y="2074"/>
                </a:cubicBezTo>
                <a:lnTo>
                  <a:pt x="12085" y="1780"/>
                </a:lnTo>
                <a:cubicBezTo>
                  <a:pt x="12097" y="1768"/>
                  <a:pt x="12118" y="1768"/>
                  <a:pt x="12131" y="1780"/>
                </a:cubicBezTo>
                <a:cubicBezTo>
                  <a:pt x="12144" y="1793"/>
                  <a:pt x="12144" y="1814"/>
                  <a:pt x="12131" y="1827"/>
                </a:cubicBezTo>
                <a:lnTo>
                  <a:pt x="11837" y="2121"/>
                </a:lnTo>
                <a:cubicBezTo>
                  <a:pt x="11829" y="2125"/>
                  <a:pt x="11820" y="2129"/>
                  <a:pt x="11814" y="2129"/>
                </a:cubicBezTo>
                <a:close/>
                <a:moveTo>
                  <a:pt x="11224" y="2129"/>
                </a:moveTo>
                <a:cubicBezTo>
                  <a:pt x="11216" y="2129"/>
                  <a:pt x="11207" y="2125"/>
                  <a:pt x="11201" y="2121"/>
                </a:cubicBezTo>
                <a:cubicBezTo>
                  <a:pt x="11188" y="2108"/>
                  <a:pt x="11188" y="2087"/>
                  <a:pt x="11201" y="2074"/>
                </a:cubicBezTo>
                <a:lnTo>
                  <a:pt x="11495" y="1780"/>
                </a:lnTo>
                <a:cubicBezTo>
                  <a:pt x="11507" y="1768"/>
                  <a:pt x="11528" y="1768"/>
                  <a:pt x="11541" y="1780"/>
                </a:cubicBezTo>
                <a:cubicBezTo>
                  <a:pt x="11553" y="1793"/>
                  <a:pt x="11554" y="1814"/>
                  <a:pt x="11541" y="1827"/>
                </a:cubicBezTo>
                <a:lnTo>
                  <a:pt x="11247" y="2121"/>
                </a:lnTo>
                <a:cubicBezTo>
                  <a:pt x="11241" y="2125"/>
                  <a:pt x="11232" y="2129"/>
                  <a:pt x="11224" y="2129"/>
                </a:cubicBezTo>
                <a:close/>
                <a:moveTo>
                  <a:pt x="10636" y="2129"/>
                </a:moveTo>
                <a:cubicBezTo>
                  <a:pt x="10628" y="2129"/>
                  <a:pt x="10619" y="2125"/>
                  <a:pt x="10613" y="2121"/>
                </a:cubicBezTo>
                <a:cubicBezTo>
                  <a:pt x="10600" y="2108"/>
                  <a:pt x="10600" y="2087"/>
                  <a:pt x="10613" y="2074"/>
                </a:cubicBezTo>
                <a:lnTo>
                  <a:pt x="10907" y="1780"/>
                </a:lnTo>
                <a:cubicBezTo>
                  <a:pt x="10920" y="1768"/>
                  <a:pt x="10940" y="1768"/>
                  <a:pt x="10953" y="1780"/>
                </a:cubicBezTo>
                <a:cubicBezTo>
                  <a:pt x="10965" y="1793"/>
                  <a:pt x="10966" y="1814"/>
                  <a:pt x="10953" y="1827"/>
                </a:cubicBezTo>
                <a:lnTo>
                  <a:pt x="10659" y="2121"/>
                </a:lnTo>
                <a:cubicBezTo>
                  <a:pt x="10651" y="2125"/>
                  <a:pt x="10645" y="2129"/>
                  <a:pt x="10636" y="2129"/>
                </a:cubicBezTo>
                <a:close/>
                <a:moveTo>
                  <a:pt x="10046" y="2129"/>
                </a:moveTo>
                <a:cubicBezTo>
                  <a:pt x="10038" y="2129"/>
                  <a:pt x="10029" y="2125"/>
                  <a:pt x="10023" y="2121"/>
                </a:cubicBezTo>
                <a:cubicBezTo>
                  <a:pt x="10010" y="2108"/>
                  <a:pt x="10010" y="2087"/>
                  <a:pt x="10023" y="2074"/>
                </a:cubicBezTo>
                <a:lnTo>
                  <a:pt x="10317" y="1780"/>
                </a:lnTo>
                <a:cubicBezTo>
                  <a:pt x="10330" y="1768"/>
                  <a:pt x="10350" y="1768"/>
                  <a:pt x="10363" y="1780"/>
                </a:cubicBezTo>
                <a:cubicBezTo>
                  <a:pt x="10375" y="1793"/>
                  <a:pt x="10376" y="1814"/>
                  <a:pt x="10363" y="1827"/>
                </a:cubicBezTo>
                <a:lnTo>
                  <a:pt x="10069" y="2121"/>
                </a:lnTo>
                <a:cubicBezTo>
                  <a:pt x="10063" y="2125"/>
                  <a:pt x="10055" y="2129"/>
                  <a:pt x="10046" y="2129"/>
                </a:cubicBezTo>
                <a:close/>
                <a:moveTo>
                  <a:pt x="5925" y="2129"/>
                </a:moveTo>
                <a:cubicBezTo>
                  <a:pt x="5916" y="2129"/>
                  <a:pt x="5908" y="2125"/>
                  <a:pt x="5901" y="2121"/>
                </a:cubicBezTo>
                <a:cubicBezTo>
                  <a:pt x="5889" y="2108"/>
                  <a:pt x="5889" y="2087"/>
                  <a:pt x="5901" y="2074"/>
                </a:cubicBezTo>
                <a:lnTo>
                  <a:pt x="6195" y="1780"/>
                </a:lnTo>
                <a:cubicBezTo>
                  <a:pt x="6208" y="1768"/>
                  <a:pt x="6229" y="1768"/>
                  <a:pt x="6242" y="1780"/>
                </a:cubicBezTo>
                <a:cubicBezTo>
                  <a:pt x="6255" y="1793"/>
                  <a:pt x="6255" y="1814"/>
                  <a:pt x="6242" y="1827"/>
                </a:cubicBezTo>
                <a:lnTo>
                  <a:pt x="5948" y="2121"/>
                </a:lnTo>
                <a:cubicBezTo>
                  <a:pt x="5942" y="2125"/>
                  <a:pt x="5933" y="2129"/>
                  <a:pt x="5925" y="2129"/>
                </a:cubicBezTo>
                <a:close/>
                <a:moveTo>
                  <a:pt x="5335" y="2129"/>
                </a:moveTo>
                <a:cubicBezTo>
                  <a:pt x="5326" y="2129"/>
                  <a:pt x="5318" y="2125"/>
                  <a:pt x="5312" y="2121"/>
                </a:cubicBezTo>
                <a:cubicBezTo>
                  <a:pt x="5299" y="2108"/>
                  <a:pt x="5299" y="2087"/>
                  <a:pt x="5312" y="2074"/>
                </a:cubicBezTo>
                <a:lnTo>
                  <a:pt x="5605" y="1780"/>
                </a:lnTo>
                <a:cubicBezTo>
                  <a:pt x="5618" y="1768"/>
                  <a:pt x="5639" y="1768"/>
                  <a:pt x="5652" y="1780"/>
                </a:cubicBezTo>
                <a:cubicBezTo>
                  <a:pt x="5665" y="1793"/>
                  <a:pt x="5665" y="1814"/>
                  <a:pt x="5652" y="1827"/>
                </a:cubicBezTo>
                <a:lnTo>
                  <a:pt x="5358" y="2121"/>
                </a:lnTo>
                <a:cubicBezTo>
                  <a:pt x="5352" y="2125"/>
                  <a:pt x="5343" y="2129"/>
                  <a:pt x="5335" y="2129"/>
                </a:cubicBezTo>
                <a:close/>
                <a:moveTo>
                  <a:pt x="4747" y="2129"/>
                </a:moveTo>
                <a:cubicBezTo>
                  <a:pt x="4738" y="2129"/>
                  <a:pt x="4730" y="2125"/>
                  <a:pt x="4724" y="2121"/>
                </a:cubicBezTo>
                <a:cubicBezTo>
                  <a:pt x="4711" y="2108"/>
                  <a:pt x="4711" y="2087"/>
                  <a:pt x="4724" y="2074"/>
                </a:cubicBezTo>
                <a:lnTo>
                  <a:pt x="5018" y="1780"/>
                </a:lnTo>
                <a:cubicBezTo>
                  <a:pt x="5030" y="1768"/>
                  <a:pt x="5051" y="1768"/>
                  <a:pt x="5064" y="1780"/>
                </a:cubicBezTo>
                <a:cubicBezTo>
                  <a:pt x="5077" y="1793"/>
                  <a:pt x="5077" y="1814"/>
                  <a:pt x="5064" y="1827"/>
                </a:cubicBezTo>
                <a:lnTo>
                  <a:pt x="4770" y="2121"/>
                </a:lnTo>
                <a:cubicBezTo>
                  <a:pt x="4764" y="2125"/>
                  <a:pt x="4755" y="2129"/>
                  <a:pt x="4747" y="2129"/>
                </a:cubicBezTo>
                <a:close/>
                <a:moveTo>
                  <a:pt x="4159" y="2129"/>
                </a:moveTo>
                <a:cubicBezTo>
                  <a:pt x="4151" y="2129"/>
                  <a:pt x="4142" y="2125"/>
                  <a:pt x="4136" y="2121"/>
                </a:cubicBezTo>
                <a:cubicBezTo>
                  <a:pt x="4123" y="2108"/>
                  <a:pt x="4123" y="2087"/>
                  <a:pt x="4136" y="2074"/>
                </a:cubicBezTo>
                <a:lnTo>
                  <a:pt x="4430" y="1780"/>
                </a:lnTo>
                <a:cubicBezTo>
                  <a:pt x="4442" y="1768"/>
                  <a:pt x="4464" y="1768"/>
                  <a:pt x="4476" y="1780"/>
                </a:cubicBezTo>
                <a:cubicBezTo>
                  <a:pt x="4489" y="1793"/>
                  <a:pt x="4489" y="1814"/>
                  <a:pt x="4476" y="1827"/>
                </a:cubicBezTo>
                <a:lnTo>
                  <a:pt x="4182" y="2121"/>
                </a:lnTo>
                <a:cubicBezTo>
                  <a:pt x="4174" y="2125"/>
                  <a:pt x="4165" y="2129"/>
                  <a:pt x="4159" y="2129"/>
                </a:cubicBezTo>
                <a:close/>
                <a:moveTo>
                  <a:pt x="3569" y="2129"/>
                </a:moveTo>
                <a:cubicBezTo>
                  <a:pt x="3561" y="2129"/>
                  <a:pt x="3552" y="2125"/>
                  <a:pt x="3546" y="2121"/>
                </a:cubicBezTo>
                <a:cubicBezTo>
                  <a:pt x="3533" y="2108"/>
                  <a:pt x="3533" y="2087"/>
                  <a:pt x="3546" y="2074"/>
                </a:cubicBezTo>
                <a:lnTo>
                  <a:pt x="3840" y="1780"/>
                </a:lnTo>
                <a:cubicBezTo>
                  <a:pt x="3852" y="1768"/>
                  <a:pt x="3874" y="1768"/>
                  <a:pt x="3886" y="1780"/>
                </a:cubicBezTo>
                <a:cubicBezTo>
                  <a:pt x="3899" y="1793"/>
                  <a:pt x="3899" y="1814"/>
                  <a:pt x="3886" y="1827"/>
                </a:cubicBezTo>
                <a:lnTo>
                  <a:pt x="3592" y="2121"/>
                </a:lnTo>
                <a:cubicBezTo>
                  <a:pt x="3586" y="2125"/>
                  <a:pt x="3578" y="2129"/>
                  <a:pt x="3569" y="2129"/>
                </a:cubicBezTo>
                <a:close/>
                <a:moveTo>
                  <a:pt x="1803" y="2129"/>
                </a:moveTo>
                <a:cubicBezTo>
                  <a:pt x="1795" y="2129"/>
                  <a:pt x="1786" y="2125"/>
                  <a:pt x="1780" y="2121"/>
                </a:cubicBezTo>
                <a:cubicBezTo>
                  <a:pt x="1767" y="2108"/>
                  <a:pt x="1767" y="2087"/>
                  <a:pt x="1780" y="2074"/>
                </a:cubicBezTo>
                <a:lnTo>
                  <a:pt x="2074" y="1780"/>
                </a:lnTo>
                <a:cubicBezTo>
                  <a:pt x="2087" y="1768"/>
                  <a:pt x="2108" y="1768"/>
                  <a:pt x="2121" y="1780"/>
                </a:cubicBezTo>
                <a:cubicBezTo>
                  <a:pt x="2133" y="1793"/>
                  <a:pt x="2133" y="1814"/>
                  <a:pt x="2121" y="1827"/>
                </a:cubicBezTo>
                <a:lnTo>
                  <a:pt x="1827" y="2121"/>
                </a:lnTo>
                <a:cubicBezTo>
                  <a:pt x="1820" y="2125"/>
                  <a:pt x="1812" y="2129"/>
                  <a:pt x="1803" y="2129"/>
                </a:cubicBezTo>
                <a:close/>
                <a:moveTo>
                  <a:pt x="1213" y="2129"/>
                </a:moveTo>
                <a:cubicBezTo>
                  <a:pt x="1205" y="2129"/>
                  <a:pt x="1196" y="2125"/>
                  <a:pt x="1190" y="2121"/>
                </a:cubicBezTo>
                <a:cubicBezTo>
                  <a:pt x="1177" y="2108"/>
                  <a:pt x="1177" y="2087"/>
                  <a:pt x="1190" y="2074"/>
                </a:cubicBezTo>
                <a:lnTo>
                  <a:pt x="1484" y="1780"/>
                </a:lnTo>
                <a:cubicBezTo>
                  <a:pt x="1497" y="1768"/>
                  <a:pt x="1518" y="1768"/>
                  <a:pt x="1531" y="1780"/>
                </a:cubicBezTo>
                <a:cubicBezTo>
                  <a:pt x="1543" y="1793"/>
                  <a:pt x="1543" y="1814"/>
                  <a:pt x="1531" y="1827"/>
                </a:cubicBezTo>
                <a:lnTo>
                  <a:pt x="1237" y="2121"/>
                </a:lnTo>
                <a:cubicBezTo>
                  <a:pt x="1230" y="2125"/>
                  <a:pt x="1222" y="2129"/>
                  <a:pt x="1213" y="2129"/>
                </a:cubicBezTo>
                <a:close/>
                <a:moveTo>
                  <a:pt x="625" y="2129"/>
                </a:moveTo>
                <a:cubicBezTo>
                  <a:pt x="617" y="2129"/>
                  <a:pt x="609" y="2125"/>
                  <a:pt x="602" y="2121"/>
                </a:cubicBezTo>
                <a:cubicBezTo>
                  <a:pt x="590" y="2108"/>
                  <a:pt x="590" y="2087"/>
                  <a:pt x="602" y="2074"/>
                </a:cubicBezTo>
                <a:lnTo>
                  <a:pt x="896" y="1780"/>
                </a:lnTo>
                <a:cubicBezTo>
                  <a:pt x="909" y="1768"/>
                  <a:pt x="930" y="1768"/>
                  <a:pt x="943" y="1780"/>
                </a:cubicBezTo>
                <a:cubicBezTo>
                  <a:pt x="955" y="1793"/>
                  <a:pt x="955" y="1814"/>
                  <a:pt x="943" y="1827"/>
                </a:cubicBezTo>
                <a:lnTo>
                  <a:pt x="649" y="2121"/>
                </a:lnTo>
                <a:cubicBezTo>
                  <a:pt x="642" y="2125"/>
                  <a:pt x="634" y="2129"/>
                  <a:pt x="625" y="2129"/>
                </a:cubicBezTo>
                <a:close/>
                <a:moveTo>
                  <a:pt x="15935" y="2129"/>
                </a:moveTo>
                <a:cubicBezTo>
                  <a:pt x="15927" y="2129"/>
                  <a:pt x="15918" y="2125"/>
                  <a:pt x="15912" y="2119"/>
                </a:cubicBezTo>
                <a:cubicBezTo>
                  <a:pt x="15899" y="2106"/>
                  <a:pt x="15899" y="2085"/>
                  <a:pt x="15912" y="2072"/>
                </a:cubicBezTo>
                <a:lnTo>
                  <a:pt x="16206" y="1778"/>
                </a:lnTo>
                <a:cubicBezTo>
                  <a:pt x="16219" y="1765"/>
                  <a:pt x="16240" y="1765"/>
                  <a:pt x="16253" y="1778"/>
                </a:cubicBezTo>
                <a:cubicBezTo>
                  <a:pt x="16265" y="1791"/>
                  <a:pt x="16265" y="1812"/>
                  <a:pt x="16253" y="1825"/>
                </a:cubicBezTo>
                <a:lnTo>
                  <a:pt x="15959" y="2119"/>
                </a:lnTo>
                <a:cubicBezTo>
                  <a:pt x="15952" y="2125"/>
                  <a:pt x="15944" y="2129"/>
                  <a:pt x="15935" y="2129"/>
                </a:cubicBezTo>
                <a:close/>
                <a:moveTo>
                  <a:pt x="15345" y="2129"/>
                </a:moveTo>
                <a:cubicBezTo>
                  <a:pt x="15337" y="2129"/>
                  <a:pt x="15329" y="2125"/>
                  <a:pt x="15322" y="2119"/>
                </a:cubicBezTo>
                <a:cubicBezTo>
                  <a:pt x="15309" y="2106"/>
                  <a:pt x="15309" y="2085"/>
                  <a:pt x="15322" y="2072"/>
                </a:cubicBezTo>
                <a:lnTo>
                  <a:pt x="15616" y="1778"/>
                </a:lnTo>
                <a:cubicBezTo>
                  <a:pt x="15629" y="1765"/>
                  <a:pt x="15650" y="1765"/>
                  <a:pt x="15663" y="1778"/>
                </a:cubicBezTo>
                <a:cubicBezTo>
                  <a:pt x="15675" y="1791"/>
                  <a:pt x="15675" y="1812"/>
                  <a:pt x="15663" y="1825"/>
                </a:cubicBezTo>
                <a:lnTo>
                  <a:pt x="15369" y="2119"/>
                </a:lnTo>
                <a:cubicBezTo>
                  <a:pt x="15362" y="2125"/>
                  <a:pt x="15354" y="2129"/>
                  <a:pt x="15345" y="2129"/>
                </a:cubicBezTo>
                <a:close/>
                <a:moveTo>
                  <a:pt x="14758" y="2129"/>
                </a:moveTo>
                <a:cubicBezTo>
                  <a:pt x="14749" y="2129"/>
                  <a:pt x="14741" y="2125"/>
                  <a:pt x="14734" y="2119"/>
                </a:cubicBezTo>
                <a:cubicBezTo>
                  <a:pt x="14722" y="2106"/>
                  <a:pt x="14722" y="2085"/>
                  <a:pt x="14734" y="2072"/>
                </a:cubicBezTo>
                <a:lnTo>
                  <a:pt x="15028" y="1778"/>
                </a:lnTo>
                <a:cubicBezTo>
                  <a:pt x="15041" y="1765"/>
                  <a:pt x="15062" y="1765"/>
                  <a:pt x="15075" y="1778"/>
                </a:cubicBezTo>
                <a:cubicBezTo>
                  <a:pt x="15087" y="1791"/>
                  <a:pt x="15087" y="1812"/>
                  <a:pt x="15075" y="1825"/>
                </a:cubicBezTo>
                <a:lnTo>
                  <a:pt x="14781" y="2119"/>
                </a:lnTo>
                <a:cubicBezTo>
                  <a:pt x="14774" y="2125"/>
                  <a:pt x="14766" y="2129"/>
                  <a:pt x="14758" y="2129"/>
                </a:cubicBezTo>
                <a:close/>
                <a:moveTo>
                  <a:pt x="14168" y="2129"/>
                </a:moveTo>
                <a:cubicBezTo>
                  <a:pt x="14159" y="2129"/>
                  <a:pt x="14151" y="2125"/>
                  <a:pt x="14144" y="2119"/>
                </a:cubicBezTo>
                <a:cubicBezTo>
                  <a:pt x="14132" y="2106"/>
                  <a:pt x="14132" y="2085"/>
                  <a:pt x="14144" y="2072"/>
                </a:cubicBezTo>
                <a:lnTo>
                  <a:pt x="14438" y="1778"/>
                </a:lnTo>
                <a:cubicBezTo>
                  <a:pt x="14451" y="1765"/>
                  <a:pt x="14472" y="1765"/>
                  <a:pt x="14485" y="1778"/>
                </a:cubicBezTo>
                <a:cubicBezTo>
                  <a:pt x="14497" y="1791"/>
                  <a:pt x="14497" y="1812"/>
                  <a:pt x="14485" y="1825"/>
                </a:cubicBezTo>
                <a:lnTo>
                  <a:pt x="14191" y="2119"/>
                </a:lnTo>
                <a:cubicBezTo>
                  <a:pt x="14184" y="2125"/>
                  <a:pt x="14176" y="2129"/>
                  <a:pt x="14168" y="2129"/>
                </a:cubicBezTo>
                <a:close/>
                <a:moveTo>
                  <a:pt x="13580" y="2129"/>
                </a:moveTo>
                <a:cubicBezTo>
                  <a:pt x="13571" y="2129"/>
                  <a:pt x="13563" y="2125"/>
                  <a:pt x="13556" y="2119"/>
                </a:cubicBezTo>
                <a:cubicBezTo>
                  <a:pt x="13544" y="2106"/>
                  <a:pt x="13544" y="2085"/>
                  <a:pt x="13556" y="2072"/>
                </a:cubicBezTo>
                <a:lnTo>
                  <a:pt x="13850" y="1778"/>
                </a:lnTo>
                <a:cubicBezTo>
                  <a:pt x="13863" y="1765"/>
                  <a:pt x="13884" y="1765"/>
                  <a:pt x="13897" y="1778"/>
                </a:cubicBezTo>
                <a:cubicBezTo>
                  <a:pt x="13910" y="1791"/>
                  <a:pt x="13910" y="1812"/>
                  <a:pt x="13897" y="1825"/>
                </a:cubicBezTo>
                <a:lnTo>
                  <a:pt x="13603" y="2119"/>
                </a:lnTo>
                <a:cubicBezTo>
                  <a:pt x="13597" y="2125"/>
                  <a:pt x="13588" y="2129"/>
                  <a:pt x="13580" y="2129"/>
                </a:cubicBezTo>
                <a:close/>
                <a:moveTo>
                  <a:pt x="12990" y="2129"/>
                </a:moveTo>
                <a:cubicBezTo>
                  <a:pt x="12981" y="2129"/>
                  <a:pt x="12973" y="2125"/>
                  <a:pt x="12966" y="2119"/>
                </a:cubicBezTo>
                <a:cubicBezTo>
                  <a:pt x="12954" y="2106"/>
                  <a:pt x="12954" y="2085"/>
                  <a:pt x="12966" y="2072"/>
                </a:cubicBezTo>
                <a:lnTo>
                  <a:pt x="13260" y="1778"/>
                </a:lnTo>
                <a:cubicBezTo>
                  <a:pt x="13273" y="1765"/>
                  <a:pt x="13294" y="1765"/>
                  <a:pt x="13307" y="1778"/>
                </a:cubicBezTo>
                <a:cubicBezTo>
                  <a:pt x="13320" y="1791"/>
                  <a:pt x="13320" y="1812"/>
                  <a:pt x="13307" y="1825"/>
                </a:cubicBezTo>
                <a:lnTo>
                  <a:pt x="13013" y="2119"/>
                </a:lnTo>
                <a:cubicBezTo>
                  <a:pt x="13007" y="2125"/>
                  <a:pt x="12998" y="2129"/>
                  <a:pt x="12990" y="2129"/>
                </a:cubicBezTo>
                <a:close/>
                <a:moveTo>
                  <a:pt x="9458" y="2129"/>
                </a:moveTo>
                <a:cubicBezTo>
                  <a:pt x="9450" y="2129"/>
                  <a:pt x="9441" y="2125"/>
                  <a:pt x="9435" y="2119"/>
                </a:cubicBezTo>
                <a:cubicBezTo>
                  <a:pt x="9422" y="2106"/>
                  <a:pt x="9422" y="2085"/>
                  <a:pt x="9435" y="2072"/>
                </a:cubicBezTo>
                <a:lnTo>
                  <a:pt x="9729" y="1778"/>
                </a:lnTo>
                <a:cubicBezTo>
                  <a:pt x="9742" y="1765"/>
                  <a:pt x="9762" y="1765"/>
                  <a:pt x="9775" y="1778"/>
                </a:cubicBezTo>
                <a:cubicBezTo>
                  <a:pt x="9787" y="1791"/>
                  <a:pt x="9788" y="1812"/>
                  <a:pt x="9775" y="1825"/>
                </a:cubicBezTo>
                <a:lnTo>
                  <a:pt x="9482" y="2119"/>
                </a:lnTo>
                <a:cubicBezTo>
                  <a:pt x="9475" y="2125"/>
                  <a:pt x="9467" y="2129"/>
                  <a:pt x="9458" y="2129"/>
                </a:cubicBezTo>
                <a:close/>
                <a:moveTo>
                  <a:pt x="8868" y="2129"/>
                </a:moveTo>
                <a:cubicBezTo>
                  <a:pt x="8860" y="2129"/>
                  <a:pt x="8851" y="2125"/>
                  <a:pt x="8845" y="2119"/>
                </a:cubicBezTo>
                <a:cubicBezTo>
                  <a:pt x="8832" y="2106"/>
                  <a:pt x="8832" y="2085"/>
                  <a:pt x="8845" y="2072"/>
                </a:cubicBezTo>
                <a:lnTo>
                  <a:pt x="9139" y="1778"/>
                </a:lnTo>
                <a:cubicBezTo>
                  <a:pt x="9152" y="1765"/>
                  <a:pt x="9173" y="1765"/>
                  <a:pt x="9186" y="1778"/>
                </a:cubicBezTo>
                <a:cubicBezTo>
                  <a:pt x="9198" y="1791"/>
                  <a:pt x="9198" y="1812"/>
                  <a:pt x="9186" y="1825"/>
                </a:cubicBezTo>
                <a:lnTo>
                  <a:pt x="8892" y="2119"/>
                </a:lnTo>
                <a:cubicBezTo>
                  <a:pt x="8885" y="2125"/>
                  <a:pt x="8877" y="2129"/>
                  <a:pt x="8868" y="2129"/>
                </a:cubicBezTo>
                <a:close/>
                <a:moveTo>
                  <a:pt x="8280" y="2129"/>
                </a:moveTo>
                <a:cubicBezTo>
                  <a:pt x="8272" y="2129"/>
                  <a:pt x="8264" y="2125"/>
                  <a:pt x="8257" y="2119"/>
                </a:cubicBezTo>
                <a:cubicBezTo>
                  <a:pt x="8244" y="2106"/>
                  <a:pt x="8244" y="2085"/>
                  <a:pt x="8257" y="2072"/>
                </a:cubicBezTo>
                <a:lnTo>
                  <a:pt x="8551" y="1778"/>
                </a:lnTo>
                <a:cubicBezTo>
                  <a:pt x="8564" y="1765"/>
                  <a:pt x="8585" y="1765"/>
                  <a:pt x="8598" y="1778"/>
                </a:cubicBezTo>
                <a:cubicBezTo>
                  <a:pt x="8610" y="1791"/>
                  <a:pt x="8610" y="1812"/>
                  <a:pt x="8598" y="1825"/>
                </a:cubicBezTo>
                <a:lnTo>
                  <a:pt x="8304" y="2119"/>
                </a:lnTo>
                <a:cubicBezTo>
                  <a:pt x="8297" y="2125"/>
                  <a:pt x="8289" y="2129"/>
                  <a:pt x="8280" y="2129"/>
                </a:cubicBezTo>
                <a:close/>
                <a:moveTo>
                  <a:pt x="7690" y="2129"/>
                </a:moveTo>
                <a:cubicBezTo>
                  <a:pt x="7682" y="2129"/>
                  <a:pt x="7674" y="2125"/>
                  <a:pt x="7667" y="2119"/>
                </a:cubicBezTo>
                <a:cubicBezTo>
                  <a:pt x="7655" y="2106"/>
                  <a:pt x="7655" y="2085"/>
                  <a:pt x="7667" y="2072"/>
                </a:cubicBezTo>
                <a:lnTo>
                  <a:pt x="7961" y="1778"/>
                </a:lnTo>
                <a:cubicBezTo>
                  <a:pt x="7974" y="1765"/>
                  <a:pt x="7995" y="1765"/>
                  <a:pt x="8008" y="1778"/>
                </a:cubicBezTo>
                <a:cubicBezTo>
                  <a:pt x="8020" y="1791"/>
                  <a:pt x="8020" y="1812"/>
                  <a:pt x="8008" y="1825"/>
                </a:cubicBezTo>
                <a:lnTo>
                  <a:pt x="7714" y="2119"/>
                </a:lnTo>
                <a:cubicBezTo>
                  <a:pt x="7707" y="2125"/>
                  <a:pt x="7699" y="2129"/>
                  <a:pt x="7690" y="2129"/>
                </a:cubicBezTo>
                <a:close/>
                <a:moveTo>
                  <a:pt x="7103" y="2129"/>
                </a:moveTo>
                <a:cubicBezTo>
                  <a:pt x="7094" y="2129"/>
                  <a:pt x="7086" y="2125"/>
                  <a:pt x="7079" y="2119"/>
                </a:cubicBezTo>
                <a:cubicBezTo>
                  <a:pt x="7067" y="2106"/>
                  <a:pt x="7067" y="2085"/>
                  <a:pt x="7079" y="2072"/>
                </a:cubicBezTo>
                <a:lnTo>
                  <a:pt x="7373" y="1778"/>
                </a:lnTo>
                <a:cubicBezTo>
                  <a:pt x="7386" y="1765"/>
                  <a:pt x="7407" y="1765"/>
                  <a:pt x="7420" y="1778"/>
                </a:cubicBezTo>
                <a:cubicBezTo>
                  <a:pt x="7432" y="1791"/>
                  <a:pt x="7432" y="1812"/>
                  <a:pt x="7420" y="1825"/>
                </a:cubicBezTo>
                <a:lnTo>
                  <a:pt x="7126" y="2119"/>
                </a:lnTo>
                <a:cubicBezTo>
                  <a:pt x="7120" y="2125"/>
                  <a:pt x="7111" y="2129"/>
                  <a:pt x="7103" y="2129"/>
                </a:cubicBezTo>
                <a:close/>
                <a:moveTo>
                  <a:pt x="6513" y="2129"/>
                </a:moveTo>
                <a:cubicBezTo>
                  <a:pt x="6504" y="2129"/>
                  <a:pt x="6496" y="2125"/>
                  <a:pt x="6489" y="2119"/>
                </a:cubicBezTo>
                <a:cubicBezTo>
                  <a:pt x="6477" y="2106"/>
                  <a:pt x="6477" y="2085"/>
                  <a:pt x="6489" y="2072"/>
                </a:cubicBezTo>
                <a:lnTo>
                  <a:pt x="6783" y="1778"/>
                </a:lnTo>
                <a:cubicBezTo>
                  <a:pt x="6796" y="1765"/>
                  <a:pt x="6817" y="1765"/>
                  <a:pt x="6830" y="1778"/>
                </a:cubicBezTo>
                <a:cubicBezTo>
                  <a:pt x="6842" y="1791"/>
                  <a:pt x="6842" y="1812"/>
                  <a:pt x="6830" y="1825"/>
                </a:cubicBezTo>
                <a:lnTo>
                  <a:pt x="6536" y="2119"/>
                </a:lnTo>
                <a:cubicBezTo>
                  <a:pt x="6530" y="2125"/>
                  <a:pt x="6521" y="2129"/>
                  <a:pt x="6513" y="2129"/>
                </a:cubicBezTo>
                <a:close/>
                <a:moveTo>
                  <a:pt x="2981" y="2129"/>
                </a:moveTo>
                <a:cubicBezTo>
                  <a:pt x="2973" y="2129"/>
                  <a:pt x="2964" y="2125"/>
                  <a:pt x="2958" y="2119"/>
                </a:cubicBezTo>
                <a:cubicBezTo>
                  <a:pt x="2945" y="2106"/>
                  <a:pt x="2945" y="2085"/>
                  <a:pt x="2958" y="2072"/>
                </a:cubicBezTo>
                <a:lnTo>
                  <a:pt x="3252" y="1778"/>
                </a:lnTo>
                <a:cubicBezTo>
                  <a:pt x="3265" y="1765"/>
                  <a:pt x="3285" y="1765"/>
                  <a:pt x="3298" y="1778"/>
                </a:cubicBezTo>
                <a:cubicBezTo>
                  <a:pt x="3310" y="1791"/>
                  <a:pt x="3311" y="1812"/>
                  <a:pt x="3298" y="1825"/>
                </a:cubicBezTo>
                <a:lnTo>
                  <a:pt x="3004" y="2119"/>
                </a:lnTo>
                <a:cubicBezTo>
                  <a:pt x="2996" y="2125"/>
                  <a:pt x="2990" y="2129"/>
                  <a:pt x="2981" y="2129"/>
                </a:cubicBezTo>
                <a:close/>
                <a:moveTo>
                  <a:pt x="2391" y="2129"/>
                </a:moveTo>
                <a:cubicBezTo>
                  <a:pt x="2383" y="2129"/>
                  <a:pt x="2374" y="2125"/>
                  <a:pt x="2368" y="2119"/>
                </a:cubicBezTo>
                <a:cubicBezTo>
                  <a:pt x="2355" y="2106"/>
                  <a:pt x="2355" y="2085"/>
                  <a:pt x="2368" y="2072"/>
                </a:cubicBezTo>
                <a:lnTo>
                  <a:pt x="2662" y="1778"/>
                </a:lnTo>
                <a:cubicBezTo>
                  <a:pt x="2675" y="1765"/>
                  <a:pt x="2695" y="1765"/>
                  <a:pt x="2708" y="1778"/>
                </a:cubicBezTo>
                <a:cubicBezTo>
                  <a:pt x="2720" y="1791"/>
                  <a:pt x="2721" y="1812"/>
                  <a:pt x="2708" y="1825"/>
                </a:cubicBezTo>
                <a:lnTo>
                  <a:pt x="2414" y="2119"/>
                </a:lnTo>
                <a:cubicBezTo>
                  <a:pt x="2408" y="2125"/>
                  <a:pt x="2400" y="2129"/>
                  <a:pt x="2391" y="2129"/>
                </a:cubicBezTo>
                <a:close/>
                <a:moveTo>
                  <a:pt x="15935" y="1541"/>
                </a:moveTo>
                <a:cubicBezTo>
                  <a:pt x="15927" y="1541"/>
                  <a:pt x="15918" y="1537"/>
                  <a:pt x="15912" y="1531"/>
                </a:cubicBezTo>
                <a:cubicBezTo>
                  <a:pt x="15899" y="1518"/>
                  <a:pt x="15899" y="1497"/>
                  <a:pt x="15912" y="1484"/>
                </a:cubicBezTo>
                <a:lnTo>
                  <a:pt x="16206" y="1190"/>
                </a:lnTo>
                <a:cubicBezTo>
                  <a:pt x="16219" y="1178"/>
                  <a:pt x="16240" y="1178"/>
                  <a:pt x="16253" y="1190"/>
                </a:cubicBezTo>
                <a:cubicBezTo>
                  <a:pt x="16265" y="1203"/>
                  <a:pt x="16265" y="1224"/>
                  <a:pt x="16253" y="1237"/>
                </a:cubicBezTo>
                <a:lnTo>
                  <a:pt x="15959" y="1531"/>
                </a:lnTo>
                <a:cubicBezTo>
                  <a:pt x="15952" y="1537"/>
                  <a:pt x="15944" y="1541"/>
                  <a:pt x="15935" y="1541"/>
                </a:cubicBezTo>
                <a:close/>
                <a:moveTo>
                  <a:pt x="15345" y="1541"/>
                </a:moveTo>
                <a:cubicBezTo>
                  <a:pt x="15337" y="1541"/>
                  <a:pt x="15329" y="1537"/>
                  <a:pt x="15322" y="1531"/>
                </a:cubicBezTo>
                <a:cubicBezTo>
                  <a:pt x="15309" y="1518"/>
                  <a:pt x="15309" y="1497"/>
                  <a:pt x="15322" y="1484"/>
                </a:cubicBezTo>
                <a:lnTo>
                  <a:pt x="15616" y="1190"/>
                </a:lnTo>
                <a:cubicBezTo>
                  <a:pt x="15629" y="1178"/>
                  <a:pt x="15650" y="1178"/>
                  <a:pt x="15663" y="1190"/>
                </a:cubicBezTo>
                <a:cubicBezTo>
                  <a:pt x="15675" y="1203"/>
                  <a:pt x="15675" y="1224"/>
                  <a:pt x="15663" y="1237"/>
                </a:cubicBezTo>
                <a:lnTo>
                  <a:pt x="15369" y="1531"/>
                </a:lnTo>
                <a:cubicBezTo>
                  <a:pt x="15362" y="1537"/>
                  <a:pt x="15354" y="1541"/>
                  <a:pt x="15345" y="1541"/>
                </a:cubicBezTo>
                <a:close/>
                <a:moveTo>
                  <a:pt x="14758" y="1541"/>
                </a:moveTo>
                <a:cubicBezTo>
                  <a:pt x="14749" y="1541"/>
                  <a:pt x="14741" y="1537"/>
                  <a:pt x="14734" y="1531"/>
                </a:cubicBezTo>
                <a:cubicBezTo>
                  <a:pt x="14722" y="1518"/>
                  <a:pt x="14722" y="1497"/>
                  <a:pt x="14734" y="1484"/>
                </a:cubicBezTo>
                <a:lnTo>
                  <a:pt x="15028" y="1190"/>
                </a:lnTo>
                <a:cubicBezTo>
                  <a:pt x="15041" y="1178"/>
                  <a:pt x="15062" y="1178"/>
                  <a:pt x="15075" y="1190"/>
                </a:cubicBezTo>
                <a:cubicBezTo>
                  <a:pt x="15087" y="1203"/>
                  <a:pt x="15087" y="1224"/>
                  <a:pt x="15075" y="1237"/>
                </a:cubicBezTo>
                <a:lnTo>
                  <a:pt x="14781" y="1531"/>
                </a:lnTo>
                <a:cubicBezTo>
                  <a:pt x="14774" y="1537"/>
                  <a:pt x="14766" y="1541"/>
                  <a:pt x="14758" y="1541"/>
                </a:cubicBezTo>
                <a:close/>
                <a:moveTo>
                  <a:pt x="14168" y="1541"/>
                </a:moveTo>
                <a:cubicBezTo>
                  <a:pt x="14159" y="1541"/>
                  <a:pt x="14151" y="1537"/>
                  <a:pt x="14144" y="1531"/>
                </a:cubicBezTo>
                <a:cubicBezTo>
                  <a:pt x="14132" y="1518"/>
                  <a:pt x="14132" y="1497"/>
                  <a:pt x="14144" y="1484"/>
                </a:cubicBezTo>
                <a:lnTo>
                  <a:pt x="14438" y="1190"/>
                </a:lnTo>
                <a:cubicBezTo>
                  <a:pt x="14451" y="1178"/>
                  <a:pt x="14472" y="1178"/>
                  <a:pt x="14485" y="1190"/>
                </a:cubicBezTo>
                <a:cubicBezTo>
                  <a:pt x="14497" y="1203"/>
                  <a:pt x="14497" y="1224"/>
                  <a:pt x="14485" y="1237"/>
                </a:cubicBezTo>
                <a:lnTo>
                  <a:pt x="14191" y="1531"/>
                </a:lnTo>
                <a:cubicBezTo>
                  <a:pt x="14184" y="1537"/>
                  <a:pt x="14176" y="1541"/>
                  <a:pt x="14168" y="1541"/>
                </a:cubicBezTo>
                <a:close/>
                <a:moveTo>
                  <a:pt x="13580" y="1541"/>
                </a:moveTo>
                <a:cubicBezTo>
                  <a:pt x="13571" y="1541"/>
                  <a:pt x="13563" y="1537"/>
                  <a:pt x="13556" y="1531"/>
                </a:cubicBezTo>
                <a:cubicBezTo>
                  <a:pt x="13544" y="1518"/>
                  <a:pt x="13544" y="1497"/>
                  <a:pt x="13556" y="1484"/>
                </a:cubicBezTo>
                <a:lnTo>
                  <a:pt x="13850" y="1190"/>
                </a:lnTo>
                <a:cubicBezTo>
                  <a:pt x="13863" y="1178"/>
                  <a:pt x="13884" y="1178"/>
                  <a:pt x="13897" y="1190"/>
                </a:cubicBezTo>
                <a:cubicBezTo>
                  <a:pt x="13910" y="1203"/>
                  <a:pt x="13910" y="1224"/>
                  <a:pt x="13897" y="1237"/>
                </a:cubicBezTo>
                <a:lnTo>
                  <a:pt x="13603" y="1531"/>
                </a:lnTo>
                <a:cubicBezTo>
                  <a:pt x="13597" y="1537"/>
                  <a:pt x="13588" y="1541"/>
                  <a:pt x="13580" y="1541"/>
                </a:cubicBezTo>
                <a:close/>
                <a:moveTo>
                  <a:pt x="12990" y="1541"/>
                </a:moveTo>
                <a:cubicBezTo>
                  <a:pt x="12981" y="1541"/>
                  <a:pt x="12973" y="1537"/>
                  <a:pt x="12966" y="1531"/>
                </a:cubicBezTo>
                <a:cubicBezTo>
                  <a:pt x="12954" y="1518"/>
                  <a:pt x="12954" y="1497"/>
                  <a:pt x="12966" y="1484"/>
                </a:cubicBezTo>
                <a:lnTo>
                  <a:pt x="13260" y="1190"/>
                </a:lnTo>
                <a:cubicBezTo>
                  <a:pt x="13273" y="1178"/>
                  <a:pt x="13294" y="1178"/>
                  <a:pt x="13307" y="1190"/>
                </a:cubicBezTo>
                <a:cubicBezTo>
                  <a:pt x="13320" y="1203"/>
                  <a:pt x="13320" y="1224"/>
                  <a:pt x="13307" y="1237"/>
                </a:cubicBezTo>
                <a:lnTo>
                  <a:pt x="13013" y="1531"/>
                </a:lnTo>
                <a:cubicBezTo>
                  <a:pt x="13007" y="1537"/>
                  <a:pt x="12998" y="1541"/>
                  <a:pt x="12990" y="1541"/>
                </a:cubicBezTo>
                <a:close/>
                <a:moveTo>
                  <a:pt x="9458" y="1541"/>
                </a:moveTo>
                <a:cubicBezTo>
                  <a:pt x="9450" y="1541"/>
                  <a:pt x="9441" y="1537"/>
                  <a:pt x="9435" y="1531"/>
                </a:cubicBezTo>
                <a:cubicBezTo>
                  <a:pt x="9422" y="1518"/>
                  <a:pt x="9422" y="1497"/>
                  <a:pt x="9435" y="1484"/>
                </a:cubicBezTo>
                <a:lnTo>
                  <a:pt x="9729" y="1190"/>
                </a:lnTo>
                <a:cubicBezTo>
                  <a:pt x="9742" y="1178"/>
                  <a:pt x="9762" y="1178"/>
                  <a:pt x="9775" y="1190"/>
                </a:cubicBezTo>
                <a:cubicBezTo>
                  <a:pt x="9787" y="1203"/>
                  <a:pt x="9788" y="1224"/>
                  <a:pt x="9775" y="1237"/>
                </a:cubicBezTo>
                <a:lnTo>
                  <a:pt x="9482" y="1531"/>
                </a:lnTo>
                <a:cubicBezTo>
                  <a:pt x="9475" y="1537"/>
                  <a:pt x="9467" y="1541"/>
                  <a:pt x="9458" y="1541"/>
                </a:cubicBezTo>
                <a:close/>
                <a:moveTo>
                  <a:pt x="8868" y="1541"/>
                </a:moveTo>
                <a:cubicBezTo>
                  <a:pt x="8860" y="1541"/>
                  <a:pt x="8851" y="1537"/>
                  <a:pt x="8845" y="1531"/>
                </a:cubicBezTo>
                <a:cubicBezTo>
                  <a:pt x="8832" y="1518"/>
                  <a:pt x="8832" y="1497"/>
                  <a:pt x="8845" y="1484"/>
                </a:cubicBezTo>
                <a:lnTo>
                  <a:pt x="9139" y="1190"/>
                </a:lnTo>
                <a:cubicBezTo>
                  <a:pt x="9152" y="1178"/>
                  <a:pt x="9173" y="1178"/>
                  <a:pt x="9186" y="1190"/>
                </a:cubicBezTo>
                <a:cubicBezTo>
                  <a:pt x="9198" y="1203"/>
                  <a:pt x="9198" y="1224"/>
                  <a:pt x="9186" y="1237"/>
                </a:cubicBezTo>
                <a:lnTo>
                  <a:pt x="8892" y="1531"/>
                </a:lnTo>
                <a:cubicBezTo>
                  <a:pt x="8885" y="1537"/>
                  <a:pt x="8877" y="1541"/>
                  <a:pt x="8868" y="1541"/>
                </a:cubicBezTo>
                <a:close/>
                <a:moveTo>
                  <a:pt x="8280" y="1541"/>
                </a:moveTo>
                <a:cubicBezTo>
                  <a:pt x="8272" y="1541"/>
                  <a:pt x="8264" y="1537"/>
                  <a:pt x="8257" y="1531"/>
                </a:cubicBezTo>
                <a:cubicBezTo>
                  <a:pt x="8244" y="1518"/>
                  <a:pt x="8244" y="1497"/>
                  <a:pt x="8257" y="1484"/>
                </a:cubicBezTo>
                <a:lnTo>
                  <a:pt x="8551" y="1190"/>
                </a:lnTo>
                <a:cubicBezTo>
                  <a:pt x="8564" y="1178"/>
                  <a:pt x="8585" y="1178"/>
                  <a:pt x="8598" y="1190"/>
                </a:cubicBezTo>
                <a:cubicBezTo>
                  <a:pt x="8610" y="1203"/>
                  <a:pt x="8610" y="1224"/>
                  <a:pt x="8598" y="1237"/>
                </a:cubicBezTo>
                <a:lnTo>
                  <a:pt x="8304" y="1531"/>
                </a:lnTo>
                <a:cubicBezTo>
                  <a:pt x="8297" y="1537"/>
                  <a:pt x="8289" y="1541"/>
                  <a:pt x="8280" y="1541"/>
                </a:cubicBezTo>
                <a:close/>
                <a:moveTo>
                  <a:pt x="7690" y="1541"/>
                </a:moveTo>
                <a:cubicBezTo>
                  <a:pt x="7682" y="1541"/>
                  <a:pt x="7674" y="1537"/>
                  <a:pt x="7667" y="1531"/>
                </a:cubicBezTo>
                <a:cubicBezTo>
                  <a:pt x="7655" y="1518"/>
                  <a:pt x="7655" y="1497"/>
                  <a:pt x="7667" y="1484"/>
                </a:cubicBezTo>
                <a:lnTo>
                  <a:pt x="7961" y="1190"/>
                </a:lnTo>
                <a:cubicBezTo>
                  <a:pt x="7974" y="1178"/>
                  <a:pt x="7995" y="1178"/>
                  <a:pt x="8008" y="1190"/>
                </a:cubicBezTo>
                <a:cubicBezTo>
                  <a:pt x="8020" y="1203"/>
                  <a:pt x="8020" y="1224"/>
                  <a:pt x="8008" y="1237"/>
                </a:cubicBezTo>
                <a:lnTo>
                  <a:pt x="7714" y="1531"/>
                </a:lnTo>
                <a:cubicBezTo>
                  <a:pt x="7707" y="1537"/>
                  <a:pt x="7699" y="1541"/>
                  <a:pt x="7690" y="1541"/>
                </a:cubicBezTo>
                <a:close/>
                <a:moveTo>
                  <a:pt x="7103" y="1541"/>
                </a:moveTo>
                <a:cubicBezTo>
                  <a:pt x="7094" y="1541"/>
                  <a:pt x="7086" y="1537"/>
                  <a:pt x="7079" y="1531"/>
                </a:cubicBezTo>
                <a:cubicBezTo>
                  <a:pt x="7067" y="1518"/>
                  <a:pt x="7067" y="1497"/>
                  <a:pt x="7079" y="1484"/>
                </a:cubicBezTo>
                <a:lnTo>
                  <a:pt x="7373" y="1190"/>
                </a:lnTo>
                <a:cubicBezTo>
                  <a:pt x="7386" y="1178"/>
                  <a:pt x="7407" y="1178"/>
                  <a:pt x="7420" y="1190"/>
                </a:cubicBezTo>
                <a:cubicBezTo>
                  <a:pt x="7432" y="1203"/>
                  <a:pt x="7432" y="1224"/>
                  <a:pt x="7420" y="1237"/>
                </a:cubicBezTo>
                <a:lnTo>
                  <a:pt x="7126" y="1531"/>
                </a:lnTo>
                <a:cubicBezTo>
                  <a:pt x="7120" y="1537"/>
                  <a:pt x="7111" y="1541"/>
                  <a:pt x="7103" y="1541"/>
                </a:cubicBezTo>
                <a:close/>
                <a:moveTo>
                  <a:pt x="6513" y="1541"/>
                </a:moveTo>
                <a:cubicBezTo>
                  <a:pt x="6504" y="1541"/>
                  <a:pt x="6496" y="1537"/>
                  <a:pt x="6489" y="1531"/>
                </a:cubicBezTo>
                <a:cubicBezTo>
                  <a:pt x="6477" y="1518"/>
                  <a:pt x="6477" y="1497"/>
                  <a:pt x="6489" y="1484"/>
                </a:cubicBezTo>
                <a:lnTo>
                  <a:pt x="6783" y="1190"/>
                </a:lnTo>
                <a:cubicBezTo>
                  <a:pt x="6796" y="1178"/>
                  <a:pt x="6817" y="1178"/>
                  <a:pt x="6830" y="1190"/>
                </a:cubicBezTo>
                <a:cubicBezTo>
                  <a:pt x="6842" y="1203"/>
                  <a:pt x="6842" y="1224"/>
                  <a:pt x="6830" y="1237"/>
                </a:cubicBezTo>
                <a:lnTo>
                  <a:pt x="6536" y="1531"/>
                </a:lnTo>
                <a:cubicBezTo>
                  <a:pt x="6530" y="1537"/>
                  <a:pt x="6521" y="1541"/>
                  <a:pt x="6513" y="1541"/>
                </a:cubicBezTo>
                <a:close/>
                <a:moveTo>
                  <a:pt x="2981" y="1541"/>
                </a:moveTo>
                <a:cubicBezTo>
                  <a:pt x="2973" y="1541"/>
                  <a:pt x="2964" y="1537"/>
                  <a:pt x="2958" y="1531"/>
                </a:cubicBezTo>
                <a:cubicBezTo>
                  <a:pt x="2945" y="1518"/>
                  <a:pt x="2945" y="1497"/>
                  <a:pt x="2958" y="1484"/>
                </a:cubicBezTo>
                <a:lnTo>
                  <a:pt x="3252" y="1190"/>
                </a:lnTo>
                <a:cubicBezTo>
                  <a:pt x="3265" y="1178"/>
                  <a:pt x="3285" y="1178"/>
                  <a:pt x="3298" y="1190"/>
                </a:cubicBezTo>
                <a:cubicBezTo>
                  <a:pt x="3310" y="1203"/>
                  <a:pt x="3311" y="1224"/>
                  <a:pt x="3298" y="1237"/>
                </a:cubicBezTo>
                <a:lnTo>
                  <a:pt x="3004" y="1531"/>
                </a:lnTo>
                <a:cubicBezTo>
                  <a:pt x="2996" y="1537"/>
                  <a:pt x="2990" y="1541"/>
                  <a:pt x="2981" y="1541"/>
                </a:cubicBezTo>
                <a:close/>
                <a:moveTo>
                  <a:pt x="2391" y="1541"/>
                </a:moveTo>
                <a:cubicBezTo>
                  <a:pt x="2383" y="1541"/>
                  <a:pt x="2374" y="1537"/>
                  <a:pt x="2368" y="1531"/>
                </a:cubicBezTo>
                <a:cubicBezTo>
                  <a:pt x="2355" y="1518"/>
                  <a:pt x="2355" y="1497"/>
                  <a:pt x="2368" y="1484"/>
                </a:cubicBezTo>
                <a:lnTo>
                  <a:pt x="2662" y="1190"/>
                </a:lnTo>
                <a:cubicBezTo>
                  <a:pt x="2675" y="1178"/>
                  <a:pt x="2695" y="1178"/>
                  <a:pt x="2708" y="1190"/>
                </a:cubicBezTo>
                <a:cubicBezTo>
                  <a:pt x="2720" y="1203"/>
                  <a:pt x="2721" y="1224"/>
                  <a:pt x="2708" y="1237"/>
                </a:cubicBezTo>
                <a:lnTo>
                  <a:pt x="2414" y="1531"/>
                </a:lnTo>
                <a:cubicBezTo>
                  <a:pt x="2408" y="1537"/>
                  <a:pt x="2400" y="1541"/>
                  <a:pt x="2391" y="1541"/>
                </a:cubicBezTo>
                <a:close/>
                <a:moveTo>
                  <a:pt x="17701" y="1541"/>
                </a:moveTo>
                <a:cubicBezTo>
                  <a:pt x="17693" y="1541"/>
                  <a:pt x="17684" y="1537"/>
                  <a:pt x="17678" y="1531"/>
                </a:cubicBezTo>
                <a:cubicBezTo>
                  <a:pt x="17665" y="1518"/>
                  <a:pt x="17665" y="1497"/>
                  <a:pt x="17678" y="1484"/>
                </a:cubicBezTo>
                <a:lnTo>
                  <a:pt x="17972" y="1190"/>
                </a:lnTo>
                <a:cubicBezTo>
                  <a:pt x="17984" y="1178"/>
                  <a:pt x="18005" y="1178"/>
                  <a:pt x="18018" y="1190"/>
                </a:cubicBezTo>
                <a:cubicBezTo>
                  <a:pt x="18030" y="1203"/>
                  <a:pt x="18031" y="1224"/>
                  <a:pt x="18018" y="1237"/>
                </a:cubicBezTo>
                <a:lnTo>
                  <a:pt x="17724" y="1531"/>
                </a:lnTo>
                <a:cubicBezTo>
                  <a:pt x="17718" y="1537"/>
                  <a:pt x="17710" y="1541"/>
                  <a:pt x="17701" y="1541"/>
                </a:cubicBezTo>
                <a:close/>
                <a:moveTo>
                  <a:pt x="17113" y="1541"/>
                </a:moveTo>
                <a:cubicBezTo>
                  <a:pt x="17105" y="1541"/>
                  <a:pt x="17096" y="1537"/>
                  <a:pt x="17090" y="1531"/>
                </a:cubicBezTo>
                <a:cubicBezTo>
                  <a:pt x="17077" y="1518"/>
                  <a:pt x="17077" y="1497"/>
                  <a:pt x="17090" y="1484"/>
                </a:cubicBezTo>
                <a:lnTo>
                  <a:pt x="17384" y="1190"/>
                </a:lnTo>
                <a:cubicBezTo>
                  <a:pt x="17397" y="1178"/>
                  <a:pt x="17417" y="1178"/>
                  <a:pt x="17430" y="1190"/>
                </a:cubicBezTo>
                <a:cubicBezTo>
                  <a:pt x="17442" y="1203"/>
                  <a:pt x="17443" y="1224"/>
                  <a:pt x="17430" y="1237"/>
                </a:cubicBezTo>
                <a:lnTo>
                  <a:pt x="17137" y="1531"/>
                </a:lnTo>
                <a:cubicBezTo>
                  <a:pt x="17130" y="1537"/>
                  <a:pt x="17122" y="1541"/>
                  <a:pt x="17113" y="1541"/>
                </a:cubicBezTo>
                <a:close/>
                <a:moveTo>
                  <a:pt x="16523" y="1541"/>
                </a:moveTo>
                <a:cubicBezTo>
                  <a:pt x="16515" y="1541"/>
                  <a:pt x="16506" y="1537"/>
                  <a:pt x="16500" y="1531"/>
                </a:cubicBezTo>
                <a:cubicBezTo>
                  <a:pt x="16487" y="1518"/>
                  <a:pt x="16487" y="1497"/>
                  <a:pt x="16500" y="1484"/>
                </a:cubicBezTo>
                <a:lnTo>
                  <a:pt x="16794" y="1190"/>
                </a:lnTo>
                <a:cubicBezTo>
                  <a:pt x="16807" y="1178"/>
                  <a:pt x="16827" y="1178"/>
                  <a:pt x="16840" y="1190"/>
                </a:cubicBezTo>
                <a:cubicBezTo>
                  <a:pt x="16852" y="1203"/>
                  <a:pt x="16853" y="1224"/>
                  <a:pt x="16840" y="1237"/>
                </a:cubicBezTo>
                <a:lnTo>
                  <a:pt x="16547" y="1531"/>
                </a:lnTo>
                <a:cubicBezTo>
                  <a:pt x="16540" y="1537"/>
                  <a:pt x="16532" y="1541"/>
                  <a:pt x="16523" y="1541"/>
                </a:cubicBezTo>
                <a:close/>
                <a:moveTo>
                  <a:pt x="12402" y="1541"/>
                </a:moveTo>
                <a:cubicBezTo>
                  <a:pt x="12393" y="1541"/>
                  <a:pt x="12385" y="1537"/>
                  <a:pt x="12379" y="1531"/>
                </a:cubicBezTo>
                <a:cubicBezTo>
                  <a:pt x="12366" y="1518"/>
                  <a:pt x="12366" y="1497"/>
                  <a:pt x="12379" y="1484"/>
                </a:cubicBezTo>
                <a:lnTo>
                  <a:pt x="12673" y="1190"/>
                </a:lnTo>
                <a:cubicBezTo>
                  <a:pt x="12685" y="1178"/>
                  <a:pt x="12706" y="1178"/>
                  <a:pt x="12719" y="1190"/>
                </a:cubicBezTo>
                <a:cubicBezTo>
                  <a:pt x="12732" y="1203"/>
                  <a:pt x="12732" y="1224"/>
                  <a:pt x="12719" y="1237"/>
                </a:cubicBezTo>
                <a:lnTo>
                  <a:pt x="12425" y="1531"/>
                </a:lnTo>
                <a:cubicBezTo>
                  <a:pt x="12419" y="1537"/>
                  <a:pt x="12410" y="1541"/>
                  <a:pt x="12402" y="1541"/>
                </a:cubicBezTo>
                <a:close/>
                <a:moveTo>
                  <a:pt x="11814" y="1541"/>
                </a:moveTo>
                <a:cubicBezTo>
                  <a:pt x="11806" y="1541"/>
                  <a:pt x="11797" y="1537"/>
                  <a:pt x="11791" y="1531"/>
                </a:cubicBezTo>
                <a:cubicBezTo>
                  <a:pt x="11778" y="1518"/>
                  <a:pt x="11778" y="1497"/>
                  <a:pt x="11791" y="1484"/>
                </a:cubicBezTo>
                <a:lnTo>
                  <a:pt x="12085" y="1190"/>
                </a:lnTo>
                <a:cubicBezTo>
                  <a:pt x="12097" y="1178"/>
                  <a:pt x="12118" y="1178"/>
                  <a:pt x="12131" y="1190"/>
                </a:cubicBezTo>
                <a:cubicBezTo>
                  <a:pt x="12144" y="1203"/>
                  <a:pt x="12144" y="1224"/>
                  <a:pt x="12131" y="1237"/>
                </a:cubicBezTo>
                <a:lnTo>
                  <a:pt x="11837" y="1531"/>
                </a:lnTo>
                <a:cubicBezTo>
                  <a:pt x="11829" y="1537"/>
                  <a:pt x="11820" y="1541"/>
                  <a:pt x="11814" y="1541"/>
                </a:cubicBezTo>
                <a:close/>
                <a:moveTo>
                  <a:pt x="11224" y="1541"/>
                </a:moveTo>
                <a:cubicBezTo>
                  <a:pt x="11216" y="1541"/>
                  <a:pt x="11207" y="1537"/>
                  <a:pt x="11201" y="1531"/>
                </a:cubicBezTo>
                <a:cubicBezTo>
                  <a:pt x="11188" y="1518"/>
                  <a:pt x="11188" y="1497"/>
                  <a:pt x="11201" y="1484"/>
                </a:cubicBezTo>
                <a:lnTo>
                  <a:pt x="11495" y="1190"/>
                </a:lnTo>
                <a:cubicBezTo>
                  <a:pt x="11507" y="1178"/>
                  <a:pt x="11528" y="1178"/>
                  <a:pt x="11541" y="1190"/>
                </a:cubicBezTo>
                <a:cubicBezTo>
                  <a:pt x="11553" y="1203"/>
                  <a:pt x="11554" y="1224"/>
                  <a:pt x="11541" y="1237"/>
                </a:cubicBezTo>
                <a:lnTo>
                  <a:pt x="11247" y="1531"/>
                </a:lnTo>
                <a:cubicBezTo>
                  <a:pt x="11241" y="1537"/>
                  <a:pt x="11232" y="1541"/>
                  <a:pt x="11224" y="1541"/>
                </a:cubicBezTo>
                <a:close/>
                <a:moveTo>
                  <a:pt x="10636" y="1541"/>
                </a:moveTo>
                <a:cubicBezTo>
                  <a:pt x="10628" y="1541"/>
                  <a:pt x="10619" y="1537"/>
                  <a:pt x="10613" y="1531"/>
                </a:cubicBezTo>
                <a:cubicBezTo>
                  <a:pt x="10600" y="1518"/>
                  <a:pt x="10600" y="1497"/>
                  <a:pt x="10613" y="1484"/>
                </a:cubicBezTo>
                <a:lnTo>
                  <a:pt x="10907" y="1190"/>
                </a:lnTo>
                <a:cubicBezTo>
                  <a:pt x="10920" y="1178"/>
                  <a:pt x="10940" y="1178"/>
                  <a:pt x="10953" y="1190"/>
                </a:cubicBezTo>
                <a:cubicBezTo>
                  <a:pt x="10965" y="1203"/>
                  <a:pt x="10966" y="1224"/>
                  <a:pt x="10953" y="1237"/>
                </a:cubicBezTo>
                <a:lnTo>
                  <a:pt x="10659" y="1531"/>
                </a:lnTo>
                <a:cubicBezTo>
                  <a:pt x="10651" y="1537"/>
                  <a:pt x="10645" y="1541"/>
                  <a:pt x="10636" y="1541"/>
                </a:cubicBezTo>
                <a:close/>
                <a:moveTo>
                  <a:pt x="10046" y="1541"/>
                </a:moveTo>
                <a:cubicBezTo>
                  <a:pt x="10038" y="1541"/>
                  <a:pt x="10029" y="1537"/>
                  <a:pt x="10023" y="1531"/>
                </a:cubicBezTo>
                <a:cubicBezTo>
                  <a:pt x="10010" y="1518"/>
                  <a:pt x="10010" y="1497"/>
                  <a:pt x="10023" y="1484"/>
                </a:cubicBezTo>
                <a:lnTo>
                  <a:pt x="10317" y="1190"/>
                </a:lnTo>
                <a:cubicBezTo>
                  <a:pt x="10330" y="1178"/>
                  <a:pt x="10350" y="1178"/>
                  <a:pt x="10363" y="1190"/>
                </a:cubicBezTo>
                <a:cubicBezTo>
                  <a:pt x="10375" y="1203"/>
                  <a:pt x="10376" y="1224"/>
                  <a:pt x="10363" y="1237"/>
                </a:cubicBezTo>
                <a:lnTo>
                  <a:pt x="10069" y="1531"/>
                </a:lnTo>
                <a:cubicBezTo>
                  <a:pt x="10063" y="1537"/>
                  <a:pt x="10055" y="1541"/>
                  <a:pt x="10046" y="1541"/>
                </a:cubicBezTo>
                <a:close/>
                <a:moveTo>
                  <a:pt x="5925" y="1541"/>
                </a:moveTo>
                <a:cubicBezTo>
                  <a:pt x="5916" y="1541"/>
                  <a:pt x="5908" y="1537"/>
                  <a:pt x="5901" y="1531"/>
                </a:cubicBezTo>
                <a:cubicBezTo>
                  <a:pt x="5889" y="1518"/>
                  <a:pt x="5889" y="1497"/>
                  <a:pt x="5901" y="1484"/>
                </a:cubicBezTo>
                <a:lnTo>
                  <a:pt x="6195" y="1190"/>
                </a:lnTo>
                <a:cubicBezTo>
                  <a:pt x="6208" y="1178"/>
                  <a:pt x="6229" y="1178"/>
                  <a:pt x="6242" y="1190"/>
                </a:cubicBezTo>
                <a:cubicBezTo>
                  <a:pt x="6255" y="1203"/>
                  <a:pt x="6255" y="1224"/>
                  <a:pt x="6242" y="1237"/>
                </a:cubicBezTo>
                <a:lnTo>
                  <a:pt x="5948" y="1531"/>
                </a:lnTo>
                <a:cubicBezTo>
                  <a:pt x="5942" y="1537"/>
                  <a:pt x="5933" y="1541"/>
                  <a:pt x="5925" y="1541"/>
                </a:cubicBezTo>
                <a:close/>
                <a:moveTo>
                  <a:pt x="5335" y="1541"/>
                </a:moveTo>
                <a:cubicBezTo>
                  <a:pt x="5326" y="1541"/>
                  <a:pt x="5318" y="1537"/>
                  <a:pt x="5312" y="1531"/>
                </a:cubicBezTo>
                <a:cubicBezTo>
                  <a:pt x="5299" y="1518"/>
                  <a:pt x="5299" y="1497"/>
                  <a:pt x="5312" y="1484"/>
                </a:cubicBezTo>
                <a:lnTo>
                  <a:pt x="5605" y="1190"/>
                </a:lnTo>
                <a:cubicBezTo>
                  <a:pt x="5618" y="1178"/>
                  <a:pt x="5639" y="1178"/>
                  <a:pt x="5652" y="1190"/>
                </a:cubicBezTo>
                <a:cubicBezTo>
                  <a:pt x="5665" y="1203"/>
                  <a:pt x="5665" y="1224"/>
                  <a:pt x="5652" y="1237"/>
                </a:cubicBezTo>
                <a:lnTo>
                  <a:pt x="5358" y="1531"/>
                </a:lnTo>
                <a:cubicBezTo>
                  <a:pt x="5352" y="1537"/>
                  <a:pt x="5343" y="1541"/>
                  <a:pt x="5335" y="1541"/>
                </a:cubicBezTo>
                <a:close/>
                <a:moveTo>
                  <a:pt x="4747" y="1541"/>
                </a:moveTo>
                <a:cubicBezTo>
                  <a:pt x="4738" y="1541"/>
                  <a:pt x="4730" y="1537"/>
                  <a:pt x="4724" y="1531"/>
                </a:cubicBezTo>
                <a:cubicBezTo>
                  <a:pt x="4711" y="1518"/>
                  <a:pt x="4711" y="1497"/>
                  <a:pt x="4724" y="1484"/>
                </a:cubicBezTo>
                <a:lnTo>
                  <a:pt x="5018" y="1190"/>
                </a:lnTo>
                <a:cubicBezTo>
                  <a:pt x="5030" y="1178"/>
                  <a:pt x="5051" y="1178"/>
                  <a:pt x="5064" y="1190"/>
                </a:cubicBezTo>
                <a:cubicBezTo>
                  <a:pt x="5077" y="1203"/>
                  <a:pt x="5077" y="1224"/>
                  <a:pt x="5064" y="1237"/>
                </a:cubicBezTo>
                <a:lnTo>
                  <a:pt x="4770" y="1531"/>
                </a:lnTo>
                <a:cubicBezTo>
                  <a:pt x="4764" y="1537"/>
                  <a:pt x="4755" y="1541"/>
                  <a:pt x="4747" y="1541"/>
                </a:cubicBezTo>
                <a:close/>
                <a:moveTo>
                  <a:pt x="4159" y="1541"/>
                </a:moveTo>
                <a:cubicBezTo>
                  <a:pt x="4151" y="1541"/>
                  <a:pt x="4142" y="1537"/>
                  <a:pt x="4136" y="1531"/>
                </a:cubicBezTo>
                <a:cubicBezTo>
                  <a:pt x="4123" y="1518"/>
                  <a:pt x="4123" y="1497"/>
                  <a:pt x="4136" y="1484"/>
                </a:cubicBezTo>
                <a:lnTo>
                  <a:pt x="4430" y="1190"/>
                </a:lnTo>
                <a:cubicBezTo>
                  <a:pt x="4442" y="1178"/>
                  <a:pt x="4464" y="1178"/>
                  <a:pt x="4476" y="1190"/>
                </a:cubicBezTo>
                <a:cubicBezTo>
                  <a:pt x="4489" y="1203"/>
                  <a:pt x="4489" y="1224"/>
                  <a:pt x="4476" y="1237"/>
                </a:cubicBezTo>
                <a:lnTo>
                  <a:pt x="4182" y="1531"/>
                </a:lnTo>
                <a:cubicBezTo>
                  <a:pt x="4174" y="1537"/>
                  <a:pt x="4165" y="1541"/>
                  <a:pt x="4159" y="1541"/>
                </a:cubicBezTo>
                <a:close/>
                <a:moveTo>
                  <a:pt x="3569" y="1541"/>
                </a:moveTo>
                <a:cubicBezTo>
                  <a:pt x="3561" y="1541"/>
                  <a:pt x="3552" y="1537"/>
                  <a:pt x="3546" y="1531"/>
                </a:cubicBezTo>
                <a:cubicBezTo>
                  <a:pt x="3533" y="1518"/>
                  <a:pt x="3533" y="1497"/>
                  <a:pt x="3546" y="1484"/>
                </a:cubicBezTo>
                <a:lnTo>
                  <a:pt x="3840" y="1190"/>
                </a:lnTo>
                <a:cubicBezTo>
                  <a:pt x="3852" y="1178"/>
                  <a:pt x="3874" y="1178"/>
                  <a:pt x="3886" y="1190"/>
                </a:cubicBezTo>
                <a:cubicBezTo>
                  <a:pt x="3899" y="1203"/>
                  <a:pt x="3899" y="1224"/>
                  <a:pt x="3886" y="1237"/>
                </a:cubicBezTo>
                <a:lnTo>
                  <a:pt x="3592" y="1531"/>
                </a:lnTo>
                <a:cubicBezTo>
                  <a:pt x="3586" y="1537"/>
                  <a:pt x="3578" y="1541"/>
                  <a:pt x="3569" y="1541"/>
                </a:cubicBezTo>
                <a:close/>
                <a:moveTo>
                  <a:pt x="1803" y="1541"/>
                </a:moveTo>
                <a:cubicBezTo>
                  <a:pt x="1795" y="1541"/>
                  <a:pt x="1786" y="1537"/>
                  <a:pt x="1780" y="1531"/>
                </a:cubicBezTo>
                <a:cubicBezTo>
                  <a:pt x="1767" y="1518"/>
                  <a:pt x="1767" y="1497"/>
                  <a:pt x="1780" y="1484"/>
                </a:cubicBezTo>
                <a:lnTo>
                  <a:pt x="2074" y="1190"/>
                </a:lnTo>
                <a:cubicBezTo>
                  <a:pt x="2087" y="1178"/>
                  <a:pt x="2108" y="1178"/>
                  <a:pt x="2121" y="1190"/>
                </a:cubicBezTo>
                <a:cubicBezTo>
                  <a:pt x="2133" y="1203"/>
                  <a:pt x="2133" y="1224"/>
                  <a:pt x="2121" y="1237"/>
                </a:cubicBezTo>
                <a:lnTo>
                  <a:pt x="1827" y="1531"/>
                </a:lnTo>
                <a:cubicBezTo>
                  <a:pt x="1820" y="1537"/>
                  <a:pt x="1812" y="1541"/>
                  <a:pt x="1803" y="1541"/>
                </a:cubicBezTo>
                <a:close/>
                <a:moveTo>
                  <a:pt x="1213" y="1541"/>
                </a:moveTo>
                <a:cubicBezTo>
                  <a:pt x="1205" y="1541"/>
                  <a:pt x="1196" y="1537"/>
                  <a:pt x="1190" y="1531"/>
                </a:cubicBezTo>
                <a:cubicBezTo>
                  <a:pt x="1177" y="1518"/>
                  <a:pt x="1177" y="1497"/>
                  <a:pt x="1190" y="1484"/>
                </a:cubicBezTo>
                <a:lnTo>
                  <a:pt x="1484" y="1190"/>
                </a:lnTo>
                <a:cubicBezTo>
                  <a:pt x="1497" y="1178"/>
                  <a:pt x="1518" y="1178"/>
                  <a:pt x="1531" y="1190"/>
                </a:cubicBezTo>
                <a:cubicBezTo>
                  <a:pt x="1543" y="1203"/>
                  <a:pt x="1543" y="1224"/>
                  <a:pt x="1531" y="1237"/>
                </a:cubicBezTo>
                <a:lnTo>
                  <a:pt x="1237" y="1531"/>
                </a:lnTo>
                <a:cubicBezTo>
                  <a:pt x="1230" y="1537"/>
                  <a:pt x="1222" y="1541"/>
                  <a:pt x="1213" y="1541"/>
                </a:cubicBezTo>
                <a:close/>
                <a:moveTo>
                  <a:pt x="625" y="1541"/>
                </a:moveTo>
                <a:cubicBezTo>
                  <a:pt x="617" y="1541"/>
                  <a:pt x="609" y="1537"/>
                  <a:pt x="602" y="1531"/>
                </a:cubicBezTo>
                <a:cubicBezTo>
                  <a:pt x="590" y="1518"/>
                  <a:pt x="590" y="1497"/>
                  <a:pt x="602" y="1484"/>
                </a:cubicBezTo>
                <a:lnTo>
                  <a:pt x="896" y="1190"/>
                </a:lnTo>
                <a:cubicBezTo>
                  <a:pt x="909" y="1178"/>
                  <a:pt x="930" y="1178"/>
                  <a:pt x="943" y="1190"/>
                </a:cubicBezTo>
                <a:cubicBezTo>
                  <a:pt x="955" y="1203"/>
                  <a:pt x="955" y="1224"/>
                  <a:pt x="943" y="1237"/>
                </a:cubicBezTo>
                <a:lnTo>
                  <a:pt x="649" y="1531"/>
                </a:lnTo>
                <a:cubicBezTo>
                  <a:pt x="642" y="1537"/>
                  <a:pt x="634" y="1541"/>
                  <a:pt x="625" y="1541"/>
                </a:cubicBezTo>
                <a:close/>
                <a:moveTo>
                  <a:pt x="17701" y="951"/>
                </a:moveTo>
                <a:cubicBezTo>
                  <a:pt x="17693" y="951"/>
                  <a:pt x="17684" y="947"/>
                  <a:pt x="17678" y="943"/>
                </a:cubicBezTo>
                <a:cubicBezTo>
                  <a:pt x="17665" y="930"/>
                  <a:pt x="17665" y="909"/>
                  <a:pt x="17678" y="896"/>
                </a:cubicBezTo>
                <a:lnTo>
                  <a:pt x="17972" y="602"/>
                </a:lnTo>
                <a:cubicBezTo>
                  <a:pt x="17984" y="590"/>
                  <a:pt x="18005" y="590"/>
                  <a:pt x="18018" y="602"/>
                </a:cubicBezTo>
                <a:cubicBezTo>
                  <a:pt x="18030" y="615"/>
                  <a:pt x="18031" y="636"/>
                  <a:pt x="18018" y="649"/>
                </a:cubicBezTo>
                <a:lnTo>
                  <a:pt x="17724" y="943"/>
                </a:lnTo>
                <a:cubicBezTo>
                  <a:pt x="17718" y="949"/>
                  <a:pt x="17710" y="951"/>
                  <a:pt x="17701" y="951"/>
                </a:cubicBezTo>
                <a:close/>
                <a:moveTo>
                  <a:pt x="17113" y="951"/>
                </a:moveTo>
                <a:cubicBezTo>
                  <a:pt x="17105" y="951"/>
                  <a:pt x="17096" y="947"/>
                  <a:pt x="17090" y="943"/>
                </a:cubicBezTo>
                <a:cubicBezTo>
                  <a:pt x="17077" y="930"/>
                  <a:pt x="17077" y="909"/>
                  <a:pt x="17090" y="896"/>
                </a:cubicBezTo>
                <a:lnTo>
                  <a:pt x="17384" y="602"/>
                </a:lnTo>
                <a:cubicBezTo>
                  <a:pt x="17397" y="590"/>
                  <a:pt x="17417" y="590"/>
                  <a:pt x="17430" y="602"/>
                </a:cubicBezTo>
                <a:cubicBezTo>
                  <a:pt x="17442" y="615"/>
                  <a:pt x="17443" y="636"/>
                  <a:pt x="17430" y="649"/>
                </a:cubicBezTo>
                <a:lnTo>
                  <a:pt x="17137" y="943"/>
                </a:lnTo>
                <a:cubicBezTo>
                  <a:pt x="17130" y="949"/>
                  <a:pt x="17122" y="951"/>
                  <a:pt x="17113" y="951"/>
                </a:cubicBezTo>
                <a:close/>
                <a:moveTo>
                  <a:pt x="16523" y="951"/>
                </a:moveTo>
                <a:cubicBezTo>
                  <a:pt x="16515" y="951"/>
                  <a:pt x="16506" y="947"/>
                  <a:pt x="16500" y="943"/>
                </a:cubicBezTo>
                <a:cubicBezTo>
                  <a:pt x="16487" y="930"/>
                  <a:pt x="16487" y="909"/>
                  <a:pt x="16500" y="896"/>
                </a:cubicBezTo>
                <a:lnTo>
                  <a:pt x="16794" y="602"/>
                </a:lnTo>
                <a:cubicBezTo>
                  <a:pt x="16807" y="590"/>
                  <a:pt x="16827" y="590"/>
                  <a:pt x="16840" y="602"/>
                </a:cubicBezTo>
                <a:cubicBezTo>
                  <a:pt x="16852" y="615"/>
                  <a:pt x="16853" y="636"/>
                  <a:pt x="16840" y="649"/>
                </a:cubicBezTo>
                <a:lnTo>
                  <a:pt x="16547" y="943"/>
                </a:lnTo>
                <a:cubicBezTo>
                  <a:pt x="16540" y="949"/>
                  <a:pt x="16532" y="951"/>
                  <a:pt x="16523" y="951"/>
                </a:cubicBezTo>
                <a:close/>
                <a:moveTo>
                  <a:pt x="12402" y="951"/>
                </a:moveTo>
                <a:cubicBezTo>
                  <a:pt x="12393" y="951"/>
                  <a:pt x="12385" y="947"/>
                  <a:pt x="12379" y="943"/>
                </a:cubicBezTo>
                <a:cubicBezTo>
                  <a:pt x="12366" y="930"/>
                  <a:pt x="12366" y="909"/>
                  <a:pt x="12379" y="896"/>
                </a:cubicBezTo>
                <a:lnTo>
                  <a:pt x="12673" y="602"/>
                </a:lnTo>
                <a:cubicBezTo>
                  <a:pt x="12685" y="590"/>
                  <a:pt x="12706" y="590"/>
                  <a:pt x="12719" y="602"/>
                </a:cubicBezTo>
                <a:cubicBezTo>
                  <a:pt x="12732" y="615"/>
                  <a:pt x="12732" y="636"/>
                  <a:pt x="12719" y="649"/>
                </a:cubicBezTo>
                <a:lnTo>
                  <a:pt x="12425" y="943"/>
                </a:lnTo>
                <a:cubicBezTo>
                  <a:pt x="12419" y="949"/>
                  <a:pt x="12410" y="951"/>
                  <a:pt x="12402" y="951"/>
                </a:cubicBezTo>
                <a:close/>
                <a:moveTo>
                  <a:pt x="11814" y="951"/>
                </a:moveTo>
                <a:cubicBezTo>
                  <a:pt x="11806" y="951"/>
                  <a:pt x="11797" y="947"/>
                  <a:pt x="11791" y="943"/>
                </a:cubicBezTo>
                <a:cubicBezTo>
                  <a:pt x="11778" y="930"/>
                  <a:pt x="11778" y="909"/>
                  <a:pt x="11791" y="896"/>
                </a:cubicBezTo>
                <a:lnTo>
                  <a:pt x="12085" y="602"/>
                </a:lnTo>
                <a:cubicBezTo>
                  <a:pt x="12097" y="590"/>
                  <a:pt x="12118" y="590"/>
                  <a:pt x="12131" y="602"/>
                </a:cubicBezTo>
                <a:cubicBezTo>
                  <a:pt x="12144" y="615"/>
                  <a:pt x="12144" y="636"/>
                  <a:pt x="12131" y="649"/>
                </a:cubicBezTo>
                <a:lnTo>
                  <a:pt x="11837" y="943"/>
                </a:lnTo>
                <a:cubicBezTo>
                  <a:pt x="11829" y="949"/>
                  <a:pt x="11820" y="951"/>
                  <a:pt x="11814" y="951"/>
                </a:cubicBezTo>
                <a:close/>
                <a:moveTo>
                  <a:pt x="11224" y="951"/>
                </a:moveTo>
                <a:cubicBezTo>
                  <a:pt x="11216" y="951"/>
                  <a:pt x="11207" y="947"/>
                  <a:pt x="11201" y="943"/>
                </a:cubicBezTo>
                <a:cubicBezTo>
                  <a:pt x="11188" y="930"/>
                  <a:pt x="11188" y="909"/>
                  <a:pt x="11201" y="896"/>
                </a:cubicBezTo>
                <a:lnTo>
                  <a:pt x="11495" y="602"/>
                </a:lnTo>
                <a:cubicBezTo>
                  <a:pt x="11507" y="590"/>
                  <a:pt x="11528" y="590"/>
                  <a:pt x="11541" y="602"/>
                </a:cubicBezTo>
                <a:cubicBezTo>
                  <a:pt x="11553" y="615"/>
                  <a:pt x="11554" y="636"/>
                  <a:pt x="11541" y="649"/>
                </a:cubicBezTo>
                <a:lnTo>
                  <a:pt x="11247" y="943"/>
                </a:lnTo>
                <a:cubicBezTo>
                  <a:pt x="11241" y="949"/>
                  <a:pt x="11232" y="951"/>
                  <a:pt x="11224" y="951"/>
                </a:cubicBezTo>
                <a:close/>
                <a:moveTo>
                  <a:pt x="10636" y="951"/>
                </a:moveTo>
                <a:cubicBezTo>
                  <a:pt x="10628" y="951"/>
                  <a:pt x="10619" y="947"/>
                  <a:pt x="10613" y="943"/>
                </a:cubicBezTo>
                <a:cubicBezTo>
                  <a:pt x="10600" y="930"/>
                  <a:pt x="10600" y="909"/>
                  <a:pt x="10613" y="896"/>
                </a:cubicBezTo>
                <a:lnTo>
                  <a:pt x="10907" y="602"/>
                </a:lnTo>
                <a:cubicBezTo>
                  <a:pt x="10920" y="590"/>
                  <a:pt x="10940" y="590"/>
                  <a:pt x="10953" y="602"/>
                </a:cubicBezTo>
                <a:cubicBezTo>
                  <a:pt x="10965" y="615"/>
                  <a:pt x="10966" y="636"/>
                  <a:pt x="10953" y="649"/>
                </a:cubicBezTo>
                <a:lnTo>
                  <a:pt x="10659" y="943"/>
                </a:lnTo>
                <a:cubicBezTo>
                  <a:pt x="10651" y="949"/>
                  <a:pt x="10645" y="951"/>
                  <a:pt x="10636" y="951"/>
                </a:cubicBezTo>
                <a:close/>
                <a:moveTo>
                  <a:pt x="10046" y="951"/>
                </a:moveTo>
                <a:cubicBezTo>
                  <a:pt x="10038" y="951"/>
                  <a:pt x="10029" y="947"/>
                  <a:pt x="10023" y="943"/>
                </a:cubicBezTo>
                <a:cubicBezTo>
                  <a:pt x="10010" y="930"/>
                  <a:pt x="10010" y="909"/>
                  <a:pt x="10023" y="896"/>
                </a:cubicBezTo>
                <a:lnTo>
                  <a:pt x="10317" y="602"/>
                </a:lnTo>
                <a:cubicBezTo>
                  <a:pt x="10330" y="590"/>
                  <a:pt x="10350" y="590"/>
                  <a:pt x="10363" y="602"/>
                </a:cubicBezTo>
                <a:cubicBezTo>
                  <a:pt x="10375" y="615"/>
                  <a:pt x="10376" y="636"/>
                  <a:pt x="10363" y="649"/>
                </a:cubicBezTo>
                <a:lnTo>
                  <a:pt x="10069" y="943"/>
                </a:lnTo>
                <a:cubicBezTo>
                  <a:pt x="10063" y="949"/>
                  <a:pt x="10055" y="951"/>
                  <a:pt x="10046" y="951"/>
                </a:cubicBezTo>
                <a:close/>
                <a:moveTo>
                  <a:pt x="5925" y="951"/>
                </a:moveTo>
                <a:cubicBezTo>
                  <a:pt x="5916" y="951"/>
                  <a:pt x="5908" y="947"/>
                  <a:pt x="5901" y="943"/>
                </a:cubicBezTo>
                <a:cubicBezTo>
                  <a:pt x="5889" y="930"/>
                  <a:pt x="5889" y="909"/>
                  <a:pt x="5901" y="896"/>
                </a:cubicBezTo>
                <a:lnTo>
                  <a:pt x="6195" y="602"/>
                </a:lnTo>
                <a:cubicBezTo>
                  <a:pt x="6208" y="590"/>
                  <a:pt x="6229" y="590"/>
                  <a:pt x="6242" y="602"/>
                </a:cubicBezTo>
                <a:cubicBezTo>
                  <a:pt x="6255" y="615"/>
                  <a:pt x="6255" y="636"/>
                  <a:pt x="6242" y="649"/>
                </a:cubicBezTo>
                <a:lnTo>
                  <a:pt x="5948" y="943"/>
                </a:lnTo>
                <a:cubicBezTo>
                  <a:pt x="5942" y="949"/>
                  <a:pt x="5933" y="951"/>
                  <a:pt x="5925" y="951"/>
                </a:cubicBezTo>
                <a:close/>
                <a:moveTo>
                  <a:pt x="5335" y="951"/>
                </a:moveTo>
                <a:cubicBezTo>
                  <a:pt x="5326" y="951"/>
                  <a:pt x="5318" y="947"/>
                  <a:pt x="5312" y="943"/>
                </a:cubicBezTo>
                <a:cubicBezTo>
                  <a:pt x="5299" y="930"/>
                  <a:pt x="5299" y="909"/>
                  <a:pt x="5312" y="896"/>
                </a:cubicBezTo>
                <a:lnTo>
                  <a:pt x="5605" y="602"/>
                </a:lnTo>
                <a:cubicBezTo>
                  <a:pt x="5618" y="590"/>
                  <a:pt x="5639" y="590"/>
                  <a:pt x="5652" y="602"/>
                </a:cubicBezTo>
                <a:cubicBezTo>
                  <a:pt x="5665" y="615"/>
                  <a:pt x="5665" y="636"/>
                  <a:pt x="5652" y="649"/>
                </a:cubicBezTo>
                <a:lnTo>
                  <a:pt x="5358" y="943"/>
                </a:lnTo>
                <a:cubicBezTo>
                  <a:pt x="5352" y="949"/>
                  <a:pt x="5343" y="951"/>
                  <a:pt x="5335" y="951"/>
                </a:cubicBezTo>
                <a:close/>
                <a:moveTo>
                  <a:pt x="4747" y="951"/>
                </a:moveTo>
                <a:cubicBezTo>
                  <a:pt x="4738" y="951"/>
                  <a:pt x="4730" y="947"/>
                  <a:pt x="4724" y="943"/>
                </a:cubicBezTo>
                <a:cubicBezTo>
                  <a:pt x="4711" y="930"/>
                  <a:pt x="4711" y="909"/>
                  <a:pt x="4724" y="896"/>
                </a:cubicBezTo>
                <a:lnTo>
                  <a:pt x="5018" y="602"/>
                </a:lnTo>
                <a:cubicBezTo>
                  <a:pt x="5030" y="590"/>
                  <a:pt x="5051" y="590"/>
                  <a:pt x="5064" y="602"/>
                </a:cubicBezTo>
                <a:cubicBezTo>
                  <a:pt x="5077" y="615"/>
                  <a:pt x="5077" y="636"/>
                  <a:pt x="5064" y="649"/>
                </a:cubicBezTo>
                <a:lnTo>
                  <a:pt x="4770" y="943"/>
                </a:lnTo>
                <a:cubicBezTo>
                  <a:pt x="4764" y="949"/>
                  <a:pt x="4755" y="951"/>
                  <a:pt x="4747" y="951"/>
                </a:cubicBezTo>
                <a:close/>
                <a:moveTo>
                  <a:pt x="4159" y="951"/>
                </a:moveTo>
                <a:cubicBezTo>
                  <a:pt x="4151" y="951"/>
                  <a:pt x="4142" y="947"/>
                  <a:pt x="4136" y="943"/>
                </a:cubicBezTo>
                <a:cubicBezTo>
                  <a:pt x="4123" y="930"/>
                  <a:pt x="4123" y="909"/>
                  <a:pt x="4136" y="896"/>
                </a:cubicBezTo>
                <a:lnTo>
                  <a:pt x="4430" y="602"/>
                </a:lnTo>
                <a:cubicBezTo>
                  <a:pt x="4442" y="590"/>
                  <a:pt x="4464" y="590"/>
                  <a:pt x="4476" y="602"/>
                </a:cubicBezTo>
                <a:cubicBezTo>
                  <a:pt x="4489" y="615"/>
                  <a:pt x="4489" y="636"/>
                  <a:pt x="4476" y="649"/>
                </a:cubicBezTo>
                <a:lnTo>
                  <a:pt x="4182" y="943"/>
                </a:lnTo>
                <a:cubicBezTo>
                  <a:pt x="4174" y="949"/>
                  <a:pt x="4165" y="951"/>
                  <a:pt x="4159" y="951"/>
                </a:cubicBezTo>
                <a:close/>
                <a:moveTo>
                  <a:pt x="3569" y="951"/>
                </a:moveTo>
                <a:cubicBezTo>
                  <a:pt x="3561" y="951"/>
                  <a:pt x="3552" y="947"/>
                  <a:pt x="3546" y="943"/>
                </a:cubicBezTo>
                <a:cubicBezTo>
                  <a:pt x="3533" y="930"/>
                  <a:pt x="3533" y="909"/>
                  <a:pt x="3546" y="896"/>
                </a:cubicBezTo>
                <a:lnTo>
                  <a:pt x="3840" y="602"/>
                </a:lnTo>
                <a:cubicBezTo>
                  <a:pt x="3852" y="590"/>
                  <a:pt x="3874" y="590"/>
                  <a:pt x="3886" y="602"/>
                </a:cubicBezTo>
                <a:cubicBezTo>
                  <a:pt x="3899" y="615"/>
                  <a:pt x="3899" y="636"/>
                  <a:pt x="3886" y="649"/>
                </a:cubicBezTo>
                <a:lnTo>
                  <a:pt x="3592" y="943"/>
                </a:lnTo>
                <a:cubicBezTo>
                  <a:pt x="3586" y="949"/>
                  <a:pt x="3578" y="951"/>
                  <a:pt x="3569" y="951"/>
                </a:cubicBezTo>
                <a:close/>
                <a:moveTo>
                  <a:pt x="1803" y="951"/>
                </a:moveTo>
                <a:cubicBezTo>
                  <a:pt x="1795" y="951"/>
                  <a:pt x="1786" y="947"/>
                  <a:pt x="1780" y="943"/>
                </a:cubicBezTo>
                <a:cubicBezTo>
                  <a:pt x="1767" y="930"/>
                  <a:pt x="1767" y="909"/>
                  <a:pt x="1780" y="896"/>
                </a:cubicBezTo>
                <a:lnTo>
                  <a:pt x="2074" y="602"/>
                </a:lnTo>
                <a:cubicBezTo>
                  <a:pt x="2087" y="590"/>
                  <a:pt x="2108" y="590"/>
                  <a:pt x="2121" y="602"/>
                </a:cubicBezTo>
                <a:cubicBezTo>
                  <a:pt x="2133" y="615"/>
                  <a:pt x="2133" y="636"/>
                  <a:pt x="2121" y="649"/>
                </a:cubicBezTo>
                <a:lnTo>
                  <a:pt x="1827" y="943"/>
                </a:lnTo>
                <a:cubicBezTo>
                  <a:pt x="1820" y="949"/>
                  <a:pt x="1812" y="951"/>
                  <a:pt x="1803" y="951"/>
                </a:cubicBezTo>
                <a:close/>
                <a:moveTo>
                  <a:pt x="1213" y="951"/>
                </a:moveTo>
                <a:cubicBezTo>
                  <a:pt x="1205" y="951"/>
                  <a:pt x="1196" y="947"/>
                  <a:pt x="1190" y="943"/>
                </a:cubicBezTo>
                <a:cubicBezTo>
                  <a:pt x="1177" y="930"/>
                  <a:pt x="1177" y="909"/>
                  <a:pt x="1190" y="896"/>
                </a:cubicBezTo>
                <a:lnTo>
                  <a:pt x="1484" y="602"/>
                </a:lnTo>
                <a:cubicBezTo>
                  <a:pt x="1497" y="590"/>
                  <a:pt x="1518" y="590"/>
                  <a:pt x="1531" y="602"/>
                </a:cubicBezTo>
                <a:cubicBezTo>
                  <a:pt x="1543" y="615"/>
                  <a:pt x="1543" y="636"/>
                  <a:pt x="1531" y="649"/>
                </a:cubicBezTo>
                <a:lnTo>
                  <a:pt x="1237" y="943"/>
                </a:lnTo>
                <a:cubicBezTo>
                  <a:pt x="1230" y="949"/>
                  <a:pt x="1222" y="951"/>
                  <a:pt x="1213" y="951"/>
                </a:cubicBezTo>
                <a:close/>
                <a:moveTo>
                  <a:pt x="625" y="951"/>
                </a:moveTo>
                <a:cubicBezTo>
                  <a:pt x="617" y="951"/>
                  <a:pt x="609" y="947"/>
                  <a:pt x="602" y="943"/>
                </a:cubicBezTo>
                <a:cubicBezTo>
                  <a:pt x="590" y="930"/>
                  <a:pt x="590" y="909"/>
                  <a:pt x="602" y="896"/>
                </a:cubicBezTo>
                <a:lnTo>
                  <a:pt x="896" y="602"/>
                </a:lnTo>
                <a:cubicBezTo>
                  <a:pt x="909" y="590"/>
                  <a:pt x="930" y="590"/>
                  <a:pt x="943" y="602"/>
                </a:cubicBezTo>
                <a:cubicBezTo>
                  <a:pt x="955" y="615"/>
                  <a:pt x="955" y="636"/>
                  <a:pt x="943" y="649"/>
                </a:cubicBezTo>
                <a:lnTo>
                  <a:pt x="649" y="943"/>
                </a:lnTo>
                <a:cubicBezTo>
                  <a:pt x="642" y="949"/>
                  <a:pt x="634" y="951"/>
                  <a:pt x="625" y="951"/>
                </a:cubicBezTo>
                <a:close/>
                <a:moveTo>
                  <a:pt x="15935" y="951"/>
                </a:moveTo>
                <a:cubicBezTo>
                  <a:pt x="15927" y="951"/>
                  <a:pt x="15918" y="947"/>
                  <a:pt x="15912" y="941"/>
                </a:cubicBezTo>
                <a:cubicBezTo>
                  <a:pt x="15899" y="928"/>
                  <a:pt x="15899" y="907"/>
                  <a:pt x="15912" y="894"/>
                </a:cubicBezTo>
                <a:lnTo>
                  <a:pt x="16206" y="600"/>
                </a:lnTo>
                <a:cubicBezTo>
                  <a:pt x="16219" y="588"/>
                  <a:pt x="16240" y="588"/>
                  <a:pt x="16253" y="600"/>
                </a:cubicBezTo>
                <a:cubicBezTo>
                  <a:pt x="16265" y="613"/>
                  <a:pt x="16265" y="634"/>
                  <a:pt x="16253" y="647"/>
                </a:cubicBezTo>
                <a:lnTo>
                  <a:pt x="15959" y="941"/>
                </a:lnTo>
                <a:cubicBezTo>
                  <a:pt x="15952" y="949"/>
                  <a:pt x="15944" y="951"/>
                  <a:pt x="15935" y="951"/>
                </a:cubicBezTo>
                <a:close/>
                <a:moveTo>
                  <a:pt x="15345" y="951"/>
                </a:moveTo>
                <a:cubicBezTo>
                  <a:pt x="15337" y="951"/>
                  <a:pt x="15329" y="947"/>
                  <a:pt x="15322" y="941"/>
                </a:cubicBezTo>
                <a:cubicBezTo>
                  <a:pt x="15309" y="928"/>
                  <a:pt x="15309" y="907"/>
                  <a:pt x="15322" y="894"/>
                </a:cubicBezTo>
                <a:lnTo>
                  <a:pt x="15616" y="600"/>
                </a:lnTo>
                <a:cubicBezTo>
                  <a:pt x="15629" y="588"/>
                  <a:pt x="15650" y="588"/>
                  <a:pt x="15663" y="600"/>
                </a:cubicBezTo>
                <a:cubicBezTo>
                  <a:pt x="15675" y="613"/>
                  <a:pt x="15675" y="634"/>
                  <a:pt x="15663" y="647"/>
                </a:cubicBezTo>
                <a:lnTo>
                  <a:pt x="15369" y="941"/>
                </a:lnTo>
                <a:cubicBezTo>
                  <a:pt x="15362" y="949"/>
                  <a:pt x="15354" y="951"/>
                  <a:pt x="15345" y="951"/>
                </a:cubicBezTo>
                <a:close/>
                <a:moveTo>
                  <a:pt x="14758" y="951"/>
                </a:moveTo>
                <a:cubicBezTo>
                  <a:pt x="14749" y="951"/>
                  <a:pt x="14741" y="947"/>
                  <a:pt x="14734" y="941"/>
                </a:cubicBezTo>
                <a:cubicBezTo>
                  <a:pt x="14722" y="928"/>
                  <a:pt x="14722" y="907"/>
                  <a:pt x="14734" y="894"/>
                </a:cubicBezTo>
                <a:lnTo>
                  <a:pt x="15028" y="600"/>
                </a:lnTo>
                <a:cubicBezTo>
                  <a:pt x="15041" y="588"/>
                  <a:pt x="15062" y="588"/>
                  <a:pt x="15075" y="600"/>
                </a:cubicBezTo>
                <a:cubicBezTo>
                  <a:pt x="15087" y="613"/>
                  <a:pt x="15087" y="634"/>
                  <a:pt x="15075" y="647"/>
                </a:cubicBezTo>
                <a:lnTo>
                  <a:pt x="14781" y="941"/>
                </a:lnTo>
                <a:cubicBezTo>
                  <a:pt x="14774" y="949"/>
                  <a:pt x="14766" y="951"/>
                  <a:pt x="14758" y="951"/>
                </a:cubicBezTo>
                <a:close/>
                <a:moveTo>
                  <a:pt x="14168" y="951"/>
                </a:moveTo>
                <a:cubicBezTo>
                  <a:pt x="14159" y="951"/>
                  <a:pt x="14151" y="947"/>
                  <a:pt x="14144" y="941"/>
                </a:cubicBezTo>
                <a:cubicBezTo>
                  <a:pt x="14132" y="928"/>
                  <a:pt x="14132" y="907"/>
                  <a:pt x="14144" y="894"/>
                </a:cubicBezTo>
                <a:lnTo>
                  <a:pt x="14438" y="600"/>
                </a:lnTo>
                <a:cubicBezTo>
                  <a:pt x="14451" y="588"/>
                  <a:pt x="14472" y="588"/>
                  <a:pt x="14485" y="600"/>
                </a:cubicBezTo>
                <a:cubicBezTo>
                  <a:pt x="14497" y="613"/>
                  <a:pt x="14497" y="634"/>
                  <a:pt x="14485" y="647"/>
                </a:cubicBezTo>
                <a:lnTo>
                  <a:pt x="14191" y="941"/>
                </a:lnTo>
                <a:cubicBezTo>
                  <a:pt x="14184" y="949"/>
                  <a:pt x="14176" y="951"/>
                  <a:pt x="14168" y="951"/>
                </a:cubicBezTo>
                <a:close/>
                <a:moveTo>
                  <a:pt x="13580" y="951"/>
                </a:moveTo>
                <a:cubicBezTo>
                  <a:pt x="13571" y="951"/>
                  <a:pt x="13563" y="947"/>
                  <a:pt x="13556" y="941"/>
                </a:cubicBezTo>
                <a:cubicBezTo>
                  <a:pt x="13544" y="928"/>
                  <a:pt x="13544" y="907"/>
                  <a:pt x="13556" y="894"/>
                </a:cubicBezTo>
                <a:lnTo>
                  <a:pt x="13850" y="600"/>
                </a:lnTo>
                <a:cubicBezTo>
                  <a:pt x="13863" y="588"/>
                  <a:pt x="13884" y="588"/>
                  <a:pt x="13897" y="600"/>
                </a:cubicBezTo>
                <a:cubicBezTo>
                  <a:pt x="13910" y="613"/>
                  <a:pt x="13910" y="634"/>
                  <a:pt x="13897" y="647"/>
                </a:cubicBezTo>
                <a:lnTo>
                  <a:pt x="13603" y="941"/>
                </a:lnTo>
                <a:cubicBezTo>
                  <a:pt x="13597" y="949"/>
                  <a:pt x="13588" y="951"/>
                  <a:pt x="13580" y="951"/>
                </a:cubicBezTo>
                <a:close/>
                <a:moveTo>
                  <a:pt x="12990" y="951"/>
                </a:moveTo>
                <a:cubicBezTo>
                  <a:pt x="12981" y="951"/>
                  <a:pt x="12973" y="947"/>
                  <a:pt x="12966" y="941"/>
                </a:cubicBezTo>
                <a:cubicBezTo>
                  <a:pt x="12954" y="928"/>
                  <a:pt x="12954" y="907"/>
                  <a:pt x="12966" y="894"/>
                </a:cubicBezTo>
                <a:lnTo>
                  <a:pt x="13260" y="600"/>
                </a:lnTo>
                <a:cubicBezTo>
                  <a:pt x="13273" y="588"/>
                  <a:pt x="13294" y="588"/>
                  <a:pt x="13307" y="600"/>
                </a:cubicBezTo>
                <a:cubicBezTo>
                  <a:pt x="13320" y="613"/>
                  <a:pt x="13320" y="634"/>
                  <a:pt x="13307" y="647"/>
                </a:cubicBezTo>
                <a:lnTo>
                  <a:pt x="13013" y="941"/>
                </a:lnTo>
                <a:cubicBezTo>
                  <a:pt x="13007" y="949"/>
                  <a:pt x="12998" y="951"/>
                  <a:pt x="12990" y="951"/>
                </a:cubicBezTo>
                <a:close/>
                <a:moveTo>
                  <a:pt x="9458" y="951"/>
                </a:moveTo>
                <a:cubicBezTo>
                  <a:pt x="9450" y="951"/>
                  <a:pt x="9441" y="947"/>
                  <a:pt x="9435" y="941"/>
                </a:cubicBezTo>
                <a:cubicBezTo>
                  <a:pt x="9422" y="928"/>
                  <a:pt x="9422" y="907"/>
                  <a:pt x="9435" y="894"/>
                </a:cubicBezTo>
                <a:lnTo>
                  <a:pt x="9729" y="600"/>
                </a:lnTo>
                <a:cubicBezTo>
                  <a:pt x="9742" y="588"/>
                  <a:pt x="9762" y="588"/>
                  <a:pt x="9775" y="600"/>
                </a:cubicBezTo>
                <a:cubicBezTo>
                  <a:pt x="9787" y="613"/>
                  <a:pt x="9788" y="634"/>
                  <a:pt x="9775" y="647"/>
                </a:cubicBezTo>
                <a:lnTo>
                  <a:pt x="9482" y="941"/>
                </a:lnTo>
                <a:cubicBezTo>
                  <a:pt x="9475" y="949"/>
                  <a:pt x="9467" y="951"/>
                  <a:pt x="9458" y="951"/>
                </a:cubicBezTo>
                <a:close/>
                <a:moveTo>
                  <a:pt x="8868" y="951"/>
                </a:moveTo>
                <a:cubicBezTo>
                  <a:pt x="8860" y="951"/>
                  <a:pt x="8851" y="947"/>
                  <a:pt x="8845" y="941"/>
                </a:cubicBezTo>
                <a:cubicBezTo>
                  <a:pt x="8832" y="928"/>
                  <a:pt x="8832" y="907"/>
                  <a:pt x="8845" y="894"/>
                </a:cubicBezTo>
                <a:lnTo>
                  <a:pt x="9139" y="600"/>
                </a:lnTo>
                <a:cubicBezTo>
                  <a:pt x="9152" y="588"/>
                  <a:pt x="9173" y="588"/>
                  <a:pt x="9186" y="600"/>
                </a:cubicBezTo>
                <a:cubicBezTo>
                  <a:pt x="9198" y="613"/>
                  <a:pt x="9198" y="634"/>
                  <a:pt x="9186" y="647"/>
                </a:cubicBezTo>
                <a:lnTo>
                  <a:pt x="8892" y="941"/>
                </a:lnTo>
                <a:cubicBezTo>
                  <a:pt x="8885" y="949"/>
                  <a:pt x="8877" y="951"/>
                  <a:pt x="8868" y="951"/>
                </a:cubicBezTo>
                <a:close/>
                <a:moveTo>
                  <a:pt x="8280" y="951"/>
                </a:moveTo>
                <a:cubicBezTo>
                  <a:pt x="8272" y="951"/>
                  <a:pt x="8264" y="947"/>
                  <a:pt x="8257" y="941"/>
                </a:cubicBezTo>
                <a:cubicBezTo>
                  <a:pt x="8244" y="928"/>
                  <a:pt x="8244" y="907"/>
                  <a:pt x="8257" y="894"/>
                </a:cubicBezTo>
                <a:lnTo>
                  <a:pt x="8551" y="600"/>
                </a:lnTo>
                <a:cubicBezTo>
                  <a:pt x="8564" y="588"/>
                  <a:pt x="8585" y="588"/>
                  <a:pt x="8598" y="600"/>
                </a:cubicBezTo>
                <a:cubicBezTo>
                  <a:pt x="8610" y="613"/>
                  <a:pt x="8610" y="634"/>
                  <a:pt x="8598" y="647"/>
                </a:cubicBezTo>
                <a:lnTo>
                  <a:pt x="8304" y="941"/>
                </a:lnTo>
                <a:cubicBezTo>
                  <a:pt x="8297" y="949"/>
                  <a:pt x="8289" y="951"/>
                  <a:pt x="8280" y="951"/>
                </a:cubicBezTo>
                <a:close/>
                <a:moveTo>
                  <a:pt x="7690" y="951"/>
                </a:moveTo>
                <a:cubicBezTo>
                  <a:pt x="7682" y="951"/>
                  <a:pt x="7674" y="947"/>
                  <a:pt x="7667" y="941"/>
                </a:cubicBezTo>
                <a:cubicBezTo>
                  <a:pt x="7655" y="928"/>
                  <a:pt x="7655" y="907"/>
                  <a:pt x="7667" y="894"/>
                </a:cubicBezTo>
                <a:lnTo>
                  <a:pt x="7961" y="600"/>
                </a:lnTo>
                <a:cubicBezTo>
                  <a:pt x="7974" y="588"/>
                  <a:pt x="7995" y="588"/>
                  <a:pt x="8008" y="600"/>
                </a:cubicBezTo>
                <a:cubicBezTo>
                  <a:pt x="8020" y="613"/>
                  <a:pt x="8020" y="634"/>
                  <a:pt x="8008" y="647"/>
                </a:cubicBezTo>
                <a:lnTo>
                  <a:pt x="7714" y="941"/>
                </a:lnTo>
                <a:cubicBezTo>
                  <a:pt x="7707" y="949"/>
                  <a:pt x="7699" y="951"/>
                  <a:pt x="7690" y="951"/>
                </a:cubicBezTo>
                <a:close/>
                <a:moveTo>
                  <a:pt x="7103" y="951"/>
                </a:moveTo>
                <a:cubicBezTo>
                  <a:pt x="7094" y="951"/>
                  <a:pt x="7086" y="947"/>
                  <a:pt x="7079" y="941"/>
                </a:cubicBezTo>
                <a:cubicBezTo>
                  <a:pt x="7067" y="928"/>
                  <a:pt x="7067" y="907"/>
                  <a:pt x="7079" y="894"/>
                </a:cubicBezTo>
                <a:lnTo>
                  <a:pt x="7373" y="600"/>
                </a:lnTo>
                <a:cubicBezTo>
                  <a:pt x="7386" y="588"/>
                  <a:pt x="7407" y="588"/>
                  <a:pt x="7420" y="600"/>
                </a:cubicBezTo>
                <a:cubicBezTo>
                  <a:pt x="7432" y="613"/>
                  <a:pt x="7432" y="634"/>
                  <a:pt x="7420" y="647"/>
                </a:cubicBezTo>
                <a:lnTo>
                  <a:pt x="7126" y="941"/>
                </a:lnTo>
                <a:cubicBezTo>
                  <a:pt x="7120" y="949"/>
                  <a:pt x="7111" y="951"/>
                  <a:pt x="7103" y="951"/>
                </a:cubicBezTo>
                <a:close/>
                <a:moveTo>
                  <a:pt x="6513" y="951"/>
                </a:moveTo>
                <a:cubicBezTo>
                  <a:pt x="6504" y="951"/>
                  <a:pt x="6496" y="947"/>
                  <a:pt x="6489" y="941"/>
                </a:cubicBezTo>
                <a:cubicBezTo>
                  <a:pt x="6477" y="928"/>
                  <a:pt x="6477" y="907"/>
                  <a:pt x="6489" y="894"/>
                </a:cubicBezTo>
                <a:lnTo>
                  <a:pt x="6783" y="600"/>
                </a:lnTo>
                <a:cubicBezTo>
                  <a:pt x="6796" y="588"/>
                  <a:pt x="6817" y="588"/>
                  <a:pt x="6830" y="600"/>
                </a:cubicBezTo>
                <a:cubicBezTo>
                  <a:pt x="6842" y="613"/>
                  <a:pt x="6842" y="634"/>
                  <a:pt x="6830" y="647"/>
                </a:cubicBezTo>
                <a:lnTo>
                  <a:pt x="6536" y="941"/>
                </a:lnTo>
                <a:cubicBezTo>
                  <a:pt x="6530" y="949"/>
                  <a:pt x="6521" y="951"/>
                  <a:pt x="6513" y="951"/>
                </a:cubicBezTo>
                <a:close/>
                <a:moveTo>
                  <a:pt x="2981" y="951"/>
                </a:moveTo>
                <a:cubicBezTo>
                  <a:pt x="2973" y="951"/>
                  <a:pt x="2964" y="947"/>
                  <a:pt x="2958" y="941"/>
                </a:cubicBezTo>
                <a:cubicBezTo>
                  <a:pt x="2945" y="928"/>
                  <a:pt x="2945" y="907"/>
                  <a:pt x="2958" y="894"/>
                </a:cubicBezTo>
                <a:lnTo>
                  <a:pt x="3252" y="600"/>
                </a:lnTo>
                <a:cubicBezTo>
                  <a:pt x="3265" y="588"/>
                  <a:pt x="3285" y="588"/>
                  <a:pt x="3298" y="600"/>
                </a:cubicBezTo>
                <a:cubicBezTo>
                  <a:pt x="3310" y="613"/>
                  <a:pt x="3311" y="634"/>
                  <a:pt x="3298" y="647"/>
                </a:cubicBezTo>
                <a:lnTo>
                  <a:pt x="3004" y="941"/>
                </a:lnTo>
                <a:cubicBezTo>
                  <a:pt x="2996" y="949"/>
                  <a:pt x="2990" y="951"/>
                  <a:pt x="2981" y="951"/>
                </a:cubicBezTo>
                <a:close/>
                <a:moveTo>
                  <a:pt x="2391" y="951"/>
                </a:moveTo>
                <a:cubicBezTo>
                  <a:pt x="2383" y="951"/>
                  <a:pt x="2374" y="947"/>
                  <a:pt x="2368" y="941"/>
                </a:cubicBezTo>
                <a:cubicBezTo>
                  <a:pt x="2355" y="928"/>
                  <a:pt x="2355" y="907"/>
                  <a:pt x="2368" y="894"/>
                </a:cubicBezTo>
                <a:lnTo>
                  <a:pt x="2662" y="600"/>
                </a:lnTo>
                <a:cubicBezTo>
                  <a:pt x="2675" y="588"/>
                  <a:pt x="2695" y="588"/>
                  <a:pt x="2708" y="600"/>
                </a:cubicBezTo>
                <a:cubicBezTo>
                  <a:pt x="2720" y="613"/>
                  <a:pt x="2721" y="634"/>
                  <a:pt x="2708" y="647"/>
                </a:cubicBezTo>
                <a:lnTo>
                  <a:pt x="2414" y="941"/>
                </a:lnTo>
                <a:cubicBezTo>
                  <a:pt x="2408" y="949"/>
                  <a:pt x="2400" y="951"/>
                  <a:pt x="2391" y="951"/>
                </a:cubicBezTo>
                <a:close/>
                <a:moveTo>
                  <a:pt x="17701" y="363"/>
                </a:moveTo>
                <a:cubicBezTo>
                  <a:pt x="17693" y="363"/>
                  <a:pt x="17684" y="359"/>
                  <a:pt x="17678" y="353"/>
                </a:cubicBezTo>
                <a:cubicBezTo>
                  <a:pt x="17665" y="340"/>
                  <a:pt x="17665" y="319"/>
                  <a:pt x="17678" y="306"/>
                </a:cubicBezTo>
                <a:lnTo>
                  <a:pt x="17972" y="12"/>
                </a:lnTo>
                <a:cubicBezTo>
                  <a:pt x="17984" y="0"/>
                  <a:pt x="18005" y="0"/>
                  <a:pt x="18018" y="12"/>
                </a:cubicBezTo>
                <a:cubicBezTo>
                  <a:pt x="18030" y="25"/>
                  <a:pt x="18031" y="46"/>
                  <a:pt x="18018" y="59"/>
                </a:cubicBezTo>
                <a:lnTo>
                  <a:pt x="17724" y="353"/>
                </a:lnTo>
                <a:cubicBezTo>
                  <a:pt x="17718" y="359"/>
                  <a:pt x="17710" y="363"/>
                  <a:pt x="17701" y="363"/>
                </a:cubicBezTo>
                <a:close/>
                <a:moveTo>
                  <a:pt x="17113" y="363"/>
                </a:moveTo>
                <a:cubicBezTo>
                  <a:pt x="17105" y="363"/>
                  <a:pt x="17096" y="359"/>
                  <a:pt x="17090" y="353"/>
                </a:cubicBezTo>
                <a:cubicBezTo>
                  <a:pt x="17077" y="340"/>
                  <a:pt x="17077" y="319"/>
                  <a:pt x="17090" y="306"/>
                </a:cubicBezTo>
                <a:lnTo>
                  <a:pt x="17384" y="12"/>
                </a:lnTo>
                <a:cubicBezTo>
                  <a:pt x="17397" y="0"/>
                  <a:pt x="17417" y="0"/>
                  <a:pt x="17430" y="12"/>
                </a:cubicBezTo>
                <a:cubicBezTo>
                  <a:pt x="17442" y="25"/>
                  <a:pt x="17443" y="46"/>
                  <a:pt x="17430" y="59"/>
                </a:cubicBezTo>
                <a:lnTo>
                  <a:pt x="17137" y="353"/>
                </a:lnTo>
                <a:cubicBezTo>
                  <a:pt x="17130" y="359"/>
                  <a:pt x="17122" y="363"/>
                  <a:pt x="17113" y="363"/>
                </a:cubicBezTo>
                <a:close/>
                <a:moveTo>
                  <a:pt x="16523" y="363"/>
                </a:moveTo>
                <a:cubicBezTo>
                  <a:pt x="16515" y="363"/>
                  <a:pt x="16506" y="359"/>
                  <a:pt x="16500" y="353"/>
                </a:cubicBezTo>
                <a:cubicBezTo>
                  <a:pt x="16487" y="340"/>
                  <a:pt x="16487" y="319"/>
                  <a:pt x="16500" y="306"/>
                </a:cubicBezTo>
                <a:lnTo>
                  <a:pt x="16794" y="12"/>
                </a:lnTo>
                <a:cubicBezTo>
                  <a:pt x="16807" y="0"/>
                  <a:pt x="16827" y="0"/>
                  <a:pt x="16840" y="12"/>
                </a:cubicBezTo>
                <a:cubicBezTo>
                  <a:pt x="16852" y="25"/>
                  <a:pt x="16853" y="46"/>
                  <a:pt x="16840" y="59"/>
                </a:cubicBezTo>
                <a:lnTo>
                  <a:pt x="16547" y="353"/>
                </a:lnTo>
                <a:cubicBezTo>
                  <a:pt x="16540" y="359"/>
                  <a:pt x="16532" y="363"/>
                  <a:pt x="16523" y="363"/>
                </a:cubicBezTo>
                <a:close/>
                <a:moveTo>
                  <a:pt x="15935" y="363"/>
                </a:moveTo>
                <a:cubicBezTo>
                  <a:pt x="15927" y="363"/>
                  <a:pt x="15918" y="359"/>
                  <a:pt x="15912" y="353"/>
                </a:cubicBezTo>
                <a:cubicBezTo>
                  <a:pt x="15899" y="340"/>
                  <a:pt x="15899" y="319"/>
                  <a:pt x="15912" y="306"/>
                </a:cubicBezTo>
                <a:lnTo>
                  <a:pt x="16206" y="12"/>
                </a:lnTo>
                <a:cubicBezTo>
                  <a:pt x="16219" y="0"/>
                  <a:pt x="16240" y="0"/>
                  <a:pt x="16253" y="12"/>
                </a:cubicBezTo>
                <a:cubicBezTo>
                  <a:pt x="16265" y="25"/>
                  <a:pt x="16265" y="46"/>
                  <a:pt x="16253" y="59"/>
                </a:cubicBezTo>
                <a:lnTo>
                  <a:pt x="15959" y="353"/>
                </a:lnTo>
                <a:cubicBezTo>
                  <a:pt x="15952" y="359"/>
                  <a:pt x="15944" y="363"/>
                  <a:pt x="15935" y="363"/>
                </a:cubicBezTo>
                <a:close/>
                <a:moveTo>
                  <a:pt x="15345" y="363"/>
                </a:moveTo>
                <a:cubicBezTo>
                  <a:pt x="15337" y="363"/>
                  <a:pt x="15329" y="359"/>
                  <a:pt x="15322" y="353"/>
                </a:cubicBezTo>
                <a:cubicBezTo>
                  <a:pt x="15309" y="340"/>
                  <a:pt x="15309" y="319"/>
                  <a:pt x="15322" y="306"/>
                </a:cubicBezTo>
                <a:lnTo>
                  <a:pt x="15616" y="12"/>
                </a:lnTo>
                <a:cubicBezTo>
                  <a:pt x="15629" y="0"/>
                  <a:pt x="15650" y="0"/>
                  <a:pt x="15663" y="12"/>
                </a:cubicBezTo>
                <a:cubicBezTo>
                  <a:pt x="15675" y="25"/>
                  <a:pt x="15675" y="46"/>
                  <a:pt x="15663" y="59"/>
                </a:cubicBezTo>
                <a:lnTo>
                  <a:pt x="15369" y="353"/>
                </a:lnTo>
                <a:cubicBezTo>
                  <a:pt x="15362" y="359"/>
                  <a:pt x="15354" y="363"/>
                  <a:pt x="15345" y="363"/>
                </a:cubicBezTo>
                <a:close/>
                <a:moveTo>
                  <a:pt x="14758" y="363"/>
                </a:moveTo>
                <a:cubicBezTo>
                  <a:pt x="14749" y="363"/>
                  <a:pt x="14741" y="359"/>
                  <a:pt x="14734" y="353"/>
                </a:cubicBezTo>
                <a:cubicBezTo>
                  <a:pt x="14722" y="340"/>
                  <a:pt x="14722" y="319"/>
                  <a:pt x="14734" y="306"/>
                </a:cubicBezTo>
                <a:lnTo>
                  <a:pt x="15028" y="12"/>
                </a:lnTo>
                <a:cubicBezTo>
                  <a:pt x="15041" y="0"/>
                  <a:pt x="15062" y="0"/>
                  <a:pt x="15075" y="12"/>
                </a:cubicBezTo>
                <a:cubicBezTo>
                  <a:pt x="15087" y="25"/>
                  <a:pt x="15087" y="46"/>
                  <a:pt x="15075" y="59"/>
                </a:cubicBezTo>
                <a:lnTo>
                  <a:pt x="14781" y="353"/>
                </a:lnTo>
                <a:cubicBezTo>
                  <a:pt x="14774" y="359"/>
                  <a:pt x="14766" y="363"/>
                  <a:pt x="14758" y="363"/>
                </a:cubicBezTo>
                <a:close/>
                <a:moveTo>
                  <a:pt x="14168" y="363"/>
                </a:moveTo>
                <a:cubicBezTo>
                  <a:pt x="14159" y="363"/>
                  <a:pt x="14151" y="359"/>
                  <a:pt x="14144" y="353"/>
                </a:cubicBezTo>
                <a:cubicBezTo>
                  <a:pt x="14132" y="340"/>
                  <a:pt x="14132" y="319"/>
                  <a:pt x="14144" y="306"/>
                </a:cubicBezTo>
                <a:lnTo>
                  <a:pt x="14438" y="12"/>
                </a:lnTo>
                <a:cubicBezTo>
                  <a:pt x="14451" y="0"/>
                  <a:pt x="14472" y="0"/>
                  <a:pt x="14485" y="12"/>
                </a:cubicBezTo>
                <a:cubicBezTo>
                  <a:pt x="14497" y="25"/>
                  <a:pt x="14497" y="46"/>
                  <a:pt x="14485" y="59"/>
                </a:cubicBezTo>
                <a:lnTo>
                  <a:pt x="14191" y="353"/>
                </a:lnTo>
                <a:cubicBezTo>
                  <a:pt x="14184" y="359"/>
                  <a:pt x="14176" y="363"/>
                  <a:pt x="14168" y="363"/>
                </a:cubicBezTo>
                <a:close/>
                <a:moveTo>
                  <a:pt x="13580" y="363"/>
                </a:moveTo>
                <a:cubicBezTo>
                  <a:pt x="13571" y="363"/>
                  <a:pt x="13563" y="359"/>
                  <a:pt x="13556" y="353"/>
                </a:cubicBezTo>
                <a:cubicBezTo>
                  <a:pt x="13544" y="340"/>
                  <a:pt x="13544" y="319"/>
                  <a:pt x="13556" y="306"/>
                </a:cubicBezTo>
                <a:lnTo>
                  <a:pt x="13850" y="12"/>
                </a:lnTo>
                <a:cubicBezTo>
                  <a:pt x="13863" y="0"/>
                  <a:pt x="13884" y="0"/>
                  <a:pt x="13897" y="12"/>
                </a:cubicBezTo>
                <a:cubicBezTo>
                  <a:pt x="13910" y="25"/>
                  <a:pt x="13910" y="46"/>
                  <a:pt x="13897" y="59"/>
                </a:cubicBezTo>
                <a:lnTo>
                  <a:pt x="13603" y="353"/>
                </a:lnTo>
                <a:cubicBezTo>
                  <a:pt x="13597" y="359"/>
                  <a:pt x="13588" y="363"/>
                  <a:pt x="13580" y="363"/>
                </a:cubicBezTo>
                <a:close/>
                <a:moveTo>
                  <a:pt x="12990" y="363"/>
                </a:moveTo>
                <a:cubicBezTo>
                  <a:pt x="12981" y="363"/>
                  <a:pt x="12973" y="359"/>
                  <a:pt x="12966" y="353"/>
                </a:cubicBezTo>
                <a:cubicBezTo>
                  <a:pt x="12954" y="340"/>
                  <a:pt x="12954" y="319"/>
                  <a:pt x="12966" y="306"/>
                </a:cubicBezTo>
                <a:lnTo>
                  <a:pt x="13260" y="12"/>
                </a:lnTo>
                <a:cubicBezTo>
                  <a:pt x="13273" y="0"/>
                  <a:pt x="13294" y="0"/>
                  <a:pt x="13307" y="12"/>
                </a:cubicBezTo>
                <a:cubicBezTo>
                  <a:pt x="13320" y="25"/>
                  <a:pt x="13320" y="46"/>
                  <a:pt x="13307" y="59"/>
                </a:cubicBezTo>
                <a:lnTo>
                  <a:pt x="13013" y="353"/>
                </a:lnTo>
                <a:cubicBezTo>
                  <a:pt x="13007" y="359"/>
                  <a:pt x="12998" y="363"/>
                  <a:pt x="12990" y="363"/>
                </a:cubicBezTo>
                <a:close/>
                <a:moveTo>
                  <a:pt x="12402" y="363"/>
                </a:moveTo>
                <a:cubicBezTo>
                  <a:pt x="12393" y="363"/>
                  <a:pt x="12385" y="359"/>
                  <a:pt x="12379" y="353"/>
                </a:cubicBezTo>
                <a:cubicBezTo>
                  <a:pt x="12366" y="340"/>
                  <a:pt x="12366" y="319"/>
                  <a:pt x="12379" y="306"/>
                </a:cubicBezTo>
                <a:lnTo>
                  <a:pt x="12673" y="12"/>
                </a:lnTo>
                <a:cubicBezTo>
                  <a:pt x="12685" y="0"/>
                  <a:pt x="12706" y="0"/>
                  <a:pt x="12719" y="12"/>
                </a:cubicBezTo>
                <a:cubicBezTo>
                  <a:pt x="12732" y="25"/>
                  <a:pt x="12732" y="46"/>
                  <a:pt x="12719" y="59"/>
                </a:cubicBezTo>
                <a:lnTo>
                  <a:pt x="12425" y="353"/>
                </a:lnTo>
                <a:cubicBezTo>
                  <a:pt x="12419" y="359"/>
                  <a:pt x="12410" y="363"/>
                  <a:pt x="12402" y="363"/>
                </a:cubicBezTo>
                <a:close/>
                <a:moveTo>
                  <a:pt x="11814" y="363"/>
                </a:moveTo>
                <a:cubicBezTo>
                  <a:pt x="11806" y="363"/>
                  <a:pt x="11797" y="359"/>
                  <a:pt x="11791" y="353"/>
                </a:cubicBezTo>
                <a:cubicBezTo>
                  <a:pt x="11778" y="340"/>
                  <a:pt x="11778" y="319"/>
                  <a:pt x="11791" y="306"/>
                </a:cubicBezTo>
                <a:lnTo>
                  <a:pt x="12085" y="12"/>
                </a:lnTo>
                <a:cubicBezTo>
                  <a:pt x="12097" y="0"/>
                  <a:pt x="12118" y="0"/>
                  <a:pt x="12131" y="12"/>
                </a:cubicBezTo>
                <a:cubicBezTo>
                  <a:pt x="12144" y="25"/>
                  <a:pt x="12144" y="46"/>
                  <a:pt x="12131" y="59"/>
                </a:cubicBezTo>
                <a:lnTo>
                  <a:pt x="11837" y="353"/>
                </a:lnTo>
                <a:cubicBezTo>
                  <a:pt x="11829" y="359"/>
                  <a:pt x="11820" y="363"/>
                  <a:pt x="11814" y="363"/>
                </a:cubicBezTo>
                <a:close/>
                <a:moveTo>
                  <a:pt x="11224" y="363"/>
                </a:moveTo>
                <a:cubicBezTo>
                  <a:pt x="11216" y="363"/>
                  <a:pt x="11207" y="359"/>
                  <a:pt x="11201" y="353"/>
                </a:cubicBezTo>
                <a:cubicBezTo>
                  <a:pt x="11188" y="340"/>
                  <a:pt x="11188" y="319"/>
                  <a:pt x="11201" y="306"/>
                </a:cubicBezTo>
                <a:lnTo>
                  <a:pt x="11495" y="12"/>
                </a:lnTo>
                <a:cubicBezTo>
                  <a:pt x="11507" y="0"/>
                  <a:pt x="11528" y="0"/>
                  <a:pt x="11541" y="12"/>
                </a:cubicBezTo>
                <a:cubicBezTo>
                  <a:pt x="11553" y="25"/>
                  <a:pt x="11554" y="46"/>
                  <a:pt x="11541" y="59"/>
                </a:cubicBezTo>
                <a:lnTo>
                  <a:pt x="11247" y="353"/>
                </a:lnTo>
                <a:cubicBezTo>
                  <a:pt x="11241" y="359"/>
                  <a:pt x="11232" y="363"/>
                  <a:pt x="11224" y="363"/>
                </a:cubicBezTo>
                <a:close/>
                <a:moveTo>
                  <a:pt x="10636" y="363"/>
                </a:moveTo>
                <a:cubicBezTo>
                  <a:pt x="10628" y="363"/>
                  <a:pt x="10619" y="359"/>
                  <a:pt x="10613" y="353"/>
                </a:cubicBezTo>
                <a:cubicBezTo>
                  <a:pt x="10600" y="340"/>
                  <a:pt x="10600" y="319"/>
                  <a:pt x="10613" y="306"/>
                </a:cubicBezTo>
                <a:lnTo>
                  <a:pt x="10907" y="12"/>
                </a:lnTo>
                <a:cubicBezTo>
                  <a:pt x="10920" y="0"/>
                  <a:pt x="10940" y="0"/>
                  <a:pt x="10953" y="12"/>
                </a:cubicBezTo>
                <a:cubicBezTo>
                  <a:pt x="10965" y="25"/>
                  <a:pt x="10966" y="46"/>
                  <a:pt x="10953" y="59"/>
                </a:cubicBezTo>
                <a:lnTo>
                  <a:pt x="10659" y="353"/>
                </a:lnTo>
                <a:cubicBezTo>
                  <a:pt x="10651" y="359"/>
                  <a:pt x="10645" y="363"/>
                  <a:pt x="10636" y="363"/>
                </a:cubicBezTo>
                <a:close/>
                <a:moveTo>
                  <a:pt x="10046" y="363"/>
                </a:moveTo>
                <a:cubicBezTo>
                  <a:pt x="10038" y="363"/>
                  <a:pt x="10029" y="359"/>
                  <a:pt x="10023" y="353"/>
                </a:cubicBezTo>
                <a:cubicBezTo>
                  <a:pt x="10010" y="340"/>
                  <a:pt x="10010" y="319"/>
                  <a:pt x="10023" y="306"/>
                </a:cubicBezTo>
                <a:lnTo>
                  <a:pt x="10317" y="12"/>
                </a:lnTo>
                <a:cubicBezTo>
                  <a:pt x="10330" y="0"/>
                  <a:pt x="10350" y="0"/>
                  <a:pt x="10363" y="12"/>
                </a:cubicBezTo>
                <a:cubicBezTo>
                  <a:pt x="10375" y="25"/>
                  <a:pt x="10376" y="46"/>
                  <a:pt x="10363" y="59"/>
                </a:cubicBezTo>
                <a:lnTo>
                  <a:pt x="10069" y="353"/>
                </a:lnTo>
                <a:cubicBezTo>
                  <a:pt x="10063" y="359"/>
                  <a:pt x="10055" y="363"/>
                  <a:pt x="10046" y="363"/>
                </a:cubicBezTo>
                <a:close/>
                <a:moveTo>
                  <a:pt x="9458" y="363"/>
                </a:moveTo>
                <a:cubicBezTo>
                  <a:pt x="9450" y="363"/>
                  <a:pt x="9441" y="359"/>
                  <a:pt x="9435" y="353"/>
                </a:cubicBezTo>
                <a:cubicBezTo>
                  <a:pt x="9422" y="340"/>
                  <a:pt x="9422" y="319"/>
                  <a:pt x="9435" y="306"/>
                </a:cubicBezTo>
                <a:lnTo>
                  <a:pt x="9729" y="12"/>
                </a:lnTo>
                <a:cubicBezTo>
                  <a:pt x="9742" y="0"/>
                  <a:pt x="9762" y="0"/>
                  <a:pt x="9775" y="12"/>
                </a:cubicBezTo>
                <a:cubicBezTo>
                  <a:pt x="9787" y="25"/>
                  <a:pt x="9788" y="46"/>
                  <a:pt x="9775" y="59"/>
                </a:cubicBezTo>
                <a:lnTo>
                  <a:pt x="9482" y="353"/>
                </a:lnTo>
                <a:cubicBezTo>
                  <a:pt x="9475" y="359"/>
                  <a:pt x="9467" y="363"/>
                  <a:pt x="9458" y="363"/>
                </a:cubicBezTo>
                <a:close/>
                <a:moveTo>
                  <a:pt x="8868" y="363"/>
                </a:moveTo>
                <a:cubicBezTo>
                  <a:pt x="8860" y="363"/>
                  <a:pt x="8851" y="359"/>
                  <a:pt x="8845" y="353"/>
                </a:cubicBezTo>
                <a:cubicBezTo>
                  <a:pt x="8832" y="340"/>
                  <a:pt x="8832" y="319"/>
                  <a:pt x="8845" y="306"/>
                </a:cubicBezTo>
                <a:lnTo>
                  <a:pt x="9139" y="12"/>
                </a:lnTo>
                <a:cubicBezTo>
                  <a:pt x="9152" y="0"/>
                  <a:pt x="9173" y="0"/>
                  <a:pt x="9186" y="12"/>
                </a:cubicBezTo>
                <a:cubicBezTo>
                  <a:pt x="9198" y="25"/>
                  <a:pt x="9198" y="46"/>
                  <a:pt x="9186" y="59"/>
                </a:cubicBezTo>
                <a:lnTo>
                  <a:pt x="8892" y="353"/>
                </a:lnTo>
                <a:cubicBezTo>
                  <a:pt x="8885" y="359"/>
                  <a:pt x="8877" y="363"/>
                  <a:pt x="8868" y="363"/>
                </a:cubicBezTo>
                <a:close/>
                <a:moveTo>
                  <a:pt x="8280" y="363"/>
                </a:moveTo>
                <a:cubicBezTo>
                  <a:pt x="8272" y="363"/>
                  <a:pt x="8264" y="359"/>
                  <a:pt x="8257" y="353"/>
                </a:cubicBezTo>
                <a:cubicBezTo>
                  <a:pt x="8244" y="340"/>
                  <a:pt x="8244" y="319"/>
                  <a:pt x="8257" y="306"/>
                </a:cubicBezTo>
                <a:lnTo>
                  <a:pt x="8551" y="12"/>
                </a:lnTo>
                <a:cubicBezTo>
                  <a:pt x="8564" y="0"/>
                  <a:pt x="8585" y="0"/>
                  <a:pt x="8598" y="12"/>
                </a:cubicBezTo>
                <a:cubicBezTo>
                  <a:pt x="8610" y="25"/>
                  <a:pt x="8610" y="46"/>
                  <a:pt x="8598" y="59"/>
                </a:cubicBezTo>
                <a:lnTo>
                  <a:pt x="8304" y="353"/>
                </a:lnTo>
                <a:cubicBezTo>
                  <a:pt x="8297" y="359"/>
                  <a:pt x="8289" y="363"/>
                  <a:pt x="8280" y="363"/>
                </a:cubicBezTo>
                <a:close/>
                <a:moveTo>
                  <a:pt x="7690" y="363"/>
                </a:moveTo>
                <a:cubicBezTo>
                  <a:pt x="7682" y="363"/>
                  <a:pt x="7674" y="359"/>
                  <a:pt x="7667" y="353"/>
                </a:cubicBezTo>
                <a:cubicBezTo>
                  <a:pt x="7655" y="340"/>
                  <a:pt x="7655" y="319"/>
                  <a:pt x="7667" y="306"/>
                </a:cubicBezTo>
                <a:lnTo>
                  <a:pt x="7961" y="12"/>
                </a:lnTo>
                <a:cubicBezTo>
                  <a:pt x="7974" y="0"/>
                  <a:pt x="7995" y="0"/>
                  <a:pt x="8008" y="12"/>
                </a:cubicBezTo>
                <a:cubicBezTo>
                  <a:pt x="8020" y="25"/>
                  <a:pt x="8020" y="46"/>
                  <a:pt x="8008" y="59"/>
                </a:cubicBezTo>
                <a:lnTo>
                  <a:pt x="7714" y="353"/>
                </a:lnTo>
                <a:cubicBezTo>
                  <a:pt x="7707" y="359"/>
                  <a:pt x="7699" y="363"/>
                  <a:pt x="7690" y="363"/>
                </a:cubicBezTo>
                <a:close/>
                <a:moveTo>
                  <a:pt x="7103" y="363"/>
                </a:moveTo>
                <a:cubicBezTo>
                  <a:pt x="7094" y="363"/>
                  <a:pt x="7086" y="359"/>
                  <a:pt x="7079" y="353"/>
                </a:cubicBezTo>
                <a:cubicBezTo>
                  <a:pt x="7067" y="340"/>
                  <a:pt x="7067" y="319"/>
                  <a:pt x="7079" y="306"/>
                </a:cubicBezTo>
                <a:lnTo>
                  <a:pt x="7373" y="12"/>
                </a:lnTo>
                <a:cubicBezTo>
                  <a:pt x="7386" y="0"/>
                  <a:pt x="7407" y="0"/>
                  <a:pt x="7420" y="12"/>
                </a:cubicBezTo>
                <a:cubicBezTo>
                  <a:pt x="7432" y="25"/>
                  <a:pt x="7432" y="46"/>
                  <a:pt x="7420" y="59"/>
                </a:cubicBezTo>
                <a:lnTo>
                  <a:pt x="7126" y="353"/>
                </a:lnTo>
                <a:cubicBezTo>
                  <a:pt x="7120" y="359"/>
                  <a:pt x="7111" y="363"/>
                  <a:pt x="7103" y="363"/>
                </a:cubicBezTo>
                <a:close/>
                <a:moveTo>
                  <a:pt x="6513" y="363"/>
                </a:moveTo>
                <a:cubicBezTo>
                  <a:pt x="6504" y="363"/>
                  <a:pt x="6496" y="359"/>
                  <a:pt x="6489" y="353"/>
                </a:cubicBezTo>
                <a:cubicBezTo>
                  <a:pt x="6477" y="340"/>
                  <a:pt x="6477" y="319"/>
                  <a:pt x="6489" y="306"/>
                </a:cubicBezTo>
                <a:lnTo>
                  <a:pt x="6783" y="12"/>
                </a:lnTo>
                <a:cubicBezTo>
                  <a:pt x="6796" y="0"/>
                  <a:pt x="6817" y="0"/>
                  <a:pt x="6830" y="12"/>
                </a:cubicBezTo>
                <a:cubicBezTo>
                  <a:pt x="6842" y="25"/>
                  <a:pt x="6842" y="46"/>
                  <a:pt x="6830" y="59"/>
                </a:cubicBezTo>
                <a:lnTo>
                  <a:pt x="6536" y="353"/>
                </a:lnTo>
                <a:cubicBezTo>
                  <a:pt x="6530" y="359"/>
                  <a:pt x="6521" y="363"/>
                  <a:pt x="6513" y="363"/>
                </a:cubicBezTo>
                <a:close/>
                <a:moveTo>
                  <a:pt x="5925" y="363"/>
                </a:moveTo>
                <a:cubicBezTo>
                  <a:pt x="5916" y="363"/>
                  <a:pt x="5908" y="359"/>
                  <a:pt x="5901" y="353"/>
                </a:cubicBezTo>
                <a:cubicBezTo>
                  <a:pt x="5889" y="340"/>
                  <a:pt x="5889" y="319"/>
                  <a:pt x="5901" y="306"/>
                </a:cubicBezTo>
                <a:lnTo>
                  <a:pt x="6195" y="12"/>
                </a:lnTo>
                <a:cubicBezTo>
                  <a:pt x="6208" y="0"/>
                  <a:pt x="6229" y="0"/>
                  <a:pt x="6242" y="12"/>
                </a:cubicBezTo>
                <a:cubicBezTo>
                  <a:pt x="6255" y="25"/>
                  <a:pt x="6255" y="46"/>
                  <a:pt x="6242" y="59"/>
                </a:cubicBezTo>
                <a:lnTo>
                  <a:pt x="5948" y="353"/>
                </a:lnTo>
                <a:cubicBezTo>
                  <a:pt x="5942" y="359"/>
                  <a:pt x="5933" y="363"/>
                  <a:pt x="5925" y="363"/>
                </a:cubicBezTo>
                <a:close/>
                <a:moveTo>
                  <a:pt x="5335" y="363"/>
                </a:moveTo>
                <a:cubicBezTo>
                  <a:pt x="5326" y="363"/>
                  <a:pt x="5318" y="359"/>
                  <a:pt x="5312" y="353"/>
                </a:cubicBezTo>
                <a:cubicBezTo>
                  <a:pt x="5299" y="340"/>
                  <a:pt x="5299" y="319"/>
                  <a:pt x="5312" y="306"/>
                </a:cubicBezTo>
                <a:lnTo>
                  <a:pt x="5605" y="12"/>
                </a:lnTo>
                <a:cubicBezTo>
                  <a:pt x="5618" y="0"/>
                  <a:pt x="5639" y="0"/>
                  <a:pt x="5652" y="12"/>
                </a:cubicBezTo>
                <a:cubicBezTo>
                  <a:pt x="5665" y="25"/>
                  <a:pt x="5665" y="46"/>
                  <a:pt x="5652" y="59"/>
                </a:cubicBezTo>
                <a:lnTo>
                  <a:pt x="5358" y="353"/>
                </a:lnTo>
                <a:cubicBezTo>
                  <a:pt x="5352" y="359"/>
                  <a:pt x="5343" y="363"/>
                  <a:pt x="5335" y="363"/>
                </a:cubicBezTo>
                <a:close/>
                <a:moveTo>
                  <a:pt x="4747" y="363"/>
                </a:moveTo>
                <a:cubicBezTo>
                  <a:pt x="4738" y="363"/>
                  <a:pt x="4730" y="359"/>
                  <a:pt x="4724" y="353"/>
                </a:cubicBezTo>
                <a:cubicBezTo>
                  <a:pt x="4711" y="340"/>
                  <a:pt x="4711" y="319"/>
                  <a:pt x="4724" y="306"/>
                </a:cubicBezTo>
                <a:lnTo>
                  <a:pt x="5018" y="12"/>
                </a:lnTo>
                <a:cubicBezTo>
                  <a:pt x="5030" y="0"/>
                  <a:pt x="5051" y="0"/>
                  <a:pt x="5064" y="12"/>
                </a:cubicBezTo>
                <a:cubicBezTo>
                  <a:pt x="5077" y="25"/>
                  <a:pt x="5077" y="46"/>
                  <a:pt x="5064" y="59"/>
                </a:cubicBezTo>
                <a:lnTo>
                  <a:pt x="4770" y="353"/>
                </a:lnTo>
                <a:cubicBezTo>
                  <a:pt x="4764" y="359"/>
                  <a:pt x="4755" y="363"/>
                  <a:pt x="4747" y="363"/>
                </a:cubicBezTo>
                <a:close/>
                <a:moveTo>
                  <a:pt x="4159" y="363"/>
                </a:moveTo>
                <a:cubicBezTo>
                  <a:pt x="4151" y="363"/>
                  <a:pt x="4142" y="359"/>
                  <a:pt x="4136" y="353"/>
                </a:cubicBezTo>
                <a:cubicBezTo>
                  <a:pt x="4123" y="340"/>
                  <a:pt x="4123" y="319"/>
                  <a:pt x="4136" y="306"/>
                </a:cubicBezTo>
                <a:lnTo>
                  <a:pt x="4430" y="12"/>
                </a:lnTo>
                <a:cubicBezTo>
                  <a:pt x="4442" y="0"/>
                  <a:pt x="4464" y="0"/>
                  <a:pt x="4476" y="12"/>
                </a:cubicBezTo>
                <a:cubicBezTo>
                  <a:pt x="4489" y="25"/>
                  <a:pt x="4489" y="46"/>
                  <a:pt x="4476" y="59"/>
                </a:cubicBezTo>
                <a:lnTo>
                  <a:pt x="4182" y="353"/>
                </a:lnTo>
                <a:cubicBezTo>
                  <a:pt x="4174" y="359"/>
                  <a:pt x="4165" y="363"/>
                  <a:pt x="4159" y="363"/>
                </a:cubicBezTo>
                <a:close/>
                <a:moveTo>
                  <a:pt x="3569" y="363"/>
                </a:moveTo>
                <a:cubicBezTo>
                  <a:pt x="3561" y="363"/>
                  <a:pt x="3552" y="359"/>
                  <a:pt x="3546" y="353"/>
                </a:cubicBezTo>
                <a:cubicBezTo>
                  <a:pt x="3533" y="340"/>
                  <a:pt x="3533" y="319"/>
                  <a:pt x="3546" y="306"/>
                </a:cubicBezTo>
                <a:lnTo>
                  <a:pt x="3840" y="12"/>
                </a:lnTo>
                <a:cubicBezTo>
                  <a:pt x="3852" y="0"/>
                  <a:pt x="3874" y="0"/>
                  <a:pt x="3886" y="12"/>
                </a:cubicBezTo>
                <a:cubicBezTo>
                  <a:pt x="3899" y="25"/>
                  <a:pt x="3899" y="46"/>
                  <a:pt x="3886" y="59"/>
                </a:cubicBezTo>
                <a:lnTo>
                  <a:pt x="3592" y="353"/>
                </a:lnTo>
                <a:cubicBezTo>
                  <a:pt x="3586" y="359"/>
                  <a:pt x="3578" y="363"/>
                  <a:pt x="3569" y="363"/>
                </a:cubicBezTo>
                <a:close/>
                <a:moveTo>
                  <a:pt x="2981" y="363"/>
                </a:moveTo>
                <a:cubicBezTo>
                  <a:pt x="2973" y="363"/>
                  <a:pt x="2964" y="359"/>
                  <a:pt x="2958" y="353"/>
                </a:cubicBezTo>
                <a:cubicBezTo>
                  <a:pt x="2945" y="340"/>
                  <a:pt x="2945" y="319"/>
                  <a:pt x="2958" y="306"/>
                </a:cubicBezTo>
                <a:lnTo>
                  <a:pt x="3252" y="12"/>
                </a:lnTo>
                <a:cubicBezTo>
                  <a:pt x="3265" y="0"/>
                  <a:pt x="3285" y="0"/>
                  <a:pt x="3298" y="12"/>
                </a:cubicBezTo>
                <a:cubicBezTo>
                  <a:pt x="3310" y="25"/>
                  <a:pt x="3311" y="46"/>
                  <a:pt x="3298" y="59"/>
                </a:cubicBezTo>
                <a:lnTo>
                  <a:pt x="3004" y="353"/>
                </a:lnTo>
                <a:cubicBezTo>
                  <a:pt x="2996" y="359"/>
                  <a:pt x="2990" y="363"/>
                  <a:pt x="2981" y="363"/>
                </a:cubicBezTo>
                <a:close/>
                <a:moveTo>
                  <a:pt x="2391" y="363"/>
                </a:moveTo>
                <a:cubicBezTo>
                  <a:pt x="2383" y="363"/>
                  <a:pt x="2374" y="359"/>
                  <a:pt x="2368" y="353"/>
                </a:cubicBezTo>
                <a:cubicBezTo>
                  <a:pt x="2355" y="340"/>
                  <a:pt x="2355" y="319"/>
                  <a:pt x="2368" y="306"/>
                </a:cubicBezTo>
                <a:lnTo>
                  <a:pt x="2662" y="12"/>
                </a:lnTo>
                <a:cubicBezTo>
                  <a:pt x="2675" y="0"/>
                  <a:pt x="2695" y="0"/>
                  <a:pt x="2708" y="12"/>
                </a:cubicBezTo>
                <a:cubicBezTo>
                  <a:pt x="2720" y="25"/>
                  <a:pt x="2721" y="46"/>
                  <a:pt x="2708" y="59"/>
                </a:cubicBezTo>
                <a:lnTo>
                  <a:pt x="2414" y="353"/>
                </a:lnTo>
                <a:cubicBezTo>
                  <a:pt x="2408" y="359"/>
                  <a:pt x="2400" y="363"/>
                  <a:pt x="2391" y="363"/>
                </a:cubicBezTo>
                <a:close/>
                <a:moveTo>
                  <a:pt x="1803" y="363"/>
                </a:moveTo>
                <a:cubicBezTo>
                  <a:pt x="1795" y="363"/>
                  <a:pt x="1786" y="359"/>
                  <a:pt x="1780" y="353"/>
                </a:cubicBezTo>
                <a:cubicBezTo>
                  <a:pt x="1767" y="340"/>
                  <a:pt x="1767" y="319"/>
                  <a:pt x="1780" y="306"/>
                </a:cubicBezTo>
                <a:lnTo>
                  <a:pt x="2074" y="12"/>
                </a:lnTo>
                <a:cubicBezTo>
                  <a:pt x="2087" y="0"/>
                  <a:pt x="2108" y="0"/>
                  <a:pt x="2121" y="12"/>
                </a:cubicBezTo>
                <a:cubicBezTo>
                  <a:pt x="2133" y="25"/>
                  <a:pt x="2133" y="46"/>
                  <a:pt x="2121" y="59"/>
                </a:cubicBezTo>
                <a:lnTo>
                  <a:pt x="1827" y="353"/>
                </a:lnTo>
                <a:cubicBezTo>
                  <a:pt x="1820" y="359"/>
                  <a:pt x="1812" y="363"/>
                  <a:pt x="1803" y="363"/>
                </a:cubicBezTo>
                <a:close/>
                <a:moveTo>
                  <a:pt x="1213" y="363"/>
                </a:moveTo>
                <a:cubicBezTo>
                  <a:pt x="1205" y="363"/>
                  <a:pt x="1196" y="359"/>
                  <a:pt x="1190" y="353"/>
                </a:cubicBezTo>
                <a:cubicBezTo>
                  <a:pt x="1177" y="340"/>
                  <a:pt x="1177" y="319"/>
                  <a:pt x="1190" y="306"/>
                </a:cubicBezTo>
                <a:lnTo>
                  <a:pt x="1484" y="12"/>
                </a:lnTo>
                <a:cubicBezTo>
                  <a:pt x="1497" y="0"/>
                  <a:pt x="1518" y="0"/>
                  <a:pt x="1531" y="12"/>
                </a:cubicBezTo>
                <a:cubicBezTo>
                  <a:pt x="1543" y="25"/>
                  <a:pt x="1543" y="46"/>
                  <a:pt x="1531" y="59"/>
                </a:cubicBezTo>
                <a:lnTo>
                  <a:pt x="1237" y="353"/>
                </a:lnTo>
                <a:cubicBezTo>
                  <a:pt x="1230" y="359"/>
                  <a:pt x="1222" y="363"/>
                  <a:pt x="1213" y="363"/>
                </a:cubicBezTo>
                <a:close/>
                <a:moveTo>
                  <a:pt x="625" y="363"/>
                </a:moveTo>
                <a:cubicBezTo>
                  <a:pt x="617" y="363"/>
                  <a:pt x="609" y="359"/>
                  <a:pt x="602" y="353"/>
                </a:cubicBezTo>
                <a:cubicBezTo>
                  <a:pt x="590" y="340"/>
                  <a:pt x="590" y="319"/>
                  <a:pt x="602" y="306"/>
                </a:cubicBezTo>
                <a:lnTo>
                  <a:pt x="896" y="12"/>
                </a:lnTo>
                <a:cubicBezTo>
                  <a:pt x="909" y="0"/>
                  <a:pt x="930" y="0"/>
                  <a:pt x="943" y="12"/>
                </a:cubicBezTo>
                <a:cubicBezTo>
                  <a:pt x="955" y="25"/>
                  <a:pt x="955" y="46"/>
                  <a:pt x="943" y="59"/>
                </a:cubicBezTo>
                <a:lnTo>
                  <a:pt x="649" y="353"/>
                </a:lnTo>
                <a:cubicBezTo>
                  <a:pt x="642" y="359"/>
                  <a:pt x="634" y="363"/>
                  <a:pt x="625" y="363"/>
                </a:cubicBezTo>
                <a:close/>
                <a:moveTo>
                  <a:pt x="36" y="3307"/>
                </a:moveTo>
                <a:cubicBezTo>
                  <a:pt x="27" y="3307"/>
                  <a:pt x="19" y="3303"/>
                  <a:pt x="12" y="3296"/>
                </a:cubicBezTo>
                <a:cubicBezTo>
                  <a:pt x="0" y="3284"/>
                  <a:pt x="0" y="3263"/>
                  <a:pt x="12" y="3250"/>
                </a:cubicBezTo>
                <a:lnTo>
                  <a:pt x="308" y="2956"/>
                </a:lnTo>
                <a:cubicBezTo>
                  <a:pt x="321" y="2943"/>
                  <a:pt x="342" y="2943"/>
                  <a:pt x="355" y="2956"/>
                </a:cubicBezTo>
                <a:cubicBezTo>
                  <a:pt x="368" y="2969"/>
                  <a:pt x="368" y="2990"/>
                  <a:pt x="355" y="3003"/>
                </a:cubicBezTo>
                <a:lnTo>
                  <a:pt x="61" y="3296"/>
                </a:lnTo>
                <a:cubicBezTo>
                  <a:pt x="52" y="3303"/>
                  <a:pt x="44" y="3307"/>
                  <a:pt x="36" y="3307"/>
                </a:cubicBezTo>
                <a:close/>
                <a:moveTo>
                  <a:pt x="36" y="2717"/>
                </a:moveTo>
                <a:cubicBezTo>
                  <a:pt x="27" y="2717"/>
                  <a:pt x="19" y="2713"/>
                  <a:pt x="12" y="2706"/>
                </a:cubicBezTo>
                <a:cubicBezTo>
                  <a:pt x="0" y="2694"/>
                  <a:pt x="0" y="2673"/>
                  <a:pt x="12" y="2660"/>
                </a:cubicBezTo>
                <a:lnTo>
                  <a:pt x="306" y="2366"/>
                </a:lnTo>
                <a:cubicBezTo>
                  <a:pt x="319" y="2353"/>
                  <a:pt x="340" y="2353"/>
                  <a:pt x="353" y="2366"/>
                </a:cubicBezTo>
                <a:cubicBezTo>
                  <a:pt x="365" y="2379"/>
                  <a:pt x="365" y="2400"/>
                  <a:pt x="353" y="2413"/>
                </a:cubicBezTo>
                <a:lnTo>
                  <a:pt x="59" y="2706"/>
                </a:lnTo>
                <a:cubicBezTo>
                  <a:pt x="52" y="2715"/>
                  <a:pt x="44" y="2717"/>
                  <a:pt x="36" y="2717"/>
                </a:cubicBezTo>
                <a:close/>
                <a:moveTo>
                  <a:pt x="36" y="2129"/>
                </a:moveTo>
                <a:cubicBezTo>
                  <a:pt x="27" y="2129"/>
                  <a:pt x="19" y="2125"/>
                  <a:pt x="12" y="2121"/>
                </a:cubicBezTo>
                <a:cubicBezTo>
                  <a:pt x="0" y="2108"/>
                  <a:pt x="0" y="2087"/>
                  <a:pt x="12" y="2074"/>
                </a:cubicBezTo>
                <a:lnTo>
                  <a:pt x="308" y="1780"/>
                </a:lnTo>
                <a:cubicBezTo>
                  <a:pt x="321" y="1768"/>
                  <a:pt x="342" y="1768"/>
                  <a:pt x="355" y="1780"/>
                </a:cubicBezTo>
                <a:cubicBezTo>
                  <a:pt x="368" y="1793"/>
                  <a:pt x="368" y="1814"/>
                  <a:pt x="355" y="1827"/>
                </a:cubicBezTo>
                <a:lnTo>
                  <a:pt x="61" y="2121"/>
                </a:lnTo>
                <a:cubicBezTo>
                  <a:pt x="52" y="2125"/>
                  <a:pt x="44" y="2129"/>
                  <a:pt x="36" y="2129"/>
                </a:cubicBezTo>
                <a:close/>
                <a:moveTo>
                  <a:pt x="36" y="1541"/>
                </a:moveTo>
                <a:cubicBezTo>
                  <a:pt x="27" y="1541"/>
                  <a:pt x="19" y="1537"/>
                  <a:pt x="12" y="1531"/>
                </a:cubicBezTo>
                <a:cubicBezTo>
                  <a:pt x="0" y="1518"/>
                  <a:pt x="0" y="1497"/>
                  <a:pt x="12" y="1484"/>
                </a:cubicBezTo>
                <a:lnTo>
                  <a:pt x="308" y="1190"/>
                </a:lnTo>
                <a:cubicBezTo>
                  <a:pt x="321" y="1178"/>
                  <a:pt x="342" y="1178"/>
                  <a:pt x="355" y="1190"/>
                </a:cubicBezTo>
                <a:cubicBezTo>
                  <a:pt x="368" y="1203"/>
                  <a:pt x="368" y="1224"/>
                  <a:pt x="355" y="1237"/>
                </a:cubicBezTo>
                <a:lnTo>
                  <a:pt x="61" y="1531"/>
                </a:lnTo>
                <a:cubicBezTo>
                  <a:pt x="52" y="1537"/>
                  <a:pt x="44" y="1541"/>
                  <a:pt x="36" y="1541"/>
                </a:cubicBezTo>
                <a:close/>
                <a:moveTo>
                  <a:pt x="36" y="951"/>
                </a:moveTo>
                <a:cubicBezTo>
                  <a:pt x="27" y="951"/>
                  <a:pt x="19" y="947"/>
                  <a:pt x="12" y="943"/>
                </a:cubicBezTo>
                <a:cubicBezTo>
                  <a:pt x="0" y="930"/>
                  <a:pt x="0" y="909"/>
                  <a:pt x="12" y="896"/>
                </a:cubicBezTo>
                <a:lnTo>
                  <a:pt x="308" y="602"/>
                </a:lnTo>
                <a:cubicBezTo>
                  <a:pt x="321" y="590"/>
                  <a:pt x="342" y="590"/>
                  <a:pt x="355" y="602"/>
                </a:cubicBezTo>
                <a:cubicBezTo>
                  <a:pt x="368" y="615"/>
                  <a:pt x="368" y="636"/>
                  <a:pt x="355" y="649"/>
                </a:cubicBezTo>
                <a:lnTo>
                  <a:pt x="61" y="943"/>
                </a:lnTo>
                <a:cubicBezTo>
                  <a:pt x="52" y="949"/>
                  <a:pt x="44" y="951"/>
                  <a:pt x="36" y="951"/>
                </a:cubicBezTo>
                <a:close/>
                <a:moveTo>
                  <a:pt x="36" y="363"/>
                </a:moveTo>
                <a:cubicBezTo>
                  <a:pt x="27" y="363"/>
                  <a:pt x="19" y="359"/>
                  <a:pt x="12" y="353"/>
                </a:cubicBezTo>
                <a:cubicBezTo>
                  <a:pt x="0" y="340"/>
                  <a:pt x="0" y="319"/>
                  <a:pt x="12" y="306"/>
                </a:cubicBezTo>
                <a:lnTo>
                  <a:pt x="308" y="12"/>
                </a:lnTo>
                <a:cubicBezTo>
                  <a:pt x="321" y="0"/>
                  <a:pt x="342" y="0"/>
                  <a:pt x="355" y="12"/>
                </a:cubicBezTo>
                <a:cubicBezTo>
                  <a:pt x="368" y="25"/>
                  <a:pt x="368" y="46"/>
                  <a:pt x="355" y="59"/>
                </a:cubicBezTo>
                <a:lnTo>
                  <a:pt x="61" y="353"/>
                </a:lnTo>
                <a:cubicBezTo>
                  <a:pt x="52" y="359"/>
                  <a:pt x="44" y="363"/>
                  <a:pt x="36" y="363"/>
                </a:cubicBezTo>
                <a:close/>
              </a:path>
            </a:pathLst>
          </a:custGeom>
          <a:solidFill>
            <a:srgbClr val="BFD338"/>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350">
              <a:solidFill>
                <a:schemeClr val="dk1"/>
              </a:solidFill>
              <a:latin typeface="Arial"/>
              <a:ea typeface="Arial"/>
              <a:cs typeface="Arial"/>
              <a:sym typeface="Arial"/>
            </a:endParaRPr>
          </a:p>
        </p:txBody>
      </p:sp>
      <p:sp>
        <p:nvSpPr>
          <p:cNvPr id="65" name="Google Shape;65;p15"/>
          <p:cNvSpPr/>
          <p:nvPr/>
        </p:nvSpPr>
        <p:spPr>
          <a:xfrm>
            <a:off x="342900" y="5741429"/>
            <a:ext cx="4082766" cy="998475"/>
          </a:xfrm>
          <a:custGeom>
            <a:rect b="b" l="l" r="r" t="t"/>
            <a:pathLst>
              <a:path extrusionOk="0" h="3308" w="18032">
                <a:moveTo>
                  <a:pt x="15935" y="3307"/>
                </a:moveTo>
                <a:cubicBezTo>
                  <a:pt x="15927" y="3307"/>
                  <a:pt x="15918" y="3303"/>
                  <a:pt x="15912" y="3296"/>
                </a:cubicBezTo>
                <a:cubicBezTo>
                  <a:pt x="15899" y="3284"/>
                  <a:pt x="15899" y="3263"/>
                  <a:pt x="15912" y="3250"/>
                </a:cubicBezTo>
                <a:lnTo>
                  <a:pt x="16206" y="2956"/>
                </a:lnTo>
                <a:cubicBezTo>
                  <a:pt x="16219" y="2943"/>
                  <a:pt x="16240" y="2943"/>
                  <a:pt x="16253" y="2956"/>
                </a:cubicBezTo>
                <a:cubicBezTo>
                  <a:pt x="16265" y="2969"/>
                  <a:pt x="16265" y="2990"/>
                  <a:pt x="16253" y="3003"/>
                </a:cubicBezTo>
                <a:lnTo>
                  <a:pt x="15959" y="3296"/>
                </a:lnTo>
                <a:cubicBezTo>
                  <a:pt x="15952" y="3303"/>
                  <a:pt x="15944" y="3307"/>
                  <a:pt x="15935" y="3307"/>
                </a:cubicBezTo>
                <a:close/>
                <a:moveTo>
                  <a:pt x="15345" y="3307"/>
                </a:moveTo>
                <a:cubicBezTo>
                  <a:pt x="15337" y="3307"/>
                  <a:pt x="15329" y="3303"/>
                  <a:pt x="15322" y="3296"/>
                </a:cubicBezTo>
                <a:cubicBezTo>
                  <a:pt x="15309" y="3284"/>
                  <a:pt x="15309" y="3263"/>
                  <a:pt x="15322" y="3250"/>
                </a:cubicBezTo>
                <a:lnTo>
                  <a:pt x="15618" y="2956"/>
                </a:lnTo>
                <a:cubicBezTo>
                  <a:pt x="15631" y="2943"/>
                  <a:pt x="15652" y="2943"/>
                  <a:pt x="15665" y="2956"/>
                </a:cubicBezTo>
                <a:cubicBezTo>
                  <a:pt x="15677" y="2969"/>
                  <a:pt x="15677" y="2990"/>
                  <a:pt x="15665" y="3003"/>
                </a:cubicBezTo>
                <a:lnTo>
                  <a:pt x="15371" y="3296"/>
                </a:lnTo>
                <a:cubicBezTo>
                  <a:pt x="15362" y="3303"/>
                  <a:pt x="15354" y="3307"/>
                  <a:pt x="15345" y="3307"/>
                </a:cubicBezTo>
                <a:close/>
                <a:moveTo>
                  <a:pt x="14758" y="3307"/>
                </a:moveTo>
                <a:cubicBezTo>
                  <a:pt x="14749" y="3307"/>
                  <a:pt x="14741" y="3303"/>
                  <a:pt x="14734" y="3296"/>
                </a:cubicBezTo>
                <a:cubicBezTo>
                  <a:pt x="14722" y="3284"/>
                  <a:pt x="14722" y="3263"/>
                  <a:pt x="14734" y="3250"/>
                </a:cubicBezTo>
                <a:lnTo>
                  <a:pt x="15028" y="2956"/>
                </a:lnTo>
                <a:cubicBezTo>
                  <a:pt x="15041" y="2943"/>
                  <a:pt x="15062" y="2943"/>
                  <a:pt x="15075" y="2956"/>
                </a:cubicBezTo>
                <a:cubicBezTo>
                  <a:pt x="15087" y="2969"/>
                  <a:pt x="15087" y="2990"/>
                  <a:pt x="15075" y="3003"/>
                </a:cubicBezTo>
                <a:lnTo>
                  <a:pt x="14781" y="3296"/>
                </a:lnTo>
                <a:cubicBezTo>
                  <a:pt x="14774" y="3303"/>
                  <a:pt x="14766" y="3307"/>
                  <a:pt x="14758" y="3307"/>
                </a:cubicBezTo>
                <a:close/>
                <a:moveTo>
                  <a:pt x="14168" y="3307"/>
                </a:moveTo>
                <a:cubicBezTo>
                  <a:pt x="14159" y="3307"/>
                  <a:pt x="14151" y="3303"/>
                  <a:pt x="14144" y="3296"/>
                </a:cubicBezTo>
                <a:cubicBezTo>
                  <a:pt x="14132" y="3284"/>
                  <a:pt x="14132" y="3263"/>
                  <a:pt x="14144" y="3250"/>
                </a:cubicBezTo>
                <a:lnTo>
                  <a:pt x="14438" y="2956"/>
                </a:lnTo>
                <a:cubicBezTo>
                  <a:pt x="14451" y="2943"/>
                  <a:pt x="14472" y="2943"/>
                  <a:pt x="14485" y="2956"/>
                </a:cubicBezTo>
                <a:cubicBezTo>
                  <a:pt x="14497" y="2969"/>
                  <a:pt x="14497" y="2990"/>
                  <a:pt x="14485" y="3003"/>
                </a:cubicBezTo>
                <a:lnTo>
                  <a:pt x="14191" y="3296"/>
                </a:lnTo>
                <a:cubicBezTo>
                  <a:pt x="14184" y="3303"/>
                  <a:pt x="14176" y="3307"/>
                  <a:pt x="14168" y="3307"/>
                </a:cubicBezTo>
                <a:close/>
                <a:moveTo>
                  <a:pt x="13580" y="3307"/>
                </a:moveTo>
                <a:cubicBezTo>
                  <a:pt x="13571" y="3307"/>
                  <a:pt x="13563" y="3303"/>
                  <a:pt x="13556" y="3296"/>
                </a:cubicBezTo>
                <a:cubicBezTo>
                  <a:pt x="13544" y="3284"/>
                  <a:pt x="13544" y="3263"/>
                  <a:pt x="13556" y="3250"/>
                </a:cubicBezTo>
                <a:lnTo>
                  <a:pt x="13850" y="2956"/>
                </a:lnTo>
                <a:cubicBezTo>
                  <a:pt x="13863" y="2943"/>
                  <a:pt x="13884" y="2943"/>
                  <a:pt x="13897" y="2956"/>
                </a:cubicBezTo>
                <a:cubicBezTo>
                  <a:pt x="13910" y="2969"/>
                  <a:pt x="13910" y="2990"/>
                  <a:pt x="13897" y="3003"/>
                </a:cubicBezTo>
                <a:lnTo>
                  <a:pt x="13603" y="3296"/>
                </a:lnTo>
                <a:cubicBezTo>
                  <a:pt x="13597" y="3303"/>
                  <a:pt x="13588" y="3307"/>
                  <a:pt x="13580" y="3307"/>
                </a:cubicBezTo>
                <a:close/>
                <a:moveTo>
                  <a:pt x="12990" y="3307"/>
                </a:moveTo>
                <a:cubicBezTo>
                  <a:pt x="12981" y="3307"/>
                  <a:pt x="12973" y="3303"/>
                  <a:pt x="12966" y="3296"/>
                </a:cubicBezTo>
                <a:cubicBezTo>
                  <a:pt x="12954" y="3284"/>
                  <a:pt x="12954" y="3263"/>
                  <a:pt x="12966" y="3250"/>
                </a:cubicBezTo>
                <a:lnTo>
                  <a:pt x="13260" y="2956"/>
                </a:lnTo>
                <a:cubicBezTo>
                  <a:pt x="13273" y="2943"/>
                  <a:pt x="13294" y="2943"/>
                  <a:pt x="13307" y="2956"/>
                </a:cubicBezTo>
                <a:cubicBezTo>
                  <a:pt x="13320" y="2969"/>
                  <a:pt x="13320" y="2990"/>
                  <a:pt x="13307" y="3003"/>
                </a:cubicBezTo>
                <a:lnTo>
                  <a:pt x="13013" y="3296"/>
                </a:lnTo>
                <a:cubicBezTo>
                  <a:pt x="13007" y="3303"/>
                  <a:pt x="12998" y="3307"/>
                  <a:pt x="12990" y="3307"/>
                </a:cubicBezTo>
                <a:close/>
                <a:moveTo>
                  <a:pt x="9458" y="3307"/>
                </a:moveTo>
                <a:cubicBezTo>
                  <a:pt x="9450" y="3307"/>
                  <a:pt x="9441" y="3303"/>
                  <a:pt x="9435" y="3296"/>
                </a:cubicBezTo>
                <a:cubicBezTo>
                  <a:pt x="9422" y="3284"/>
                  <a:pt x="9422" y="3263"/>
                  <a:pt x="9435" y="3250"/>
                </a:cubicBezTo>
                <a:lnTo>
                  <a:pt x="9729" y="2956"/>
                </a:lnTo>
                <a:cubicBezTo>
                  <a:pt x="9742" y="2943"/>
                  <a:pt x="9762" y="2943"/>
                  <a:pt x="9775" y="2956"/>
                </a:cubicBezTo>
                <a:cubicBezTo>
                  <a:pt x="9787" y="2969"/>
                  <a:pt x="9788" y="2990"/>
                  <a:pt x="9775" y="3003"/>
                </a:cubicBezTo>
                <a:lnTo>
                  <a:pt x="9482" y="3296"/>
                </a:lnTo>
                <a:cubicBezTo>
                  <a:pt x="9475" y="3303"/>
                  <a:pt x="9467" y="3307"/>
                  <a:pt x="9458" y="3307"/>
                </a:cubicBezTo>
                <a:close/>
                <a:moveTo>
                  <a:pt x="8868" y="3307"/>
                </a:moveTo>
                <a:cubicBezTo>
                  <a:pt x="8860" y="3307"/>
                  <a:pt x="8851" y="3303"/>
                  <a:pt x="8845" y="3296"/>
                </a:cubicBezTo>
                <a:cubicBezTo>
                  <a:pt x="8832" y="3284"/>
                  <a:pt x="8832" y="3263"/>
                  <a:pt x="8845" y="3250"/>
                </a:cubicBezTo>
                <a:lnTo>
                  <a:pt x="9139" y="2956"/>
                </a:lnTo>
                <a:cubicBezTo>
                  <a:pt x="9152" y="2943"/>
                  <a:pt x="9173" y="2943"/>
                  <a:pt x="9186" y="2956"/>
                </a:cubicBezTo>
                <a:cubicBezTo>
                  <a:pt x="9198" y="2969"/>
                  <a:pt x="9198" y="2990"/>
                  <a:pt x="9186" y="3003"/>
                </a:cubicBezTo>
                <a:lnTo>
                  <a:pt x="8892" y="3296"/>
                </a:lnTo>
                <a:cubicBezTo>
                  <a:pt x="8885" y="3303"/>
                  <a:pt x="8877" y="3307"/>
                  <a:pt x="8868" y="3307"/>
                </a:cubicBezTo>
                <a:close/>
                <a:moveTo>
                  <a:pt x="8280" y="3307"/>
                </a:moveTo>
                <a:cubicBezTo>
                  <a:pt x="8272" y="3307"/>
                  <a:pt x="8264" y="3303"/>
                  <a:pt x="8257" y="3296"/>
                </a:cubicBezTo>
                <a:cubicBezTo>
                  <a:pt x="8244" y="3284"/>
                  <a:pt x="8244" y="3263"/>
                  <a:pt x="8257" y="3250"/>
                </a:cubicBezTo>
                <a:lnTo>
                  <a:pt x="8551" y="2956"/>
                </a:lnTo>
                <a:cubicBezTo>
                  <a:pt x="8564" y="2943"/>
                  <a:pt x="8585" y="2943"/>
                  <a:pt x="8598" y="2956"/>
                </a:cubicBezTo>
                <a:cubicBezTo>
                  <a:pt x="8610" y="2969"/>
                  <a:pt x="8610" y="2990"/>
                  <a:pt x="8598" y="3003"/>
                </a:cubicBezTo>
                <a:lnTo>
                  <a:pt x="8304" y="3296"/>
                </a:lnTo>
                <a:cubicBezTo>
                  <a:pt x="8297" y="3303"/>
                  <a:pt x="8289" y="3307"/>
                  <a:pt x="8280" y="3307"/>
                </a:cubicBezTo>
                <a:close/>
                <a:moveTo>
                  <a:pt x="7690" y="3307"/>
                </a:moveTo>
                <a:cubicBezTo>
                  <a:pt x="7682" y="3307"/>
                  <a:pt x="7674" y="3303"/>
                  <a:pt x="7667" y="3296"/>
                </a:cubicBezTo>
                <a:cubicBezTo>
                  <a:pt x="7655" y="3284"/>
                  <a:pt x="7655" y="3263"/>
                  <a:pt x="7667" y="3250"/>
                </a:cubicBezTo>
                <a:lnTo>
                  <a:pt x="7963" y="2956"/>
                </a:lnTo>
                <a:cubicBezTo>
                  <a:pt x="7976" y="2943"/>
                  <a:pt x="7997" y="2943"/>
                  <a:pt x="8010" y="2956"/>
                </a:cubicBezTo>
                <a:cubicBezTo>
                  <a:pt x="8022" y="2969"/>
                  <a:pt x="8022" y="2990"/>
                  <a:pt x="8010" y="3003"/>
                </a:cubicBezTo>
                <a:lnTo>
                  <a:pt x="7716" y="3296"/>
                </a:lnTo>
                <a:cubicBezTo>
                  <a:pt x="7707" y="3303"/>
                  <a:pt x="7699" y="3307"/>
                  <a:pt x="7690" y="3307"/>
                </a:cubicBezTo>
                <a:close/>
                <a:moveTo>
                  <a:pt x="7103" y="3307"/>
                </a:moveTo>
                <a:cubicBezTo>
                  <a:pt x="7094" y="3307"/>
                  <a:pt x="7086" y="3303"/>
                  <a:pt x="7079" y="3296"/>
                </a:cubicBezTo>
                <a:cubicBezTo>
                  <a:pt x="7067" y="3284"/>
                  <a:pt x="7067" y="3263"/>
                  <a:pt x="7079" y="3250"/>
                </a:cubicBezTo>
                <a:lnTo>
                  <a:pt x="7373" y="2956"/>
                </a:lnTo>
                <a:cubicBezTo>
                  <a:pt x="7386" y="2943"/>
                  <a:pt x="7407" y="2943"/>
                  <a:pt x="7420" y="2956"/>
                </a:cubicBezTo>
                <a:cubicBezTo>
                  <a:pt x="7432" y="2969"/>
                  <a:pt x="7432" y="2990"/>
                  <a:pt x="7420" y="3003"/>
                </a:cubicBezTo>
                <a:lnTo>
                  <a:pt x="7126" y="3296"/>
                </a:lnTo>
                <a:cubicBezTo>
                  <a:pt x="7120" y="3303"/>
                  <a:pt x="7111" y="3307"/>
                  <a:pt x="7103" y="3307"/>
                </a:cubicBezTo>
                <a:close/>
                <a:moveTo>
                  <a:pt x="6513" y="3307"/>
                </a:moveTo>
                <a:cubicBezTo>
                  <a:pt x="6504" y="3307"/>
                  <a:pt x="6496" y="3303"/>
                  <a:pt x="6489" y="3296"/>
                </a:cubicBezTo>
                <a:cubicBezTo>
                  <a:pt x="6477" y="3284"/>
                  <a:pt x="6477" y="3263"/>
                  <a:pt x="6489" y="3250"/>
                </a:cubicBezTo>
                <a:lnTo>
                  <a:pt x="6783" y="2956"/>
                </a:lnTo>
                <a:cubicBezTo>
                  <a:pt x="6796" y="2943"/>
                  <a:pt x="6817" y="2943"/>
                  <a:pt x="6830" y="2956"/>
                </a:cubicBezTo>
                <a:cubicBezTo>
                  <a:pt x="6842" y="2969"/>
                  <a:pt x="6842" y="2990"/>
                  <a:pt x="6830" y="3003"/>
                </a:cubicBezTo>
                <a:lnTo>
                  <a:pt x="6536" y="3296"/>
                </a:lnTo>
                <a:cubicBezTo>
                  <a:pt x="6530" y="3303"/>
                  <a:pt x="6521" y="3307"/>
                  <a:pt x="6513" y="3307"/>
                </a:cubicBezTo>
                <a:close/>
                <a:moveTo>
                  <a:pt x="2981" y="3307"/>
                </a:moveTo>
                <a:cubicBezTo>
                  <a:pt x="2973" y="3307"/>
                  <a:pt x="2964" y="3303"/>
                  <a:pt x="2958" y="3296"/>
                </a:cubicBezTo>
                <a:cubicBezTo>
                  <a:pt x="2945" y="3284"/>
                  <a:pt x="2945" y="3263"/>
                  <a:pt x="2958" y="3250"/>
                </a:cubicBezTo>
                <a:lnTo>
                  <a:pt x="3252" y="2956"/>
                </a:lnTo>
                <a:cubicBezTo>
                  <a:pt x="3265" y="2943"/>
                  <a:pt x="3285" y="2943"/>
                  <a:pt x="3298" y="2956"/>
                </a:cubicBezTo>
                <a:cubicBezTo>
                  <a:pt x="3310" y="2969"/>
                  <a:pt x="3311" y="2990"/>
                  <a:pt x="3298" y="3003"/>
                </a:cubicBezTo>
                <a:lnTo>
                  <a:pt x="3004" y="3296"/>
                </a:lnTo>
                <a:cubicBezTo>
                  <a:pt x="2996" y="3303"/>
                  <a:pt x="2990" y="3307"/>
                  <a:pt x="2981" y="3307"/>
                </a:cubicBezTo>
                <a:close/>
                <a:moveTo>
                  <a:pt x="2391" y="3307"/>
                </a:moveTo>
                <a:cubicBezTo>
                  <a:pt x="2383" y="3307"/>
                  <a:pt x="2374" y="3303"/>
                  <a:pt x="2368" y="3296"/>
                </a:cubicBezTo>
                <a:cubicBezTo>
                  <a:pt x="2355" y="3284"/>
                  <a:pt x="2355" y="3263"/>
                  <a:pt x="2368" y="3250"/>
                </a:cubicBezTo>
                <a:lnTo>
                  <a:pt x="2662" y="2956"/>
                </a:lnTo>
                <a:cubicBezTo>
                  <a:pt x="2675" y="2943"/>
                  <a:pt x="2695" y="2943"/>
                  <a:pt x="2708" y="2956"/>
                </a:cubicBezTo>
                <a:cubicBezTo>
                  <a:pt x="2720" y="2969"/>
                  <a:pt x="2721" y="2990"/>
                  <a:pt x="2708" y="3003"/>
                </a:cubicBezTo>
                <a:lnTo>
                  <a:pt x="2414" y="3296"/>
                </a:lnTo>
                <a:cubicBezTo>
                  <a:pt x="2408" y="3303"/>
                  <a:pt x="2400" y="3307"/>
                  <a:pt x="2391" y="3307"/>
                </a:cubicBezTo>
                <a:close/>
                <a:moveTo>
                  <a:pt x="17701" y="3307"/>
                </a:moveTo>
                <a:cubicBezTo>
                  <a:pt x="17693" y="3307"/>
                  <a:pt x="17684" y="3303"/>
                  <a:pt x="17678" y="3296"/>
                </a:cubicBezTo>
                <a:cubicBezTo>
                  <a:pt x="17665" y="3284"/>
                  <a:pt x="17665" y="3263"/>
                  <a:pt x="17678" y="3250"/>
                </a:cubicBezTo>
                <a:lnTo>
                  <a:pt x="17972" y="2956"/>
                </a:lnTo>
                <a:cubicBezTo>
                  <a:pt x="17984" y="2943"/>
                  <a:pt x="18005" y="2943"/>
                  <a:pt x="18018" y="2956"/>
                </a:cubicBezTo>
                <a:cubicBezTo>
                  <a:pt x="18030" y="2969"/>
                  <a:pt x="18031" y="2990"/>
                  <a:pt x="18018" y="3003"/>
                </a:cubicBezTo>
                <a:lnTo>
                  <a:pt x="17724" y="3296"/>
                </a:lnTo>
                <a:cubicBezTo>
                  <a:pt x="17718" y="3303"/>
                  <a:pt x="17710" y="3307"/>
                  <a:pt x="17701" y="3307"/>
                </a:cubicBezTo>
                <a:close/>
                <a:moveTo>
                  <a:pt x="17113" y="3307"/>
                </a:moveTo>
                <a:cubicBezTo>
                  <a:pt x="17105" y="3307"/>
                  <a:pt x="17096" y="3303"/>
                  <a:pt x="17090" y="3296"/>
                </a:cubicBezTo>
                <a:cubicBezTo>
                  <a:pt x="17077" y="3284"/>
                  <a:pt x="17077" y="3263"/>
                  <a:pt x="17090" y="3250"/>
                </a:cubicBezTo>
                <a:lnTo>
                  <a:pt x="17384" y="2956"/>
                </a:lnTo>
                <a:cubicBezTo>
                  <a:pt x="17397" y="2943"/>
                  <a:pt x="17417" y="2943"/>
                  <a:pt x="17430" y="2956"/>
                </a:cubicBezTo>
                <a:cubicBezTo>
                  <a:pt x="17442" y="2969"/>
                  <a:pt x="17443" y="2990"/>
                  <a:pt x="17430" y="3003"/>
                </a:cubicBezTo>
                <a:lnTo>
                  <a:pt x="17137" y="3296"/>
                </a:lnTo>
                <a:cubicBezTo>
                  <a:pt x="17130" y="3303"/>
                  <a:pt x="17122" y="3307"/>
                  <a:pt x="17113" y="3307"/>
                </a:cubicBezTo>
                <a:close/>
                <a:moveTo>
                  <a:pt x="16523" y="3307"/>
                </a:moveTo>
                <a:cubicBezTo>
                  <a:pt x="16515" y="3307"/>
                  <a:pt x="16506" y="3303"/>
                  <a:pt x="16500" y="3296"/>
                </a:cubicBezTo>
                <a:cubicBezTo>
                  <a:pt x="16487" y="3284"/>
                  <a:pt x="16487" y="3263"/>
                  <a:pt x="16500" y="3250"/>
                </a:cubicBezTo>
                <a:lnTo>
                  <a:pt x="16794" y="2956"/>
                </a:lnTo>
                <a:cubicBezTo>
                  <a:pt x="16807" y="2943"/>
                  <a:pt x="16827" y="2943"/>
                  <a:pt x="16840" y="2956"/>
                </a:cubicBezTo>
                <a:cubicBezTo>
                  <a:pt x="16852" y="2969"/>
                  <a:pt x="16853" y="2990"/>
                  <a:pt x="16840" y="3003"/>
                </a:cubicBezTo>
                <a:lnTo>
                  <a:pt x="16547" y="3296"/>
                </a:lnTo>
                <a:cubicBezTo>
                  <a:pt x="16540" y="3303"/>
                  <a:pt x="16532" y="3307"/>
                  <a:pt x="16523" y="3307"/>
                </a:cubicBezTo>
                <a:close/>
                <a:moveTo>
                  <a:pt x="12402" y="3307"/>
                </a:moveTo>
                <a:cubicBezTo>
                  <a:pt x="12393" y="3307"/>
                  <a:pt x="12385" y="3303"/>
                  <a:pt x="12379" y="3296"/>
                </a:cubicBezTo>
                <a:cubicBezTo>
                  <a:pt x="12366" y="3284"/>
                  <a:pt x="12366" y="3263"/>
                  <a:pt x="12379" y="3250"/>
                </a:cubicBezTo>
                <a:lnTo>
                  <a:pt x="12673" y="2956"/>
                </a:lnTo>
                <a:cubicBezTo>
                  <a:pt x="12685" y="2943"/>
                  <a:pt x="12706" y="2943"/>
                  <a:pt x="12719" y="2956"/>
                </a:cubicBezTo>
                <a:cubicBezTo>
                  <a:pt x="12732" y="2969"/>
                  <a:pt x="12732" y="2990"/>
                  <a:pt x="12719" y="3003"/>
                </a:cubicBezTo>
                <a:lnTo>
                  <a:pt x="12425" y="3296"/>
                </a:lnTo>
                <a:cubicBezTo>
                  <a:pt x="12419" y="3303"/>
                  <a:pt x="12410" y="3307"/>
                  <a:pt x="12402" y="3307"/>
                </a:cubicBezTo>
                <a:close/>
                <a:moveTo>
                  <a:pt x="11814" y="3307"/>
                </a:moveTo>
                <a:cubicBezTo>
                  <a:pt x="11806" y="3307"/>
                  <a:pt x="11797" y="3303"/>
                  <a:pt x="11791" y="3296"/>
                </a:cubicBezTo>
                <a:cubicBezTo>
                  <a:pt x="11778" y="3284"/>
                  <a:pt x="11778" y="3263"/>
                  <a:pt x="11791" y="3250"/>
                </a:cubicBezTo>
                <a:lnTo>
                  <a:pt x="12085" y="2956"/>
                </a:lnTo>
                <a:cubicBezTo>
                  <a:pt x="12097" y="2943"/>
                  <a:pt x="12118" y="2943"/>
                  <a:pt x="12131" y="2956"/>
                </a:cubicBezTo>
                <a:cubicBezTo>
                  <a:pt x="12144" y="2969"/>
                  <a:pt x="12144" y="2990"/>
                  <a:pt x="12131" y="3003"/>
                </a:cubicBezTo>
                <a:lnTo>
                  <a:pt x="11837" y="3296"/>
                </a:lnTo>
                <a:cubicBezTo>
                  <a:pt x="11829" y="3303"/>
                  <a:pt x="11820" y="3307"/>
                  <a:pt x="11814" y="3307"/>
                </a:cubicBezTo>
                <a:close/>
                <a:moveTo>
                  <a:pt x="11224" y="3307"/>
                </a:moveTo>
                <a:cubicBezTo>
                  <a:pt x="11216" y="3307"/>
                  <a:pt x="11207" y="3303"/>
                  <a:pt x="11201" y="3296"/>
                </a:cubicBezTo>
                <a:cubicBezTo>
                  <a:pt x="11188" y="3284"/>
                  <a:pt x="11188" y="3263"/>
                  <a:pt x="11201" y="3250"/>
                </a:cubicBezTo>
                <a:lnTo>
                  <a:pt x="11495" y="2956"/>
                </a:lnTo>
                <a:cubicBezTo>
                  <a:pt x="11507" y="2943"/>
                  <a:pt x="11528" y="2943"/>
                  <a:pt x="11541" y="2956"/>
                </a:cubicBezTo>
                <a:cubicBezTo>
                  <a:pt x="11553" y="2969"/>
                  <a:pt x="11554" y="2990"/>
                  <a:pt x="11541" y="3003"/>
                </a:cubicBezTo>
                <a:lnTo>
                  <a:pt x="11247" y="3296"/>
                </a:lnTo>
                <a:cubicBezTo>
                  <a:pt x="11241" y="3303"/>
                  <a:pt x="11232" y="3307"/>
                  <a:pt x="11224" y="3307"/>
                </a:cubicBezTo>
                <a:close/>
                <a:moveTo>
                  <a:pt x="10636" y="3307"/>
                </a:moveTo>
                <a:cubicBezTo>
                  <a:pt x="10628" y="3307"/>
                  <a:pt x="10619" y="3303"/>
                  <a:pt x="10613" y="3296"/>
                </a:cubicBezTo>
                <a:cubicBezTo>
                  <a:pt x="10600" y="3284"/>
                  <a:pt x="10600" y="3263"/>
                  <a:pt x="10613" y="3250"/>
                </a:cubicBezTo>
                <a:lnTo>
                  <a:pt x="10907" y="2956"/>
                </a:lnTo>
                <a:cubicBezTo>
                  <a:pt x="10920" y="2943"/>
                  <a:pt x="10940" y="2943"/>
                  <a:pt x="10953" y="2956"/>
                </a:cubicBezTo>
                <a:cubicBezTo>
                  <a:pt x="10965" y="2969"/>
                  <a:pt x="10966" y="2990"/>
                  <a:pt x="10953" y="3003"/>
                </a:cubicBezTo>
                <a:lnTo>
                  <a:pt x="10659" y="3296"/>
                </a:lnTo>
                <a:cubicBezTo>
                  <a:pt x="10651" y="3303"/>
                  <a:pt x="10645" y="3307"/>
                  <a:pt x="10636" y="3307"/>
                </a:cubicBezTo>
                <a:close/>
                <a:moveTo>
                  <a:pt x="10046" y="3307"/>
                </a:moveTo>
                <a:cubicBezTo>
                  <a:pt x="10038" y="3307"/>
                  <a:pt x="10029" y="3303"/>
                  <a:pt x="10023" y="3296"/>
                </a:cubicBezTo>
                <a:cubicBezTo>
                  <a:pt x="10010" y="3284"/>
                  <a:pt x="10010" y="3263"/>
                  <a:pt x="10023" y="3250"/>
                </a:cubicBezTo>
                <a:lnTo>
                  <a:pt x="10317" y="2956"/>
                </a:lnTo>
                <a:cubicBezTo>
                  <a:pt x="10330" y="2943"/>
                  <a:pt x="10350" y="2943"/>
                  <a:pt x="10363" y="2956"/>
                </a:cubicBezTo>
                <a:cubicBezTo>
                  <a:pt x="10375" y="2969"/>
                  <a:pt x="10376" y="2990"/>
                  <a:pt x="10363" y="3003"/>
                </a:cubicBezTo>
                <a:lnTo>
                  <a:pt x="10069" y="3296"/>
                </a:lnTo>
                <a:cubicBezTo>
                  <a:pt x="10063" y="3303"/>
                  <a:pt x="10055" y="3307"/>
                  <a:pt x="10046" y="3307"/>
                </a:cubicBezTo>
                <a:close/>
                <a:moveTo>
                  <a:pt x="5925" y="3307"/>
                </a:moveTo>
                <a:cubicBezTo>
                  <a:pt x="5916" y="3307"/>
                  <a:pt x="5908" y="3303"/>
                  <a:pt x="5901" y="3296"/>
                </a:cubicBezTo>
                <a:cubicBezTo>
                  <a:pt x="5889" y="3284"/>
                  <a:pt x="5889" y="3263"/>
                  <a:pt x="5901" y="3250"/>
                </a:cubicBezTo>
                <a:lnTo>
                  <a:pt x="6195" y="2956"/>
                </a:lnTo>
                <a:cubicBezTo>
                  <a:pt x="6208" y="2943"/>
                  <a:pt x="6229" y="2943"/>
                  <a:pt x="6242" y="2956"/>
                </a:cubicBezTo>
                <a:cubicBezTo>
                  <a:pt x="6255" y="2969"/>
                  <a:pt x="6255" y="2990"/>
                  <a:pt x="6242" y="3003"/>
                </a:cubicBezTo>
                <a:lnTo>
                  <a:pt x="5948" y="3296"/>
                </a:lnTo>
                <a:cubicBezTo>
                  <a:pt x="5942" y="3303"/>
                  <a:pt x="5933" y="3307"/>
                  <a:pt x="5925" y="3307"/>
                </a:cubicBezTo>
                <a:close/>
                <a:moveTo>
                  <a:pt x="5335" y="3307"/>
                </a:moveTo>
                <a:cubicBezTo>
                  <a:pt x="5326" y="3307"/>
                  <a:pt x="5318" y="3303"/>
                  <a:pt x="5312" y="3296"/>
                </a:cubicBezTo>
                <a:cubicBezTo>
                  <a:pt x="5299" y="3284"/>
                  <a:pt x="5299" y="3263"/>
                  <a:pt x="5312" y="3250"/>
                </a:cubicBezTo>
                <a:lnTo>
                  <a:pt x="5605" y="2956"/>
                </a:lnTo>
                <a:cubicBezTo>
                  <a:pt x="5618" y="2943"/>
                  <a:pt x="5639" y="2943"/>
                  <a:pt x="5652" y="2956"/>
                </a:cubicBezTo>
                <a:cubicBezTo>
                  <a:pt x="5665" y="2969"/>
                  <a:pt x="5665" y="2990"/>
                  <a:pt x="5652" y="3003"/>
                </a:cubicBezTo>
                <a:lnTo>
                  <a:pt x="5358" y="3296"/>
                </a:lnTo>
                <a:cubicBezTo>
                  <a:pt x="5352" y="3303"/>
                  <a:pt x="5343" y="3307"/>
                  <a:pt x="5335" y="3307"/>
                </a:cubicBezTo>
                <a:close/>
                <a:moveTo>
                  <a:pt x="4747" y="3307"/>
                </a:moveTo>
                <a:cubicBezTo>
                  <a:pt x="4738" y="3307"/>
                  <a:pt x="4730" y="3303"/>
                  <a:pt x="4724" y="3296"/>
                </a:cubicBezTo>
                <a:cubicBezTo>
                  <a:pt x="4711" y="3284"/>
                  <a:pt x="4711" y="3263"/>
                  <a:pt x="4724" y="3250"/>
                </a:cubicBezTo>
                <a:lnTo>
                  <a:pt x="5018" y="2956"/>
                </a:lnTo>
                <a:cubicBezTo>
                  <a:pt x="5030" y="2943"/>
                  <a:pt x="5051" y="2943"/>
                  <a:pt x="5064" y="2956"/>
                </a:cubicBezTo>
                <a:cubicBezTo>
                  <a:pt x="5077" y="2969"/>
                  <a:pt x="5077" y="2990"/>
                  <a:pt x="5064" y="3003"/>
                </a:cubicBezTo>
                <a:lnTo>
                  <a:pt x="4770" y="3296"/>
                </a:lnTo>
                <a:cubicBezTo>
                  <a:pt x="4764" y="3303"/>
                  <a:pt x="4755" y="3307"/>
                  <a:pt x="4747" y="3307"/>
                </a:cubicBezTo>
                <a:close/>
                <a:moveTo>
                  <a:pt x="4159" y="3307"/>
                </a:moveTo>
                <a:cubicBezTo>
                  <a:pt x="4151" y="3307"/>
                  <a:pt x="4142" y="3303"/>
                  <a:pt x="4136" y="3296"/>
                </a:cubicBezTo>
                <a:cubicBezTo>
                  <a:pt x="4123" y="3284"/>
                  <a:pt x="4123" y="3263"/>
                  <a:pt x="4136" y="3250"/>
                </a:cubicBezTo>
                <a:lnTo>
                  <a:pt x="4430" y="2956"/>
                </a:lnTo>
                <a:cubicBezTo>
                  <a:pt x="4442" y="2943"/>
                  <a:pt x="4464" y="2943"/>
                  <a:pt x="4476" y="2956"/>
                </a:cubicBezTo>
                <a:cubicBezTo>
                  <a:pt x="4489" y="2969"/>
                  <a:pt x="4489" y="2990"/>
                  <a:pt x="4476" y="3003"/>
                </a:cubicBezTo>
                <a:lnTo>
                  <a:pt x="4182" y="3296"/>
                </a:lnTo>
                <a:cubicBezTo>
                  <a:pt x="4174" y="3303"/>
                  <a:pt x="4165" y="3307"/>
                  <a:pt x="4159" y="3307"/>
                </a:cubicBezTo>
                <a:close/>
                <a:moveTo>
                  <a:pt x="3569" y="3307"/>
                </a:moveTo>
                <a:cubicBezTo>
                  <a:pt x="3561" y="3307"/>
                  <a:pt x="3552" y="3303"/>
                  <a:pt x="3546" y="3296"/>
                </a:cubicBezTo>
                <a:cubicBezTo>
                  <a:pt x="3533" y="3284"/>
                  <a:pt x="3533" y="3263"/>
                  <a:pt x="3546" y="3250"/>
                </a:cubicBezTo>
                <a:lnTo>
                  <a:pt x="3840" y="2956"/>
                </a:lnTo>
                <a:cubicBezTo>
                  <a:pt x="3852" y="2943"/>
                  <a:pt x="3874" y="2943"/>
                  <a:pt x="3886" y="2956"/>
                </a:cubicBezTo>
                <a:cubicBezTo>
                  <a:pt x="3899" y="2969"/>
                  <a:pt x="3899" y="2990"/>
                  <a:pt x="3886" y="3003"/>
                </a:cubicBezTo>
                <a:lnTo>
                  <a:pt x="3592" y="3296"/>
                </a:lnTo>
                <a:cubicBezTo>
                  <a:pt x="3586" y="3303"/>
                  <a:pt x="3578" y="3307"/>
                  <a:pt x="3569" y="3307"/>
                </a:cubicBezTo>
                <a:close/>
                <a:moveTo>
                  <a:pt x="1803" y="3307"/>
                </a:moveTo>
                <a:cubicBezTo>
                  <a:pt x="1795" y="3307"/>
                  <a:pt x="1786" y="3303"/>
                  <a:pt x="1780" y="3296"/>
                </a:cubicBezTo>
                <a:cubicBezTo>
                  <a:pt x="1767" y="3284"/>
                  <a:pt x="1767" y="3263"/>
                  <a:pt x="1780" y="3250"/>
                </a:cubicBezTo>
                <a:lnTo>
                  <a:pt x="2074" y="2956"/>
                </a:lnTo>
                <a:cubicBezTo>
                  <a:pt x="2087" y="2943"/>
                  <a:pt x="2108" y="2943"/>
                  <a:pt x="2121" y="2956"/>
                </a:cubicBezTo>
                <a:cubicBezTo>
                  <a:pt x="2133" y="2969"/>
                  <a:pt x="2133" y="2990"/>
                  <a:pt x="2121" y="3003"/>
                </a:cubicBezTo>
                <a:lnTo>
                  <a:pt x="1827" y="3296"/>
                </a:lnTo>
                <a:cubicBezTo>
                  <a:pt x="1820" y="3303"/>
                  <a:pt x="1812" y="3307"/>
                  <a:pt x="1803" y="3307"/>
                </a:cubicBezTo>
                <a:close/>
                <a:moveTo>
                  <a:pt x="1213" y="3307"/>
                </a:moveTo>
                <a:cubicBezTo>
                  <a:pt x="1205" y="3307"/>
                  <a:pt x="1196" y="3303"/>
                  <a:pt x="1190" y="3296"/>
                </a:cubicBezTo>
                <a:cubicBezTo>
                  <a:pt x="1177" y="3284"/>
                  <a:pt x="1177" y="3263"/>
                  <a:pt x="1190" y="3250"/>
                </a:cubicBezTo>
                <a:lnTo>
                  <a:pt x="1484" y="2956"/>
                </a:lnTo>
                <a:cubicBezTo>
                  <a:pt x="1497" y="2943"/>
                  <a:pt x="1518" y="2943"/>
                  <a:pt x="1531" y="2956"/>
                </a:cubicBezTo>
                <a:cubicBezTo>
                  <a:pt x="1543" y="2969"/>
                  <a:pt x="1543" y="2990"/>
                  <a:pt x="1531" y="3003"/>
                </a:cubicBezTo>
                <a:lnTo>
                  <a:pt x="1237" y="3296"/>
                </a:lnTo>
                <a:cubicBezTo>
                  <a:pt x="1230" y="3303"/>
                  <a:pt x="1222" y="3307"/>
                  <a:pt x="1213" y="3307"/>
                </a:cubicBezTo>
                <a:close/>
                <a:moveTo>
                  <a:pt x="625" y="3307"/>
                </a:moveTo>
                <a:cubicBezTo>
                  <a:pt x="617" y="3307"/>
                  <a:pt x="609" y="3303"/>
                  <a:pt x="602" y="3296"/>
                </a:cubicBezTo>
                <a:cubicBezTo>
                  <a:pt x="590" y="3284"/>
                  <a:pt x="590" y="3263"/>
                  <a:pt x="602" y="3250"/>
                </a:cubicBezTo>
                <a:lnTo>
                  <a:pt x="896" y="2956"/>
                </a:lnTo>
                <a:cubicBezTo>
                  <a:pt x="909" y="2943"/>
                  <a:pt x="930" y="2943"/>
                  <a:pt x="943" y="2956"/>
                </a:cubicBezTo>
                <a:cubicBezTo>
                  <a:pt x="955" y="2969"/>
                  <a:pt x="955" y="2990"/>
                  <a:pt x="943" y="3003"/>
                </a:cubicBezTo>
                <a:lnTo>
                  <a:pt x="649" y="3296"/>
                </a:lnTo>
                <a:cubicBezTo>
                  <a:pt x="642" y="3303"/>
                  <a:pt x="634" y="3307"/>
                  <a:pt x="625" y="3307"/>
                </a:cubicBezTo>
                <a:close/>
                <a:moveTo>
                  <a:pt x="17701" y="2717"/>
                </a:moveTo>
                <a:cubicBezTo>
                  <a:pt x="17693" y="2717"/>
                  <a:pt x="17684" y="2713"/>
                  <a:pt x="17678" y="2706"/>
                </a:cubicBezTo>
                <a:cubicBezTo>
                  <a:pt x="17665" y="2694"/>
                  <a:pt x="17665" y="2673"/>
                  <a:pt x="17678" y="2660"/>
                </a:cubicBezTo>
                <a:lnTo>
                  <a:pt x="17972" y="2366"/>
                </a:lnTo>
                <a:cubicBezTo>
                  <a:pt x="17984" y="2353"/>
                  <a:pt x="18005" y="2353"/>
                  <a:pt x="18018" y="2366"/>
                </a:cubicBezTo>
                <a:cubicBezTo>
                  <a:pt x="18030" y="2379"/>
                  <a:pt x="18031" y="2400"/>
                  <a:pt x="18018" y="2413"/>
                </a:cubicBezTo>
                <a:lnTo>
                  <a:pt x="17724" y="2706"/>
                </a:lnTo>
                <a:cubicBezTo>
                  <a:pt x="17718" y="2715"/>
                  <a:pt x="17710" y="2717"/>
                  <a:pt x="17701" y="2717"/>
                </a:cubicBezTo>
                <a:close/>
                <a:moveTo>
                  <a:pt x="17113" y="2717"/>
                </a:moveTo>
                <a:cubicBezTo>
                  <a:pt x="17105" y="2717"/>
                  <a:pt x="17096" y="2713"/>
                  <a:pt x="17090" y="2706"/>
                </a:cubicBezTo>
                <a:cubicBezTo>
                  <a:pt x="17077" y="2694"/>
                  <a:pt x="17077" y="2673"/>
                  <a:pt x="17090" y="2660"/>
                </a:cubicBezTo>
                <a:lnTo>
                  <a:pt x="17384" y="2366"/>
                </a:lnTo>
                <a:cubicBezTo>
                  <a:pt x="17397" y="2353"/>
                  <a:pt x="17417" y="2353"/>
                  <a:pt x="17430" y="2366"/>
                </a:cubicBezTo>
                <a:cubicBezTo>
                  <a:pt x="17442" y="2379"/>
                  <a:pt x="17443" y="2400"/>
                  <a:pt x="17430" y="2413"/>
                </a:cubicBezTo>
                <a:lnTo>
                  <a:pt x="17137" y="2706"/>
                </a:lnTo>
                <a:cubicBezTo>
                  <a:pt x="17130" y="2715"/>
                  <a:pt x="17122" y="2717"/>
                  <a:pt x="17113" y="2717"/>
                </a:cubicBezTo>
                <a:close/>
                <a:moveTo>
                  <a:pt x="16523" y="2717"/>
                </a:moveTo>
                <a:cubicBezTo>
                  <a:pt x="16515" y="2717"/>
                  <a:pt x="16506" y="2713"/>
                  <a:pt x="16500" y="2706"/>
                </a:cubicBezTo>
                <a:cubicBezTo>
                  <a:pt x="16487" y="2694"/>
                  <a:pt x="16487" y="2673"/>
                  <a:pt x="16500" y="2660"/>
                </a:cubicBezTo>
                <a:lnTo>
                  <a:pt x="16794" y="2366"/>
                </a:lnTo>
                <a:cubicBezTo>
                  <a:pt x="16807" y="2353"/>
                  <a:pt x="16827" y="2353"/>
                  <a:pt x="16840" y="2366"/>
                </a:cubicBezTo>
                <a:cubicBezTo>
                  <a:pt x="16852" y="2379"/>
                  <a:pt x="16853" y="2400"/>
                  <a:pt x="16840" y="2413"/>
                </a:cubicBezTo>
                <a:lnTo>
                  <a:pt x="16547" y="2706"/>
                </a:lnTo>
                <a:cubicBezTo>
                  <a:pt x="16540" y="2715"/>
                  <a:pt x="16532" y="2717"/>
                  <a:pt x="16523" y="2717"/>
                </a:cubicBezTo>
                <a:close/>
                <a:moveTo>
                  <a:pt x="15935" y="2717"/>
                </a:moveTo>
                <a:cubicBezTo>
                  <a:pt x="15927" y="2717"/>
                  <a:pt x="15918" y="2713"/>
                  <a:pt x="15912" y="2706"/>
                </a:cubicBezTo>
                <a:cubicBezTo>
                  <a:pt x="15899" y="2694"/>
                  <a:pt x="15899" y="2673"/>
                  <a:pt x="15912" y="2660"/>
                </a:cubicBezTo>
                <a:lnTo>
                  <a:pt x="16206" y="2366"/>
                </a:lnTo>
                <a:cubicBezTo>
                  <a:pt x="16219" y="2353"/>
                  <a:pt x="16240" y="2353"/>
                  <a:pt x="16253" y="2366"/>
                </a:cubicBezTo>
                <a:cubicBezTo>
                  <a:pt x="16265" y="2379"/>
                  <a:pt x="16265" y="2400"/>
                  <a:pt x="16253" y="2413"/>
                </a:cubicBezTo>
                <a:lnTo>
                  <a:pt x="15959" y="2706"/>
                </a:lnTo>
                <a:cubicBezTo>
                  <a:pt x="15952" y="2715"/>
                  <a:pt x="15944" y="2717"/>
                  <a:pt x="15935" y="2717"/>
                </a:cubicBezTo>
                <a:close/>
                <a:moveTo>
                  <a:pt x="15345" y="2717"/>
                </a:moveTo>
                <a:cubicBezTo>
                  <a:pt x="15337" y="2717"/>
                  <a:pt x="15329" y="2713"/>
                  <a:pt x="15322" y="2706"/>
                </a:cubicBezTo>
                <a:cubicBezTo>
                  <a:pt x="15309" y="2694"/>
                  <a:pt x="15309" y="2673"/>
                  <a:pt x="15322" y="2660"/>
                </a:cubicBezTo>
                <a:lnTo>
                  <a:pt x="15616" y="2366"/>
                </a:lnTo>
                <a:cubicBezTo>
                  <a:pt x="15629" y="2353"/>
                  <a:pt x="15650" y="2353"/>
                  <a:pt x="15663" y="2366"/>
                </a:cubicBezTo>
                <a:cubicBezTo>
                  <a:pt x="15675" y="2379"/>
                  <a:pt x="15675" y="2400"/>
                  <a:pt x="15663" y="2413"/>
                </a:cubicBezTo>
                <a:lnTo>
                  <a:pt x="15369" y="2706"/>
                </a:lnTo>
                <a:cubicBezTo>
                  <a:pt x="15362" y="2715"/>
                  <a:pt x="15354" y="2717"/>
                  <a:pt x="15345" y="2717"/>
                </a:cubicBezTo>
                <a:close/>
                <a:moveTo>
                  <a:pt x="14758" y="2717"/>
                </a:moveTo>
                <a:cubicBezTo>
                  <a:pt x="14749" y="2717"/>
                  <a:pt x="14741" y="2713"/>
                  <a:pt x="14734" y="2706"/>
                </a:cubicBezTo>
                <a:cubicBezTo>
                  <a:pt x="14722" y="2694"/>
                  <a:pt x="14722" y="2673"/>
                  <a:pt x="14734" y="2660"/>
                </a:cubicBezTo>
                <a:lnTo>
                  <a:pt x="15028" y="2366"/>
                </a:lnTo>
                <a:cubicBezTo>
                  <a:pt x="15041" y="2353"/>
                  <a:pt x="15062" y="2353"/>
                  <a:pt x="15075" y="2366"/>
                </a:cubicBezTo>
                <a:cubicBezTo>
                  <a:pt x="15087" y="2379"/>
                  <a:pt x="15087" y="2400"/>
                  <a:pt x="15075" y="2413"/>
                </a:cubicBezTo>
                <a:lnTo>
                  <a:pt x="14781" y="2706"/>
                </a:lnTo>
                <a:cubicBezTo>
                  <a:pt x="14774" y="2715"/>
                  <a:pt x="14766" y="2717"/>
                  <a:pt x="14758" y="2717"/>
                </a:cubicBezTo>
                <a:close/>
                <a:moveTo>
                  <a:pt x="14168" y="2717"/>
                </a:moveTo>
                <a:cubicBezTo>
                  <a:pt x="14159" y="2717"/>
                  <a:pt x="14151" y="2713"/>
                  <a:pt x="14144" y="2706"/>
                </a:cubicBezTo>
                <a:cubicBezTo>
                  <a:pt x="14132" y="2694"/>
                  <a:pt x="14132" y="2673"/>
                  <a:pt x="14144" y="2660"/>
                </a:cubicBezTo>
                <a:lnTo>
                  <a:pt x="14438" y="2366"/>
                </a:lnTo>
                <a:cubicBezTo>
                  <a:pt x="14451" y="2353"/>
                  <a:pt x="14472" y="2353"/>
                  <a:pt x="14485" y="2366"/>
                </a:cubicBezTo>
                <a:cubicBezTo>
                  <a:pt x="14497" y="2379"/>
                  <a:pt x="14497" y="2400"/>
                  <a:pt x="14485" y="2413"/>
                </a:cubicBezTo>
                <a:lnTo>
                  <a:pt x="14191" y="2706"/>
                </a:lnTo>
                <a:cubicBezTo>
                  <a:pt x="14184" y="2715"/>
                  <a:pt x="14176" y="2717"/>
                  <a:pt x="14168" y="2717"/>
                </a:cubicBezTo>
                <a:close/>
                <a:moveTo>
                  <a:pt x="13580" y="2717"/>
                </a:moveTo>
                <a:cubicBezTo>
                  <a:pt x="13571" y="2717"/>
                  <a:pt x="13563" y="2713"/>
                  <a:pt x="13556" y="2706"/>
                </a:cubicBezTo>
                <a:cubicBezTo>
                  <a:pt x="13544" y="2694"/>
                  <a:pt x="13544" y="2673"/>
                  <a:pt x="13556" y="2660"/>
                </a:cubicBezTo>
                <a:lnTo>
                  <a:pt x="13850" y="2366"/>
                </a:lnTo>
                <a:cubicBezTo>
                  <a:pt x="13863" y="2353"/>
                  <a:pt x="13884" y="2353"/>
                  <a:pt x="13897" y="2366"/>
                </a:cubicBezTo>
                <a:cubicBezTo>
                  <a:pt x="13910" y="2379"/>
                  <a:pt x="13910" y="2400"/>
                  <a:pt x="13897" y="2413"/>
                </a:cubicBezTo>
                <a:lnTo>
                  <a:pt x="13603" y="2706"/>
                </a:lnTo>
                <a:cubicBezTo>
                  <a:pt x="13597" y="2715"/>
                  <a:pt x="13588" y="2717"/>
                  <a:pt x="13580" y="2717"/>
                </a:cubicBezTo>
                <a:close/>
                <a:moveTo>
                  <a:pt x="12990" y="2717"/>
                </a:moveTo>
                <a:cubicBezTo>
                  <a:pt x="12981" y="2717"/>
                  <a:pt x="12973" y="2713"/>
                  <a:pt x="12966" y="2706"/>
                </a:cubicBezTo>
                <a:cubicBezTo>
                  <a:pt x="12954" y="2694"/>
                  <a:pt x="12954" y="2673"/>
                  <a:pt x="12966" y="2660"/>
                </a:cubicBezTo>
                <a:lnTo>
                  <a:pt x="13260" y="2366"/>
                </a:lnTo>
                <a:cubicBezTo>
                  <a:pt x="13273" y="2353"/>
                  <a:pt x="13294" y="2353"/>
                  <a:pt x="13307" y="2366"/>
                </a:cubicBezTo>
                <a:cubicBezTo>
                  <a:pt x="13320" y="2379"/>
                  <a:pt x="13320" y="2400"/>
                  <a:pt x="13307" y="2413"/>
                </a:cubicBezTo>
                <a:lnTo>
                  <a:pt x="13013" y="2706"/>
                </a:lnTo>
                <a:cubicBezTo>
                  <a:pt x="13007" y="2715"/>
                  <a:pt x="12998" y="2717"/>
                  <a:pt x="12990" y="2717"/>
                </a:cubicBezTo>
                <a:close/>
                <a:moveTo>
                  <a:pt x="12402" y="2717"/>
                </a:moveTo>
                <a:cubicBezTo>
                  <a:pt x="12393" y="2717"/>
                  <a:pt x="12385" y="2713"/>
                  <a:pt x="12379" y="2706"/>
                </a:cubicBezTo>
                <a:cubicBezTo>
                  <a:pt x="12366" y="2694"/>
                  <a:pt x="12366" y="2673"/>
                  <a:pt x="12379" y="2660"/>
                </a:cubicBezTo>
                <a:lnTo>
                  <a:pt x="12673" y="2366"/>
                </a:lnTo>
                <a:cubicBezTo>
                  <a:pt x="12685" y="2353"/>
                  <a:pt x="12706" y="2353"/>
                  <a:pt x="12719" y="2366"/>
                </a:cubicBezTo>
                <a:cubicBezTo>
                  <a:pt x="12732" y="2379"/>
                  <a:pt x="12732" y="2400"/>
                  <a:pt x="12719" y="2413"/>
                </a:cubicBezTo>
                <a:lnTo>
                  <a:pt x="12425" y="2706"/>
                </a:lnTo>
                <a:cubicBezTo>
                  <a:pt x="12419" y="2715"/>
                  <a:pt x="12410" y="2717"/>
                  <a:pt x="12402" y="2717"/>
                </a:cubicBezTo>
                <a:close/>
                <a:moveTo>
                  <a:pt x="11814" y="2717"/>
                </a:moveTo>
                <a:cubicBezTo>
                  <a:pt x="11806" y="2717"/>
                  <a:pt x="11797" y="2713"/>
                  <a:pt x="11791" y="2706"/>
                </a:cubicBezTo>
                <a:cubicBezTo>
                  <a:pt x="11778" y="2694"/>
                  <a:pt x="11778" y="2673"/>
                  <a:pt x="11791" y="2660"/>
                </a:cubicBezTo>
                <a:lnTo>
                  <a:pt x="12085" y="2366"/>
                </a:lnTo>
                <a:cubicBezTo>
                  <a:pt x="12097" y="2353"/>
                  <a:pt x="12118" y="2353"/>
                  <a:pt x="12131" y="2366"/>
                </a:cubicBezTo>
                <a:cubicBezTo>
                  <a:pt x="12144" y="2379"/>
                  <a:pt x="12144" y="2400"/>
                  <a:pt x="12131" y="2413"/>
                </a:cubicBezTo>
                <a:lnTo>
                  <a:pt x="11837" y="2706"/>
                </a:lnTo>
                <a:cubicBezTo>
                  <a:pt x="11829" y="2715"/>
                  <a:pt x="11820" y="2717"/>
                  <a:pt x="11814" y="2717"/>
                </a:cubicBezTo>
                <a:close/>
                <a:moveTo>
                  <a:pt x="11224" y="2717"/>
                </a:moveTo>
                <a:cubicBezTo>
                  <a:pt x="11216" y="2717"/>
                  <a:pt x="11207" y="2713"/>
                  <a:pt x="11201" y="2706"/>
                </a:cubicBezTo>
                <a:cubicBezTo>
                  <a:pt x="11188" y="2694"/>
                  <a:pt x="11188" y="2673"/>
                  <a:pt x="11201" y="2660"/>
                </a:cubicBezTo>
                <a:lnTo>
                  <a:pt x="11495" y="2366"/>
                </a:lnTo>
                <a:cubicBezTo>
                  <a:pt x="11507" y="2353"/>
                  <a:pt x="11528" y="2353"/>
                  <a:pt x="11541" y="2366"/>
                </a:cubicBezTo>
                <a:cubicBezTo>
                  <a:pt x="11553" y="2379"/>
                  <a:pt x="11554" y="2400"/>
                  <a:pt x="11541" y="2413"/>
                </a:cubicBezTo>
                <a:lnTo>
                  <a:pt x="11247" y="2706"/>
                </a:lnTo>
                <a:cubicBezTo>
                  <a:pt x="11241" y="2715"/>
                  <a:pt x="11232" y="2717"/>
                  <a:pt x="11224" y="2717"/>
                </a:cubicBezTo>
                <a:close/>
                <a:moveTo>
                  <a:pt x="10636" y="2717"/>
                </a:moveTo>
                <a:cubicBezTo>
                  <a:pt x="10628" y="2717"/>
                  <a:pt x="10619" y="2713"/>
                  <a:pt x="10613" y="2706"/>
                </a:cubicBezTo>
                <a:cubicBezTo>
                  <a:pt x="10600" y="2694"/>
                  <a:pt x="10600" y="2673"/>
                  <a:pt x="10613" y="2660"/>
                </a:cubicBezTo>
                <a:lnTo>
                  <a:pt x="10907" y="2366"/>
                </a:lnTo>
                <a:cubicBezTo>
                  <a:pt x="10920" y="2353"/>
                  <a:pt x="10940" y="2353"/>
                  <a:pt x="10953" y="2366"/>
                </a:cubicBezTo>
                <a:cubicBezTo>
                  <a:pt x="10965" y="2379"/>
                  <a:pt x="10966" y="2400"/>
                  <a:pt x="10953" y="2413"/>
                </a:cubicBezTo>
                <a:lnTo>
                  <a:pt x="10659" y="2706"/>
                </a:lnTo>
                <a:cubicBezTo>
                  <a:pt x="10651" y="2715"/>
                  <a:pt x="10645" y="2717"/>
                  <a:pt x="10636" y="2717"/>
                </a:cubicBezTo>
                <a:close/>
                <a:moveTo>
                  <a:pt x="10046" y="2717"/>
                </a:moveTo>
                <a:cubicBezTo>
                  <a:pt x="10038" y="2717"/>
                  <a:pt x="10029" y="2713"/>
                  <a:pt x="10023" y="2706"/>
                </a:cubicBezTo>
                <a:cubicBezTo>
                  <a:pt x="10010" y="2694"/>
                  <a:pt x="10010" y="2673"/>
                  <a:pt x="10023" y="2660"/>
                </a:cubicBezTo>
                <a:lnTo>
                  <a:pt x="10317" y="2366"/>
                </a:lnTo>
                <a:cubicBezTo>
                  <a:pt x="10330" y="2353"/>
                  <a:pt x="10350" y="2353"/>
                  <a:pt x="10363" y="2366"/>
                </a:cubicBezTo>
                <a:cubicBezTo>
                  <a:pt x="10375" y="2379"/>
                  <a:pt x="10376" y="2400"/>
                  <a:pt x="10363" y="2413"/>
                </a:cubicBezTo>
                <a:lnTo>
                  <a:pt x="10069" y="2706"/>
                </a:lnTo>
                <a:cubicBezTo>
                  <a:pt x="10063" y="2715"/>
                  <a:pt x="10055" y="2717"/>
                  <a:pt x="10046" y="2717"/>
                </a:cubicBezTo>
                <a:close/>
                <a:moveTo>
                  <a:pt x="9458" y="2717"/>
                </a:moveTo>
                <a:cubicBezTo>
                  <a:pt x="9450" y="2717"/>
                  <a:pt x="9441" y="2713"/>
                  <a:pt x="9435" y="2706"/>
                </a:cubicBezTo>
                <a:cubicBezTo>
                  <a:pt x="9422" y="2694"/>
                  <a:pt x="9422" y="2673"/>
                  <a:pt x="9435" y="2660"/>
                </a:cubicBezTo>
                <a:lnTo>
                  <a:pt x="9729" y="2366"/>
                </a:lnTo>
                <a:cubicBezTo>
                  <a:pt x="9742" y="2353"/>
                  <a:pt x="9762" y="2353"/>
                  <a:pt x="9775" y="2366"/>
                </a:cubicBezTo>
                <a:cubicBezTo>
                  <a:pt x="9787" y="2379"/>
                  <a:pt x="9788" y="2400"/>
                  <a:pt x="9775" y="2413"/>
                </a:cubicBezTo>
                <a:lnTo>
                  <a:pt x="9482" y="2706"/>
                </a:lnTo>
                <a:cubicBezTo>
                  <a:pt x="9475" y="2715"/>
                  <a:pt x="9467" y="2717"/>
                  <a:pt x="9458" y="2717"/>
                </a:cubicBezTo>
                <a:close/>
                <a:moveTo>
                  <a:pt x="8868" y="2717"/>
                </a:moveTo>
                <a:cubicBezTo>
                  <a:pt x="8860" y="2717"/>
                  <a:pt x="8851" y="2713"/>
                  <a:pt x="8845" y="2706"/>
                </a:cubicBezTo>
                <a:cubicBezTo>
                  <a:pt x="8832" y="2694"/>
                  <a:pt x="8832" y="2673"/>
                  <a:pt x="8845" y="2660"/>
                </a:cubicBezTo>
                <a:lnTo>
                  <a:pt x="9139" y="2366"/>
                </a:lnTo>
                <a:cubicBezTo>
                  <a:pt x="9152" y="2353"/>
                  <a:pt x="9173" y="2353"/>
                  <a:pt x="9186" y="2366"/>
                </a:cubicBezTo>
                <a:cubicBezTo>
                  <a:pt x="9198" y="2379"/>
                  <a:pt x="9198" y="2400"/>
                  <a:pt x="9186" y="2413"/>
                </a:cubicBezTo>
                <a:lnTo>
                  <a:pt x="8892" y="2706"/>
                </a:lnTo>
                <a:cubicBezTo>
                  <a:pt x="8885" y="2715"/>
                  <a:pt x="8877" y="2717"/>
                  <a:pt x="8868" y="2717"/>
                </a:cubicBezTo>
                <a:close/>
                <a:moveTo>
                  <a:pt x="8280" y="2717"/>
                </a:moveTo>
                <a:cubicBezTo>
                  <a:pt x="8272" y="2717"/>
                  <a:pt x="8264" y="2713"/>
                  <a:pt x="8257" y="2706"/>
                </a:cubicBezTo>
                <a:cubicBezTo>
                  <a:pt x="8244" y="2694"/>
                  <a:pt x="8244" y="2673"/>
                  <a:pt x="8257" y="2660"/>
                </a:cubicBezTo>
                <a:lnTo>
                  <a:pt x="8551" y="2366"/>
                </a:lnTo>
                <a:cubicBezTo>
                  <a:pt x="8564" y="2353"/>
                  <a:pt x="8585" y="2353"/>
                  <a:pt x="8598" y="2366"/>
                </a:cubicBezTo>
                <a:cubicBezTo>
                  <a:pt x="8610" y="2379"/>
                  <a:pt x="8610" y="2400"/>
                  <a:pt x="8598" y="2413"/>
                </a:cubicBezTo>
                <a:lnTo>
                  <a:pt x="8304" y="2706"/>
                </a:lnTo>
                <a:cubicBezTo>
                  <a:pt x="8297" y="2715"/>
                  <a:pt x="8289" y="2717"/>
                  <a:pt x="8280" y="2717"/>
                </a:cubicBezTo>
                <a:close/>
                <a:moveTo>
                  <a:pt x="7690" y="2717"/>
                </a:moveTo>
                <a:cubicBezTo>
                  <a:pt x="7682" y="2717"/>
                  <a:pt x="7674" y="2713"/>
                  <a:pt x="7667" y="2706"/>
                </a:cubicBezTo>
                <a:cubicBezTo>
                  <a:pt x="7655" y="2694"/>
                  <a:pt x="7655" y="2673"/>
                  <a:pt x="7667" y="2660"/>
                </a:cubicBezTo>
                <a:lnTo>
                  <a:pt x="7961" y="2366"/>
                </a:lnTo>
                <a:cubicBezTo>
                  <a:pt x="7974" y="2353"/>
                  <a:pt x="7995" y="2353"/>
                  <a:pt x="8008" y="2366"/>
                </a:cubicBezTo>
                <a:cubicBezTo>
                  <a:pt x="8020" y="2379"/>
                  <a:pt x="8020" y="2400"/>
                  <a:pt x="8008" y="2413"/>
                </a:cubicBezTo>
                <a:lnTo>
                  <a:pt x="7714" y="2706"/>
                </a:lnTo>
                <a:cubicBezTo>
                  <a:pt x="7707" y="2715"/>
                  <a:pt x="7699" y="2717"/>
                  <a:pt x="7690" y="2717"/>
                </a:cubicBezTo>
                <a:close/>
                <a:moveTo>
                  <a:pt x="7103" y="2717"/>
                </a:moveTo>
                <a:cubicBezTo>
                  <a:pt x="7094" y="2717"/>
                  <a:pt x="7086" y="2713"/>
                  <a:pt x="7079" y="2706"/>
                </a:cubicBezTo>
                <a:cubicBezTo>
                  <a:pt x="7067" y="2694"/>
                  <a:pt x="7067" y="2673"/>
                  <a:pt x="7079" y="2660"/>
                </a:cubicBezTo>
                <a:lnTo>
                  <a:pt x="7373" y="2366"/>
                </a:lnTo>
                <a:cubicBezTo>
                  <a:pt x="7386" y="2353"/>
                  <a:pt x="7407" y="2353"/>
                  <a:pt x="7420" y="2366"/>
                </a:cubicBezTo>
                <a:cubicBezTo>
                  <a:pt x="7432" y="2379"/>
                  <a:pt x="7432" y="2400"/>
                  <a:pt x="7420" y="2413"/>
                </a:cubicBezTo>
                <a:lnTo>
                  <a:pt x="7126" y="2706"/>
                </a:lnTo>
                <a:cubicBezTo>
                  <a:pt x="7120" y="2715"/>
                  <a:pt x="7111" y="2717"/>
                  <a:pt x="7103" y="2717"/>
                </a:cubicBezTo>
                <a:close/>
                <a:moveTo>
                  <a:pt x="6513" y="2717"/>
                </a:moveTo>
                <a:cubicBezTo>
                  <a:pt x="6504" y="2717"/>
                  <a:pt x="6496" y="2713"/>
                  <a:pt x="6489" y="2706"/>
                </a:cubicBezTo>
                <a:cubicBezTo>
                  <a:pt x="6477" y="2694"/>
                  <a:pt x="6477" y="2673"/>
                  <a:pt x="6489" y="2660"/>
                </a:cubicBezTo>
                <a:lnTo>
                  <a:pt x="6783" y="2366"/>
                </a:lnTo>
                <a:cubicBezTo>
                  <a:pt x="6796" y="2353"/>
                  <a:pt x="6817" y="2353"/>
                  <a:pt x="6830" y="2366"/>
                </a:cubicBezTo>
                <a:cubicBezTo>
                  <a:pt x="6842" y="2379"/>
                  <a:pt x="6842" y="2400"/>
                  <a:pt x="6830" y="2413"/>
                </a:cubicBezTo>
                <a:lnTo>
                  <a:pt x="6536" y="2706"/>
                </a:lnTo>
                <a:cubicBezTo>
                  <a:pt x="6530" y="2715"/>
                  <a:pt x="6521" y="2717"/>
                  <a:pt x="6513" y="2717"/>
                </a:cubicBezTo>
                <a:close/>
                <a:moveTo>
                  <a:pt x="5925" y="2717"/>
                </a:moveTo>
                <a:cubicBezTo>
                  <a:pt x="5916" y="2717"/>
                  <a:pt x="5908" y="2713"/>
                  <a:pt x="5901" y="2706"/>
                </a:cubicBezTo>
                <a:cubicBezTo>
                  <a:pt x="5889" y="2694"/>
                  <a:pt x="5889" y="2673"/>
                  <a:pt x="5901" y="2660"/>
                </a:cubicBezTo>
                <a:lnTo>
                  <a:pt x="6195" y="2366"/>
                </a:lnTo>
                <a:cubicBezTo>
                  <a:pt x="6208" y="2353"/>
                  <a:pt x="6229" y="2353"/>
                  <a:pt x="6242" y="2366"/>
                </a:cubicBezTo>
                <a:cubicBezTo>
                  <a:pt x="6255" y="2379"/>
                  <a:pt x="6255" y="2400"/>
                  <a:pt x="6242" y="2413"/>
                </a:cubicBezTo>
                <a:lnTo>
                  <a:pt x="5948" y="2706"/>
                </a:lnTo>
                <a:cubicBezTo>
                  <a:pt x="5942" y="2715"/>
                  <a:pt x="5933" y="2717"/>
                  <a:pt x="5925" y="2717"/>
                </a:cubicBezTo>
                <a:close/>
                <a:moveTo>
                  <a:pt x="5335" y="2717"/>
                </a:moveTo>
                <a:cubicBezTo>
                  <a:pt x="5326" y="2717"/>
                  <a:pt x="5318" y="2713"/>
                  <a:pt x="5312" y="2706"/>
                </a:cubicBezTo>
                <a:cubicBezTo>
                  <a:pt x="5299" y="2694"/>
                  <a:pt x="5299" y="2673"/>
                  <a:pt x="5312" y="2660"/>
                </a:cubicBezTo>
                <a:lnTo>
                  <a:pt x="5605" y="2366"/>
                </a:lnTo>
                <a:cubicBezTo>
                  <a:pt x="5618" y="2353"/>
                  <a:pt x="5639" y="2353"/>
                  <a:pt x="5652" y="2366"/>
                </a:cubicBezTo>
                <a:cubicBezTo>
                  <a:pt x="5665" y="2379"/>
                  <a:pt x="5665" y="2400"/>
                  <a:pt x="5652" y="2413"/>
                </a:cubicBezTo>
                <a:lnTo>
                  <a:pt x="5358" y="2706"/>
                </a:lnTo>
                <a:cubicBezTo>
                  <a:pt x="5352" y="2715"/>
                  <a:pt x="5343" y="2717"/>
                  <a:pt x="5335" y="2717"/>
                </a:cubicBezTo>
                <a:close/>
                <a:moveTo>
                  <a:pt x="4747" y="2717"/>
                </a:moveTo>
                <a:cubicBezTo>
                  <a:pt x="4738" y="2717"/>
                  <a:pt x="4730" y="2713"/>
                  <a:pt x="4724" y="2706"/>
                </a:cubicBezTo>
                <a:cubicBezTo>
                  <a:pt x="4711" y="2694"/>
                  <a:pt x="4711" y="2673"/>
                  <a:pt x="4724" y="2660"/>
                </a:cubicBezTo>
                <a:lnTo>
                  <a:pt x="5018" y="2366"/>
                </a:lnTo>
                <a:cubicBezTo>
                  <a:pt x="5030" y="2353"/>
                  <a:pt x="5051" y="2353"/>
                  <a:pt x="5064" y="2366"/>
                </a:cubicBezTo>
                <a:cubicBezTo>
                  <a:pt x="5077" y="2379"/>
                  <a:pt x="5077" y="2400"/>
                  <a:pt x="5064" y="2413"/>
                </a:cubicBezTo>
                <a:lnTo>
                  <a:pt x="4770" y="2706"/>
                </a:lnTo>
                <a:cubicBezTo>
                  <a:pt x="4764" y="2715"/>
                  <a:pt x="4755" y="2717"/>
                  <a:pt x="4747" y="2717"/>
                </a:cubicBezTo>
                <a:close/>
                <a:moveTo>
                  <a:pt x="4159" y="2717"/>
                </a:moveTo>
                <a:cubicBezTo>
                  <a:pt x="4151" y="2717"/>
                  <a:pt x="4142" y="2713"/>
                  <a:pt x="4136" y="2706"/>
                </a:cubicBezTo>
                <a:cubicBezTo>
                  <a:pt x="4123" y="2694"/>
                  <a:pt x="4123" y="2673"/>
                  <a:pt x="4136" y="2660"/>
                </a:cubicBezTo>
                <a:lnTo>
                  <a:pt x="4430" y="2366"/>
                </a:lnTo>
                <a:cubicBezTo>
                  <a:pt x="4442" y="2353"/>
                  <a:pt x="4464" y="2353"/>
                  <a:pt x="4476" y="2366"/>
                </a:cubicBezTo>
                <a:cubicBezTo>
                  <a:pt x="4489" y="2379"/>
                  <a:pt x="4489" y="2400"/>
                  <a:pt x="4476" y="2413"/>
                </a:cubicBezTo>
                <a:lnTo>
                  <a:pt x="4182" y="2706"/>
                </a:lnTo>
                <a:cubicBezTo>
                  <a:pt x="4174" y="2715"/>
                  <a:pt x="4165" y="2717"/>
                  <a:pt x="4159" y="2717"/>
                </a:cubicBezTo>
                <a:close/>
                <a:moveTo>
                  <a:pt x="3569" y="2717"/>
                </a:moveTo>
                <a:cubicBezTo>
                  <a:pt x="3561" y="2717"/>
                  <a:pt x="3552" y="2713"/>
                  <a:pt x="3546" y="2706"/>
                </a:cubicBezTo>
                <a:cubicBezTo>
                  <a:pt x="3533" y="2694"/>
                  <a:pt x="3533" y="2673"/>
                  <a:pt x="3546" y="2660"/>
                </a:cubicBezTo>
                <a:lnTo>
                  <a:pt x="3840" y="2366"/>
                </a:lnTo>
                <a:cubicBezTo>
                  <a:pt x="3852" y="2353"/>
                  <a:pt x="3874" y="2353"/>
                  <a:pt x="3886" y="2366"/>
                </a:cubicBezTo>
                <a:cubicBezTo>
                  <a:pt x="3899" y="2379"/>
                  <a:pt x="3899" y="2400"/>
                  <a:pt x="3886" y="2413"/>
                </a:cubicBezTo>
                <a:lnTo>
                  <a:pt x="3592" y="2706"/>
                </a:lnTo>
                <a:cubicBezTo>
                  <a:pt x="3586" y="2715"/>
                  <a:pt x="3578" y="2717"/>
                  <a:pt x="3569" y="2717"/>
                </a:cubicBezTo>
                <a:close/>
                <a:moveTo>
                  <a:pt x="2981" y="2717"/>
                </a:moveTo>
                <a:cubicBezTo>
                  <a:pt x="2973" y="2717"/>
                  <a:pt x="2964" y="2713"/>
                  <a:pt x="2958" y="2706"/>
                </a:cubicBezTo>
                <a:cubicBezTo>
                  <a:pt x="2945" y="2694"/>
                  <a:pt x="2945" y="2673"/>
                  <a:pt x="2958" y="2660"/>
                </a:cubicBezTo>
                <a:lnTo>
                  <a:pt x="3252" y="2366"/>
                </a:lnTo>
                <a:cubicBezTo>
                  <a:pt x="3265" y="2353"/>
                  <a:pt x="3285" y="2353"/>
                  <a:pt x="3298" y="2366"/>
                </a:cubicBezTo>
                <a:cubicBezTo>
                  <a:pt x="3310" y="2379"/>
                  <a:pt x="3311" y="2400"/>
                  <a:pt x="3298" y="2413"/>
                </a:cubicBezTo>
                <a:lnTo>
                  <a:pt x="3004" y="2706"/>
                </a:lnTo>
                <a:cubicBezTo>
                  <a:pt x="2996" y="2715"/>
                  <a:pt x="2990" y="2717"/>
                  <a:pt x="2981" y="2717"/>
                </a:cubicBezTo>
                <a:close/>
                <a:moveTo>
                  <a:pt x="2391" y="2717"/>
                </a:moveTo>
                <a:cubicBezTo>
                  <a:pt x="2383" y="2717"/>
                  <a:pt x="2374" y="2713"/>
                  <a:pt x="2368" y="2706"/>
                </a:cubicBezTo>
                <a:cubicBezTo>
                  <a:pt x="2355" y="2694"/>
                  <a:pt x="2355" y="2673"/>
                  <a:pt x="2368" y="2660"/>
                </a:cubicBezTo>
                <a:lnTo>
                  <a:pt x="2662" y="2366"/>
                </a:lnTo>
                <a:cubicBezTo>
                  <a:pt x="2675" y="2353"/>
                  <a:pt x="2695" y="2353"/>
                  <a:pt x="2708" y="2366"/>
                </a:cubicBezTo>
                <a:cubicBezTo>
                  <a:pt x="2720" y="2379"/>
                  <a:pt x="2721" y="2400"/>
                  <a:pt x="2708" y="2413"/>
                </a:cubicBezTo>
                <a:lnTo>
                  <a:pt x="2414" y="2706"/>
                </a:lnTo>
                <a:cubicBezTo>
                  <a:pt x="2408" y="2715"/>
                  <a:pt x="2400" y="2717"/>
                  <a:pt x="2391" y="2717"/>
                </a:cubicBezTo>
                <a:close/>
                <a:moveTo>
                  <a:pt x="1803" y="2717"/>
                </a:moveTo>
                <a:cubicBezTo>
                  <a:pt x="1795" y="2717"/>
                  <a:pt x="1786" y="2713"/>
                  <a:pt x="1780" y="2706"/>
                </a:cubicBezTo>
                <a:cubicBezTo>
                  <a:pt x="1767" y="2694"/>
                  <a:pt x="1767" y="2673"/>
                  <a:pt x="1780" y="2660"/>
                </a:cubicBezTo>
                <a:lnTo>
                  <a:pt x="2074" y="2366"/>
                </a:lnTo>
                <a:cubicBezTo>
                  <a:pt x="2087" y="2353"/>
                  <a:pt x="2108" y="2353"/>
                  <a:pt x="2121" y="2366"/>
                </a:cubicBezTo>
                <a:cubicBezTo>
                  <a:pt x="2133" y="2379"/>
                  <a:pt x="2133" y="2400"/>
                  <a:pt x="2121" y="2413"/>
                </a:cubicBezTo>
                <a:lnTo>
                  <a:pt x="1827" y="2706"/>
                </a:lnTo>
                <a:cubicBezTo>
                  <a:pt x="1820" y="2715"/>
                  <a:pt x="1812" y="2717"/>
                  <a:pt x="1803" y="2717"/>
                </a:cubicBezTo>
                <a:close/>
                <a:moveTo>
                  <a:pt x="1213" y="2717"/>
                </a:moveTo>
                <a:cubicBezTo>
                  <a:pt x="1205" y="2717"/>
                  <a:pt x="1196" y="2713"/>
                  <a:pt x="1190" y="2706"/>
                </a:cubicBezTo>
                <a:cubicBezTo>
                  <a:pt x="1177" y="2694"/>
                  <a:pt x="1177" y="2673"/>
                  <a:pt x="1190" y="2660"/>
                </a:cubicBezTo>
                <a:lnTo>
                  <a:pt x="1484" y="2366"/>
                </a:lnTo>
                <a:cubicBezTo>
                  <a:pt x="1497" y="2353"/>
                  <a:pt x="1518" y="2353"/>
                  <a:pt x="1531" y="2366"/>
                </a:cubicBezTo>
                <a:cubicBezTo>
                  <a:pt x="1543" y="2379"/>
                  <a:pt x="1543" y="2400"/>
                  <a:pt x="1531" y="2413"/>
                </a:cubicBezTo>
                <a:lnTo>
                  <a:pt x="1237" y="2706"/>
                </a:lnTo>
                <a:cubicBezTo>
                  <a:pt x="1230" y="2715"/>
                  <a:pt x="1222" y="2717"/>
                  <a:pt x="1213" y="2717"/>
                </a:cubicBezTo>
                <a:close/>
                <a:moveTo>
                  <a:pt x="625" y="2717"/>
                </a:moveTo>
                <a:cubicBezTo>
                  <a:pt x="617" y="2717"/>
                  <a:pt x="609" y="2713"/>
                  <a:pt x="602" y="2706"/>
                </a:cubicBezTo>
                <a:cubicBezTo>
                  <a:pt x="590" y="2694"/>
                  <a:pt x="590" y="2673"/>
                  <a:pt x="602" y="2660"/>
                </a:cubicBezTo>
                <a:lnTo>
                  <a:pt x="896" y="2366"/>
                </a:lnTo>
                <a:cubicBezTo>
                  <a:pt x="909" y="2353"/>
                  <a:pt x="930" y="2353"/>
                  <a:pt x="943" y="2366"/>
                </a:cubicBezTo>
                <a:cubicBezTo>
                  <a:pt x="955" y="2379"/>
                  <a:pt x="955" y="2400"/>
                  <a:pt x="943" y="2413"/>
                </a:cubicBezTo>
                <a:lnTo>
                  <a:pt x="649" y="2706"/>
                </a:lnTo>
                <a:cubicBezTo>
                  <a:pt x="642" y="2715"/>
                  <a:pt x="634" y="2717"/>
                  <a:pt x="625" y="2717"/>
                </a:cubicBezTo>
                <a:close/>
                <a:moveTo>
                  <a:pt x="17701" y="2129"/>
                </a:moveTo>
                <a:cubicBezTo>
                  <a:pt x="17693" y="2129"/>
                  <a:pt x="17684" y="2125"/>
                  <a:pt x="17678" y="2121"/>
                </a:cubicBezTo>
                <a:cubicBezTo>
                  <a:pt x="17665" y="2108"/>
                  <a:pt x="17665" y="2087"/>
                  <a:pt x="17678" y="2074"/>
                </a:cubicBezTo>
                <a:lnTo>
                  <a:pt x="17972" y="1780"/>
                </a:lnTo>
                <a:cubicBezTo>
                  <a:pt x="17984" y="1768"/>
                  <a:pt x="18005" y="1768"/>
                  <a:pt x="18018" y="1780"/>
                </a:cubicBezTo>
                <a:cubicBezTo>
                  <a:pt x="18030" y="1793"/>
                  <a:pt x="18031" y="1814"/>
                  <a:pt x="18018" y="1827"/>
                </a:cubicBezTo>
                <a:lnTo>
                  <a:pt x="17724" y="2121"/>
                </a:lnTo>
                <a:cubicBezTo>
                  <a:pt x="17718" y="2125"/>
                  <a:pt x="17710" y="2129"/>
                  <a:pt x="17701" y="2129"/>
                </a:cubicBezTo>
                <a:close/>
                <a:moveTo>
                  <a:pt x="17113" y="2129"/>
                </a:moveTo>
                <a:cubicBezTo>
                  <a:pt x="17105" y="2129"/>
                  <a:pt x="17096" y="2125"/>
                  <a:pt x="17090" y="2121"/>
                </a:cubicBezTo>
                <a:cubicBezTo>
                  <a:pt x="17077" y="2108"/>
                  <a:pt x="17077" y="2087"/>
                  <a:pt x="17090" y="2074"/>
                </a:cubicBezTo>
                <a:lnTo>
                  <a:pt x="17384" y="1780"/>
                </a:lnTo>
                <a:cubicBezTo>
                  <a:pt x="17397" y="1768"/>
                  <a:pt x="17417" y="1768"/>
                  <a:pt x="17430" y="1780"/>
                </a:cubicBezTo>
                <a:cubicBezTo>
                  <a:pt x="17442" y="1793"/>
                  <a:pt x="17443" y="1814"/>
                  <a:pt x="17430" y="1827"/>
                </a:cubicBezTo>
                <a:lnTo>
                  <a:pt x="17137" y="2121"/>
                </a:lnTo>
                <a:cubicBezTo>
                  <a:pt x="17130" y="2125"/>
                  <a:pt x="17122" y="2129"/>
                  <a:pt x="17113" y="2129"/>
                </a:cubicBezTo>
                <a:close/>
                <a:moveTo>
                  <a:pt x="16523" y="2129"/>
                </a:moveTo>
                <a:cubicBezTo>
                  <a:pt x="16515" y="2129"/>
                  <a:pt x="16506" y="2125"/>
                  <a:pt x="16500" y="2121"/>
                </a:cubicBezTo>
                <a:cubicBezTo>
                  <a:pt x="16487" y="2108"/>
                  <a:pt x="16487" y="2087"/>
                  <a:pt x="16500" y="2074"/>
                </a:cubicBezTo>
                <a:lnTo>
                  <a:pt x="16794" y="1780"/>
                </a:lnTo>
                <a:cubicBezTo>
                  <a:pt x="16807" y="1768"/>
                  <a:pt x="16827" y="1768"/>
                  <a:pt x="16840" y="1780"/>
                </a:cubicBezTo>
                <a:cubicBezTo>
                  <a:pt x="16852" y="1793"/>
                  <a:pt x="16853" y="1814"/>
                  <a:pt x="16840" y="1827"/>
                </a:cubicBezTo>
                <a:lnTo>
                  <a:pt x="16547" y="2121"/>
                </a:lnTo>
                <a:cubicBezTo>
                  <a:pt x="16540" y="2125"/>
                  <a:pt x="16532" y="2129"/>
                  <a:pt x="16523" y="2129"/>
                </a:cubicBezTo>
                <a:close/>
                <a:moveTo>
                  <a:pt x="12402" y="2129"/>
                </a:moveTo>
                <a:cubicBezTo>
                  <a:pt x="12393" y="2129"/>
                  <a:pt x="12385" y="2125"/>
                  <a:pt x="12379" y="2121"/>
                </a:cubicBezTo>
                <a:cubicBezTo>
                  <a:pt x="12366" y="2108"/>
                  <a:pt x="12366" y="2087"/>
                  <a:pt x="12379" y="2074"/>
                </a:cubicBezTo>
                <a:lnTo>
                  <a:pt x="12673" y="1780"/>
                </a:lnTo>
                <a:cubicBezTo>
                  <a:pt x="12685" y="1768"/>
                  <a:pt x="12706" y="1768"/>
                  <a:pt x="12719" y="1780"/>
                </a:cubicBezTo>
                <a:cubicBezTo>
                  <a:pt x="12732" y="1793"/>
                  <a:pt x="12732" y="1814"/>
                  <a:pt x="12719" y="1827"/>
                </a:cubicBezTo>
                <a:lnTo>
                  <a:pt x="12425" y="2121"/>
                </a:lnTo>
                <a:cubicBezTo>
                  <a:pt x="12419" y="2125"/>
                  <a:pt x="12410" y="2129"/>
                  <a:pt x="12402" y="2129"/>
                </a:cubicBezTo>
                <a:close/>
                <a:moveTo>
                  <a:pt x="11814" y="2129"/>
                </a:moveTo>
                <a:cubicBezTo>
                  <a:pt x="11806" y="2129"/>
                  <a:pt x="11797" y="2125"/>
                  <a:pt x="11791" y="2121"/>
                </a:cubicBezTo>
                <a:cubicBezTo>
                  <a:pt x="11778" y="2108"/>
                  <a:pt x="11778" y="2087"/>
                  <a:pt x="11791" y="2074"/>
                </a:cubicBezTo>
                <a:lnTo>
                  <a:pt x="12085" y="1780"/>
                </a:lnTo>
                <a:cubicBezTo>
                  <a:pt x="12097" y="1768"/>
                  <a:pt x="12118" y="1768"/>
                  <a:pt x="12131" y="1780"/>
                </a:cubicBezTo>
                <a:cubicBezTo>
                  <a:pt x="12144" y="1793"/>
                  <a:pt x="12144" y="1814"/>
                  <a:pt x="12131" y="1827"/>
                </a:cubicBezTo>
                <a:lnTo>
                  <a:pt x="11837" y="2121"/>
                </a:lnTo>
                <a:cubicBezTo>
                  <a:pt x="11829" y="2125"/>
                  <a:pt x="11820" y="2129"/>
                  <a:pt x="11814" y="2129"/>
                </a:cubicBezTo>
                <a:close/>
                <a:moveTo>
                  <a:pt x="11224" y="2129"/>
                </a:moveTo>
                <a:cubicBezTo>
                  <a:pt x="11216" y="2129"/>
                  <a:pt x="11207" y="2125"/>
                  <a:pt x="11201" y="2121"/>
                </a:cubicBezTo>
                <a:cubicBezTo>
                  <a:pt x="11188" y="2108"/>
                  <a:pt x="11188" y="2087"/>
                  <a:pt x="11201" y="2074"/>
                </a:cubicBezTo>
                <a:lnTo>
                  <a:pt x="11495" y="1780"/>
                </a:lnTo>
                <a:cubicBezTo>
                  <a:pt x="11507" y="1768"/>
                  <a:pt x="11528" y="1768"/>
                  <a:pt x="11541" y="1780"/>
                </a:cubicBezTo>
                <a:cubicBezTo>
                  <a:pt x="11553" y="1793"/>
                  <a:pt x="11554" y="1814"/>
                  <a:pt x="11541" y="1827"/>
                </a:cubicBezTo>
                <a:lnTo>
                  <a:pt x="11247" y="2121"/>
                </a:lnTo>
                <a:cubicBezTo>
                  <a:pt x="11241" y="2125"/>
                  <a:pt x="11232" y="2129"/>
                  <a:pt x="11224" y="2129"/>
                </a:cubicBezTo>
                <a:close/>
                <a:moveTo>
                  <a:pt x="10636" y="2129"/>
                </a:moveTo>
                <a:cubicBezTo>
                  <a:pt x="10628" y="2129"/>
                  <a:pt x="10619" y="2125"/>
                  <a:pt x="10613" y="2121"/>
                </a:cubicBezTo>
                <a:cubicBezTo>
                  <a:pt x="10600" y="2108"/>
                  <a:pt x="10600" y="2087"/>
                  <a:pt x="10613" y="2074"/>
                </a:cubicBezTo>
                <a:lnTo>
                  <a:pt x="10907" y="1780"/>
                </a:lnTo>
                <a:cubicBezTo>
                  <a:pt x="10920" y="1768"/>
                  <a:pt x="10940" y="1768"/>
                  <a:pt x="10953" y="1780"/>
                </a:cubicBezTo>
                <a:cubicBezTo>
                  <a:pt x="10965" y="1793"/>
                  <a:pt x="10966" y="1814"/>
                  <a:pt x="10953" y="1827"/>
                </a:cubicBezTo>
                <a:lnTo>
                  <a:pt x="10659" y="2121"/>
                </a:lnTo>
                <a:cubicBezTo>
                  <a:pt x="10651" y="2125"/>
                  <a:pt x="10645" y="2129"/>
                  <a:pt x="10636" y="2129"/>
                </a:cubicBezTo>
                <a:close/>
                <a:moveTo>
                  <a:pt x="10046" y="2129"/>
                </a:moveTo>
                <a:cubicBezTo>
                  <a:pt x="10038" y="2129"/>
                  <a:pt x="10029" y="2125"/>
                  <a:pt x="10023" y="2121"/>
                </a:cubicBezTo>
                <a:cubicBezTo>
                  <a:pt x="10010" y="2108"/>
                  <a:pt x="10010" y="2087"/>
                  <a:pt x="10023" y="2074"/>
                </a:cubicBezTo>
                <a:lnTo>
                  <a:pt x="10317" y="1780"/>
                </a:lnTo>
                <a:cubicBezTo>
                  <a:pt x="10330" y="1768"/>
                  <a:pt x="10350" y="1768"/>
                  <a:pt x="10363" y="1780"/>
                </a:cubicBezTo>
                <a:cubicBezTo>
                  <a:pt x="10375" y="1793"/>
                  <a:pt x="10376" y="1814"/>
                  <a:pt x="10363" y="1827"/>
                </a:cubicBezTo>
                <a:lnTo>
                  <a:pt x="10069" y="2121"/>
                </a:lnTo>
                <a:cubicBezTo>
                  <a:pt x="10063" y="2125"/>
                  <a:pt x="10055" y="2129"/>
                  <a:pt x="10046" y="2129"/>
                </a:cubicBezTo>
                <a:close/>
                <a:moveTo>
                  <a:pt x="5925" y="2129"/>
                </a:moveTo>
                <a:cubicBezTo>
                  <a:pt x="5916" y="2129"/>
                  <a:pt x="5908" y="2125"/>
                  <a:pt x="5901" y="2121"/>
                </a:cubicBezTo>
                <a:cubicBezTo>
                  <a:pt x="5889" y="2108"/>
                  <a:pt x="5889" y="2087"/>
                  <a:pt x="5901" y="2074"/>
                </a:cubicBezTo>
                <a:lnTo>
                  <a:pt x="6195" y="1780"/>
                </a:lnTo>
                <a:cubicBezTo>
                  <a:pt x="6208" y="1768"/>
                  <a:pt x="6229" y="1768"/>
                  <a:pt x="6242" y="1780"/>
                </a:cubicBezTo>
                <a:cubicBezTo>
                  <a:pt x="6255" y="1793"/>
                  <a:pt x="6255" y="1814"/>
                  <a:pt x="6242" y="1827"/>
                </a:cubicBezTo>
                <a:lnTo>
                  <a:pt x="5948" y="2121"/>
                </a:lnTo>
                <a:cubicBezTo>
                  <a:pt x="5942" y="2125"/>
                  <a:pt x="5933" y="2129"/>
                  <a:pt x="5925" y="2129"/>
                </a:cubicBezTo>
                <a:close/>
                <a:moveTo>
                  <a:pt x="5335" y="2129"/>
                </a:moveTo>
                <a:cubicBezTo>
                  <a:pt x="5326" y="2129"/>
                  <a:pt x="5318" y="2125"/>
                  <a:pt x="5312" y="2121"/>
                </a:cubicBezTo>
                <a:cubicBezTo>
                  <a:pt x="5299" y="2108"/>
                  <a:pt x="5299" y="2087"/>
                  <a:pt x="5312" y="2074"/>
                </a:cubicBezTo>
                <a:lnTo>
                  <a:pt x="5605" y="1780"/>
                </a:lnTo>
                <a:cubicBezTo>
                  <a:pt x="5618" y="1768"/>
                  <a:pt x="5639" y="1768"/>
                  <a:pt x="5652" y="1780"/>
                </a:cubicBezTo>
                <a:cubicBezTo>
                  <a:pt x="5665" y="1793"/>
                  <a:pt x="5665" y="1814"/>
                  <a:pt x="5652" y="1827"/>
                </a:cubicBezTo>
                <a:lnTo>
                  <a:pt x="5358" y="2121"/>
                </a:lnTo>
                <a:cubicBezTo>
                  <a:pt x="5352" y="2125"/>
                  <a:pt x="5343" y="2129"/>
                  <a:pt x="5335" y="2129"/>
                </a:cubicBezTo>
                <a:close/>
                <a:moveTo>
                  <a:pt x="4747" y="2129"/>
                </a:moveTo>
                <a:cubicBezTo>
                  <a:pt x="4738" y="2129"/>
                  <a:pt x="4730" y="2125"/>
                  <a:pt x="4724" y="2121"/>
                </a:cubicBezTo>
                <a:cubicBezTo>
                  <a:pt x="4711" y="2108"/>
                  <a:pt x="4711" y="2087"/>
                  <a:pt x="4724" y="2074"/>
                </a:cubicBezTo>
                <a:lnTo>
                  <a:pt x="5018" y="1780"/>
                </a:lnTo>
                <a:cubicBezTo>
                  <a:pt x="5030" y="1768"/>
                  <a:pt x="5051" y="1768"/>
                  <a:pt x="5064" y="1780"/>
                </a:cubicBezTo>
                <a:cubicBezTo>
                  <a:pt x="5077" y="1793"/>
                  <a:pt x="5077" y="1814"/>
                  <a:pt x="5064" y="1827"/>
                </a:cubicBezTo>
                <a:lnTo>
                  <a:pt x="4770" y="2121"/>
                </a:lnTo>
                <a:cubicBezTo>
                  <a:pt x="4764" y="2125"/>
                  <a:pt x="4755" y="2129"/>
                  <a:pt x="4747" y="2129"/>
                </a:cubicBezTo>
                <a:close/>
                <a:moveTo>
                  <a:pt x="4159" y="2129"/>
                </a:moveTo>
                <a:cubicBezTo>
                  <a:pt x="4151" y="2129"/>
                  <a:pt x="4142" y="2125"/>
                  <a:pt x="4136" y="2121"/>
                </a:cubicBezTo>
                <a:cubicBezTo>
                  <a:pt x="4123" y="2108"/>
                  <a:pt x="4123" y="2087"/>
                  <a:pt x="4136" y="2074"/>
                </a:cubicBezTo>
                <a:lnTo>
                  <a:pt x="4430" y="1780"/>
                </a:lnTo>
                <a:cubicBezTo>
                  <a:pt x="4442" y="1768"/>
                  <a:pt x="4464" y="1768"/>
                  <a:pt x="4476" y="1780"/>
                </a:cubicBezTo>
                <a:cubicBezTo>
                  <a:pt x="4489" y="1793"/>
                  <a:pt x="4489" y="1814"/>
                  <a:pt x="4476" y="1827"/>
                </a:cubicBezTo>
                <a:lnTo>
                  <a:pt x="4182" y="2121"/>
                </a:lnTo>
                <a:cubicBezTo>
                  <a:pt x="4174" y="2125"/>
                  <a:pt x="4165" y="2129"/>
                  <a:pt x="4159" y="2129"/>
                </a:cubicBezTo>
                <a:close/>
                <a:moveTo>
                  <a:pt x="3569" y="2129"/>
                </a:moveTo>
                <a:cubicBezTo>
                  <a:pt x="3561" y="2129"/>
                  <a:pt x="3552" y="2125"/>
                  <a:pt x="3546" y="2121"/>
                </a:cubicBezTo>
                <a:cubicBezTo>
                  <a:pt x="3533" y="2108"/>
                  <a:pt x="3533" y="2087"/>
                  <a:pt x="3546" y="2074"/>
                </a:cubicBezTo>
                <a:lnTo>
                  <a:pt x="3840" y="1780"/>
                </a:lnTo>
                <a:cubicBezTo>
                  <a:pt x="3852" y="1768"/>
                  <a:pt x="3874" y="1768"/>
                  <a:pt x="3886" y="1780"/>
                </a:cubicBezTo>
                <a:cubicBezTo>
                  <a:pt x="3899" y="1793"/>
                  <a:pt x="3899" y="1814"/>
                  <a:pt x="3886" y="1827"/>
                </a:cubicBezTo>
                <a:lnTo>
                  <a:pt x="3592" y="2121"/>
                </a:lnTo>
                <a:cubicBezTo>
                  <a:pt x="3586" y="2125"/>
                  <a:pt x="3578" y="2129"/>
                  <a:pt x="3569" y="2129"/>
                </a:cubicBezTo>
                <a:close/>
                <a:moveTo>
                  <a:pt x="1803" y="2129"/>
                </a:moveTo>
                <a:cubicBezTo>
                  <a:pt x="1795" y="2129"/>
                  <a:pt x="1786" y="2125"/>
                  <a:pt x="1780" y="2121"/>
                </a:cubicBezTo>
                <a:cubicBezTo>
                  <a:pt x="1767" y="2108"/>
                  <a:pt x="1767" y="2087"/>
                  <a:pt x="1780" y="2074"/>
                </a:cubicBezTo>
                <a:lnTo>
                  <a:pt x="2074" y="1780"/>
                </a:lnTo>
                <a:cubicBezTo>
                  <a:pt x="2087" y="1768"/>
                  <a:pt x="2108" y="1768"/>
                  <a:pt x="2121" y="1780"/>
                </a:cubicBezTo>
                <a:cubicBezTo>
                  <a:pt x="2133" y="1793"/>
                  <a:pt x="2133" y="1814"/>
                  <a:pt x="2121" y="1827"/>
                </a:cubicBezTo>
                <a:lnTo>
                  <a:pt x="1827" y="2121"/>
                </a:lnTo>
                <a:cubicBezTo>
                  <a:pt x="1820" y="2125"/>
                  <a:pt x="1812" y="2129"/>
                  <a:pt x="1803" y="2129"/>
                </a:cubicBezTo>
                <a:close/>
                <a:moveTo>
                  <a:pt x="1213" y="2129"/>
                </a:moveTo>
                <a:cubicBezTo>
                  <a:pt x="1205" y="2129"/>
                  <a:pt x="1196" y="2125"/>
                  <a:pt x="1190" y="2121"/>
                </a:cubicBezTo>
                <a:cubicBezTo>
                  <a:pt x="1177" y="2108"/>
                  <a:pt x="1177" y="2087"/>
                  <a:pt x="1190" y="2074"/>
                </a:cubicBezTo>
                <a:lnTo>
                  <a:pt x="1484" y="1780"/>
                </a:lnTo>
                <a:cubicBezTo>
                  <a:pt x="1497" y="1768"/>
                  <a:pt x="1518" y="1768"/>
                  <a:pt x="1531" y="1780"/>
                </a:cubicBezTo>
                <a:cubicBezTo>
                  <a:pt x="1543" y="1793"/>
                  <a:pt x="1543" y="1814"/>
                  <a:pt x="1531" y="1827"/>
                </a:cubicBezTo>
                <a:lnTo>
                  <a:pt x="1237" y="2121"/>
                </a:lnTo>
                <a:cubicBezTo>
                  <a:pt x="1230" y="2125"/>
                  <a:pt x="1222" y="2129"/>
                  <a:pt x="1213" y="2129"/>
                </a:cubicBezTo>
                <a:close/>
                <a:moveTo>
                  <a:pt x="625" y="2129"/>
                </a:moveTo>
                <a:cubicBezTo>
                  <a:pt x="617" y="2129"/>
                  <a:pt x="609" y="2125"/>
                  <a:pt x="602" y="2121"/>
                </a:cubicBezTo>
                <a:cubicBezTo>
                  <a:pt x="590" y="2108"/>
                  <a:pt x="590" y="2087"/>
                  <a:pt x="602" y="2074"/>
                </a:cubicBezTo>
                <a:lnTo>
                  <a:pt x="896" y="1780"/>
                </a:lnTo>
                <a:cubicBezTo>
                  <a:pt x="909" y="1768"/>
                  <a:pt x="930" y="1768"/>
                  <a:pt x="943" y="1780"/>
                </a:cubicBezTo>
                <a:cubicBezTo>
                  <a:pt x="955" y="1793"/>
                  <a:pt x="955" y="1814"/>
                  <a:pt x="943" y="1827"/>
                </a:cubicBezTo>
                <a:lnTo>
                  <a:pt x="649" y="2121"/>
                </a:lnTo>
                <a:cubicBezTo>
                  <a:pt x="642" y="2125"/>
                  <a:pt x="634" y="2129"/>
                  <a:pt x="625" y="2129"/>
                </a:cubicBezTo>
                <a:close/>
                <a:moveTo>
                  <a:pt x="15935" y="2129"/>
                </a:moveTo>
                <a:cubicBezTo>
                  <a:pt x="15927" y="2129"/>
                  <a:pt x="15918" y="2125"/>
                  <a:pt x="15912" y="2119"/>
                </a:cubicBezTo>
                <a:cubicBezTo>
                  <a:pt x="15899" y="2106"/>
                  <a:pt x="15899" y="2085"/>
                  <a:pt x="15912" y="2072"/>
                </a:cubicBezTo>
                <a:lnTo>
                  <a:pt x="16206" y="1778"/>
                </a:lnTo>
                <a:cubicBezTo>
                  <a:pt x="16219" y="1765"/>
                  <a:pt x="16240" y="1765"/>
                  <a:pt x="16253" y="1778"/>
                </a:cubicBezTo>
                <a:cubicBezTo>
                  <a:pt x="16265" y="1791"/>
                  <a:pt x="16265" y="1812"/>
                  <a:pt x="16253" y="1825"/>
                </a:cubicBezTo>
                <a:lnTo>
                  <a:pt x="15959" y="2119"/>
                </a:lnTo>
                <a:cubicBezTo>
                  <a:pt x="15952" y="2125"/>
                  <a:pt x="15944" y="2129"/>
                  <a:pt x="15935" y="2129"/>
                </a:cubicBezTo>
                <a:close/>
                <a:moveTo>
                  <a:pt x="15345" y="2129"/>
                </a:moveTo>
                <a:cubicBezTo>
                  <a:pt x="15337" y="2129"/>
                  <a:pt x="15329" y="2125"/>
                  <a:pt x="15322" y="2119"/>
                </a:cubicBezTo>
                <a:cubicBezTo>
                  <a:pt x="15309" y="2106"/>
                  <a:pt x="15309" y="2085"/>
                  <a:pt x="15322" y="2072"/>
                </a:cubicBezTo>
                <a:lnTo>
                  <a:pt x="15616" y="1778"/>
                </a:lnTo>
                <a:cubicBezTo>
                  <a:pt x="15629" y="1765"/>
                  <a:pt x="15650" y="1765"/>
                  <a:pt x="15663" y="1778"/>
                </a:cubicBezTo>
                <a:cubicBezTo>
                  <a:pt x="15675" y="1791"/>
                  <a:pt x="15675" y="1812"/>
                  <a:pt x="15663" y="1825"/>
                </a:cubicBezTo>
                <a:lnTo>
                  <a:pt x="15369" y="2119"/>
                </a:lnTo>
                <a:cubicBezTo>
                  <a:pt x="15362" y="2125"/>
                  <a:pt x="15354" y="2129"/>
                  <a:pt x="15345" y="2129"/>
                </a:cubicBezTo>
                <a:close/>
                <a:moveTo>
                  <a:pt x="14758" y="2129"/>
                </a:moveTo>
                <a:cubicBezTo>
                  <a:pt x="14749" y="2129"/>
                  <a:pt x="14741" y="2125"/>
                  <a:pt x="14734" y="2119"/>
                </a:cubicBezTo>
                <a:cubicBezTo>
                  <a:pt x="14722" y="2106"/>
                  <a:pt x="14722" y="2085"/>
                  <a:pt x="14734" y="2072"/>
                </a:cubicBezTo>
                <a:lnTo>
                  <a:pt x="15028" y="1778"/>
                </a:lnTo>
                <a:cubicBezTo>
                  <a:pt x="15041" y="1765"/>
                  <a:pt x="15062" y="1765"/>
                  <a:pt x="15075" y="1778"/>
                </a:cubicBezTo>
                <a:cubicBezTo>
                  <a:pt x="15087" y="1791"/>
                  <a:pt x="15087" y="1812"/>
                  <a:pt x="15075" y="1825"/>
                </a:cubicBezTo>
                <a:lnTo>
                  <a:pt x="14781" y="2119"/>
                </a:lnTo>
                <a:cubicBezTo>
                  <a:pt x="14774" y="2125"/>
                  <a:pt x="14766" y="2129"/>
                  <a:pt x="14758" y="2129"/>
                </a:cubicBezTo>
                <a:close/>
                <a:moveTo>
                  <a:pt x="14168" y="2129"/>
                </a:moveTo>
                <a:cubicBezTo>
                  <a:pt x="14159" y="2129"/>
                  <a:pt x="14151" y="2125"/>
                  <a:pt x="14144" y="2119"/>
                </a:cubicBezTo>
                <a:cubicBezTo>
                  <a:pt x="14132" y="2106"/>
                  <a:pt x="14132" y="2085"/>
                  <a:pt x="14144" y="2072"/>
                </a:cubicBezTo>
                <a:lnTo>
                  <a:pt x="14438" y="1778"/>
                </a:lnTo>
                <a:cubicBezTo>
                  <a:pt x="14451" y="1765"/>
                  <a:pt x="14472" y="1765"/>
                  <a:pt x="14485" y="1778"/>
                </a:cubicBezTo>
                <a:cubicBezTo>
                  <a:pt x="14497" y="1791"/>
                  <a:pt x="14497" y="1812"/>
                  <a:pt x="14485" y="1825"/>
                </a:cubicBezTo>
                <a:lnTo>
                  <a:pt x="14191" y="2119"/>
                </a:lnTo>
                <a:cubicBezTo>
                  <a:pt x="14184" y="2125"/>
                  <a:pt x="14176" y="2129"/>
                  <a:pt x="14168" y="2129"/>
                </a:cubicBezTo>
                <a:close/>
                <a:moveTo>
                  <a:pt x="13580" y="2129"/>
                </a:moveTo>
                <a:cubicBezTo>
                  <a:pt x="13571" y="2129"/>
                  <a:pt x="13563" y="2125"/>
                  <a:pt x="13556" y="2119"/>
                </a:cubicBezTo>
                <a:cubicBezTo>
                  <a:pt x="13544" y="2106"/>
                  <a:pt x="13544" y="2085"/>
                  <a:pt x="13556" y="2072"/>
                </a:cubicBezTo>
                <a:lnTo>
                  <a:pt x="13850" y="1778"/>
                </a:lnTo>
                <a:cubicBezTo>
                  <a:pt x="13863" y="1765"/>
                  <a:pt x="13884" y="1765"/>
                  <a:pt x="13897" y="1778"/>
                </a:cubicBezTo>
                <a:cubicBezTo>
                  <a:pt x="13910" y="1791"/>
                  <a:pt x="13910" y="1812"/>
                  <a:pt x="13897" y="1825"/>
                </a:cubicBezTo>
                <a:lnTo>
                  <a:pt x="13603" y="2119"/>
                </a:lnTo>
                <a:cubicBezTo>
                  <a:pt x="13597" y="2125"/>
                  <a:pt x="13588" y="2129"/>
                  <a:pt x="13580" y="2129"/>
                </a:cubicBezTo>
                <a:close/>
                <a:moveTo>
                  <a:pt x="12990" y="2129"/>
                </a:moveTo>
                <a:cubicBezTo>
                  <a:pt x="12981" y="2129"/>
                  <a:pt x="12973" y="2125"/>
                  <a:pt x="12966" y="2119"/>
                </a:cubicBezTo>
                <a:cubicBezTo>
                  <a:pt x="12954" y="2106"/>
                  <a:pt x="12954" y="2085"/>
                  <a:pt x="12966" y="2072"/>
                </a:cubicBezTo>
                <a:lnTo>
                  <a:pt x="13260" y="1778"/>
                </a:lnTo>
                <a:cubicBezTo>
                  <a:pt x="13273" y="1765"/>
                  <a:pt x="13294" y="1765"/>
                  <a:pt x="13307" y="1778"/>
                </a:cubicBezTo>
                <a:cubicBezTo>
                  <a:pt x="13320" y="1791"/>
                  <a:pt x="13320" y="1812"/>
                  <a:pt x="13307" y="1825"/>
                </a:cubicBezTo>
                <a:lnTo>
                  <a:pt x="13013" y="2119"/>
                </a:lnTo>
                <a:cubicBezTo>
                  <a:pt x="13007" y="2125"/>
                  <a:pt x="12998" y="2129"/>
                  <a:pt x="12990" y="2129"/>
                </a:cubicBezTo>
                <a:close/>
                <a:moveTo>
                  <a:pt x="9458" y="2129"/>
                </a:moveTo>
                <a:cubicBezTo>
                  <a:pt x="9450" y="2129"/>
                  <a:pt x="9441" y="2125"/>
                  <a:pt x="9435" y="2119"/>
                </a:cubicBezTo>
                <a:cubicBezTo>
                  <a:pt x="9422" y="2106"/>
                  <a:pt x="9422" y="2085"/>
                  <a:pt x="9435" y="2072"/>
                </a:cubicBezTo>
                <a:lnTo>
                  <a:pt x="9729" y="1778"/>
                </a:lnTo>
                <a:cubicBezTo>
                  <a:pt x="9742" y="1765"/>
                  <a:pt x="9762" y="1765"/>
                  <a:pt x="9775" y="1778"/>
                </a:cubicBezTo>
                <a:cubicBezTo>
                  <a:pt x="9787" y="1791"/>
                  <a:pt x="9788" y="1812"/>
                  <a:pt x="9775" y="1825"/>
                </a:cubicBezTo>
                <a:lnTo>
                  <a:pt x="9482" y="2119"/>
                </a:lnTo>
                <a:cubicBezTo>
                  <a:pt x="9475" y="2125"/>
                  <a:pt x="9467" y="2129"/>
                  <a:pt x="9458" y="2129"/>
                </a:cubicBezTo>
                <a:close/>
                <a:moveTo>
                  <a:pt x="8868" y="2129"/>
                </a:moveTo>
                <a:cubicBezTo>
                  <a:pt x="8860" y="2129"/>
                  <a:pt x="8851" y="2125"/>
                  <a:pt x="8845" y="2119"/>
                </a:cubicBezTo>
                <a:cubicBezTo>
                  <a:pt x="8832" y="2106"/>
                  <a:pt x="8832" y="2085"/>
                  <a:pt x="8845" y="2072"/>
                </a:cubicBezTo>
                <a:lnTo>
                  <a:pt x="9139" y="1778"/>
                </a:lnTo>
                <a:cubicBezTo>
                  <a:pt x="9152" y="1765"/>
                  <a:pt x="9173" y="1765"/>
                  <a:pt x="9186" y="1778"/>
                </a:cubicBezTo>
                <a:cubicBezTo>
                  <a:pt x="9198" y="1791"/>
                  <a:pt x="9198" y="1812"/>
                  <a:pt x="9186" y="1825"/>
                </a:cubicBezTo>
                <a:lnTo>
                  <a:pt x="8892" y="2119"/>
                </a:lnTo>
                <a:cubicBezTo>
                  <a:pt x="8885" y="2125"/>
                  <a:pt x="8877" y="2129"/>
                  <a:pt x="8868" y="2129"/>
                </a:cubicBezTo>
                <a:close/>
                <a:moveTo>
                  <a:pt x="8280" y="2129"/>
                </a:moveTo>
                <a:cubicBezTo>
                  <a:pt x="8272" y="2129"/>
                  <a:pt x="8264" y="2125"/>
                  <a:pt x="8257" y="2119"/>
                </a:cubicBezTo>
                <a:cubicBezTo>
                  <a:pt x="8244" y="2106"/>
                  <a:pt x="8244" y="2085"/>
                  <a:pt x="8257" y="2072"/>
                </a:cubicBezTo>
                <a:lnTo>
                  <a:pt x="8551" y="1778"/>
                </a:lnTo>
                <a:cubicBezTo>
                  <a:pt x="8564" y="1765"/>
                  <a:pt x="8585" y="1765"/>
                  <a:pt x="8598" y="1778"/>
                </a:cubicBezTo>
                <a:cubicBezTo>
                  <a:pt x="8610" y="1791"/>
                  <a:pt x="8610" y="1812"/>
                  <a:pt x="8598" y="1825"/>
                </a:cubicBezTo>
                <a:lnTo>
                  <a:pt x="8304" y="2119"/>
                </a:lnTo>
                <a:cubicBezTo>
                  <a:pt x="8297" y="2125"/>
                  <a:pt x="8289" y="2129"/>
                  <a:pt x="8280" y="2129"/>
                </a:cubicBezTo>
                <a:close/>
                <a:moveTo>
                  <a:pt x="7690" y="2129"/>
                </a:moveTo>
                <a:cubicBezTo>
                  <a:pt x="7682" y="2129"/>
                  <a:pt x="7674" y="2125"/>
                  <a:pt x="7667" y="2119"/>
                </a:cubicBezTo>
                <a:cubicBezTo>
                  <a:pt x="7655" y="2106"/>
                  <a:pt x="7655" y="2085"/>
                  <a:pt x="7667" y="2072"/>
                </a:cubicBezTo>
                <a:lnTo>
                  <a:pt x="7961" y="1778"/>
                </a:lnTo>
                <a:cubicBezTo>
                  <a:pt x="7974" y="1765"/>
                  <a:pt x="7995" y="1765"/>
                  <a:pt x="8008" y="1778"/>
                </a:cubicBezTo>
                <a:cubicBezTo>
                  <a:pt x="8020" y="1791"/>
                  <a:pt x="8020" y="1812"/>
                  <a:pt x="8008" y="1825"/>
                </a:cubicBezTo>
                <a:lnTo>
                  <a:pt x="7714" y="2119"/>
                </a:lnTo>
                <a:cubicBezTo>
                  <a:pt x="7707" y="2125"/>
                  <a:pt x="7699" y="2129"/>
                  <a:pt x="7690" y="2129"/>
                </a:cubicBezTo>
                <a:close/>
                <a:moveTo>
                  <a:pt x="7103" y="2129"/>
                </a:moveTo>
                <a:cubicBezTo>
                  <a:pt x="7094" y="2129"/>
                  <a:pt x="7086" y="2125"/>
                  <a:pt x="7079" y="2119"/>
                </a:cubicBezTo>
                <a:cubicBezTo>
                  <a:pt x="7067" y="2106"/>
                  <a:pt x="7067" y="2085"/>
                  <a:pt x="7079" y="2072"/>
                </a:cubicBezTo>
                <a:lnTo>
                  <a:pt x="7373" y="1778"/>
                </a:lnTo>
                <a:cubicBezTo>
                  <a:pt x="7386" y="1765"/>
                  <a:pt x="7407" y="1765"/>
                  <a:pt x="7420" y="1778"/>
                </a:cubicBezTo>
                <a:cubicBezTo>
                  <a:pt x="7432" y="1791"/>
                  <a:pt x="7432" y="1812"/>
                  <a:pt x="7420" y="1825"/>
                </a:cubicBezTo>
                <a:lnTo>
                  <a:pt x="7126" y="2119"/>
                </a:lnTo>
                <a:cubicBezTo>
                  <a:pt x="7120" y="2125"/>
                  <a:pt x="7111" y="2129"/>
                  <a:pt x="7103" y="2129"/>
                </a:cubicBezTo>
                <a:close/>
                <a:moveTo>
                  <a:pt x="6513" y="2129"/>
                </a:moveTo>
                <a:cubicBezTo>
                  <a:pt x="6504" y="2129"/>
                  <a:pt x="6496" y="2125"/>
                  <a:pt x="6489" y="2119"/>
                </a:cubicBezTo>
                <a:cubicBezTo>
                  <a:pt x="6477" y="2106"/>
                  <a:pt x="6477" y="2085"/>
                  <a:pt x="6489" y="2072"/>
                </a:cubicBezTo>
                <a:lnTo>
                  <a:pt x="6783" y="1778"/>
                </a:lnTo>
                <a:cubicBezTo>
                  <a:pt x="6796" y="1765"/>
                  <a:pt x="6817" y="1765"/>
                  <a:pt x="6830" y="1778"/>
                </a:cubicBezTo>
                <a:cubicBezTo>
                  <a:pt x="6842" y="1791"/>
                  <a:pt x="6842" y="1812"/>
                  <a:pt x="6830" y="1825"/>
                </a:cubicBezTo>
                <a:lnTo>
                  <a:pt x="6536" y="2119"/>
                </a:lnTo>
                <a:cubicBezTo>
                  <a:pt x="6530" y="2125"/>
                  <a:pt x="6521" y="2129"/>
                  <a:pt x="6513" y="2129"/>
                </a:cubicBezTo>
                <a:close/>
                <a:moveTo>
                  <a:pt x="2981" y="2129"/>
                </a:moveTo>
                <a:cubicBezTo>
                  <a:pt x="2973" y="2129"/>
                  <a:pt x="2964" y="2125"/>
                  <a:pt x="2958" y="2119"/>
                </a:cubicBezTo>
                <a:cubicBezTo>
                  <a:pt x="2945" y="2106"/>
                  <a:pt x="2945" y="2085"/>
                  <a:pt x="2958" y="2072"/>
                </a:cubicBezTo>
                <a:lnTo>
                  <a:pt x="3252" y="1778"/>
                </a:lnTo>
                <a:cubicBezTo>
                  <a:pt x="3265" y="1765"/>
                  <a:pt x="3285" y="1765"/>
                  <a:pt x="3298" y="1778"/>
                </a:cubicBezTo>
                <a:cubicBezTo>
                  <a:pt x="3310" y="1791"/>
                  <a:pt x="3311" y="1812"/>
                  <a:pt x="3298" y="1825"/>
                </a:cubicBezTo>
                <a:lnTo>
                  <a:pt x="3004" y="2119"/>
                </a:lnTo>
                <a:cubicBezTo>
                  <a:pt x="2996" y="2125"/>
                  <a:pt x="2990" y="2129"/>
                  <a:pt x="2981" y="2129"/>
                </a:cubicBezTo>
                <a:close/>
                <a:moveTo>
                  <a:pt x="2391" y="2129"/>
                </a:moveTo>
                <a:cubicBezTo>
                  <a:pt x="2383" y="2129"/>
                  <a:pt x="2374" y="2125"/>
                  <a:pt x="2368" y="2119"/>
                </a:cubicBezTo>
                <a:cubicBezTo>
                  <a:pt x="2355" y="2106"/>
                  <a:pt x="2355" y="2085"/>
                  <a:pt x="2368" y="2072"/>
                </a:cubicBezTo>
                <a:lnTo>
                  <a:pt x="2662" y="1778"/>
                </a:lnTo>
                <a:cubicBezTo>
                  <a:pt x="2675" y="1765"/>
                  <a:pt x="2695" y="1765"/>
                  <a:pt x="2708" y="1778"/>
                </a:cubicBezTo>
                <a:cubicBezTo>
                  <a:pt x="2720" y="1791"/>
                  <a:pt x="2721" y="1812"/>
                  <a:pt x="2708" y="1825"/>
                </a:cubicBezTo>
                <a:lnTo>
                  <a:pt x="2414" y="2119"/>
                </a:lnTo>
                <a:cubicBezTo>
                  <a:pt x="2408" y="2125"/>
                  <a:pt x="2400" y="2129"/>
                  <a:pt x="2391" y="2129"/>
                </a:cubicBezTo>
                <a:close/>
                <a:moveTo>
                  <a:pt x="15935" y="1541"/>
                </a:moveTo>
                <a:cubicBezTo>
                  <a:pt x="15927" y="1541"/>
                  <a:pt x="15918" y="1537"/>
                  <a:pt x="15912" y="1531"/>
                </a:cubicBezTo>
                <a:cubicBezTo>
                  <a:pt x="15899" y="1518"/>
                  <a:pt x="15899" y="1497"/>
                  <a:pt x="15912" y="1484"/>
                </a:cubicBezTo>
                <a:lnTo>
                  <a:pt x="16206" y="1190"/>
                </a:lnTo>
                <a:cubicBezTo>
                  <a:pt x="16219" y="1178"/>
                  <a:pt x="16240" y="1178"/>
                  <a:pt x="16253" y="1190"/>
                </a:cubicBezTo>
                <a:cubicBezTo>
                  <a:pt x="16265" y="1203"/>
                  <a:pt x="16265" y="1224"/>
                  <a:pt x="16253" y="1237"/>
                </a:cubicBezTo>
                <a:lnTo>
                  <a:pt x="15959" y="1531"/>
                </a:lnTo>
                <a:cubicBezTo>
                  <a:pt x="15952" y="1537"/>
                  <a:pt x="15944" y="1541"/>
                  <a:pt x="15935" y="1541"/>
                </a:cubicBezTo>
                <a:close/>
                <a:moveTo>
                  <a:pt x="15345" y="1541"/>
                </a:moveTo>
                <a:cubicBezTo>
                  <a:pt x="15337" y="1541"/>
                  <a:pt x="15329" y="1537"/>
                  <a:pt x="15322" y="1531"/>
                </a:cubicBezTo>
                <a:cubicBezTo>
                  <a:pt x="15309" y="1518"/>
                  <a:pt x="15309" y="1497"/>
                  <a:pt x="15322" y="1484"/>
                </a:cubicBezTo>
                <a:lnTo>
                  <a:pt x="15616" y="1190"/>
                </a:lnTo>
                <a:cubicBezTo>
                  <a:pt x="15629" y="1178"/>
                  <a:pt x="15650" y="1178"/>
                  <a:pt x="15663" y="1190"/>
                </a:cubicBezTo>
                <a:cubicBezTo>
                  <a:pt x="15675" y="1203"/>
                  <a:pt x="15675" y="1224"/>
                  <a:pt x="15663" y="1237"/>
                </a:cubicBezTo>
                <a:lnTo>
                  <a:pt x="15369" y="1531"/>
                </a:lnTo>
                <a:cubicBezTo>
                  <a:pt x="15362" y="1537"/>
                  <a:pt x="15354" y="1541"/>
                  <a:pt x="15345" y="1541"/>
                </a:cubicBezTo>
                <a:close/>
                <a:moveTo>
                  <a:pt x="14758" y="1541"/>
                </a:moveTo>
                <a:cubicBezTo>
                  <a:pt x="14749" y="1541"/>
                  <a:pt x="14741" y="1537"/>
                  <a:pt x="14734" y="1531"/>
                </a:cubicBezTo>
                <a:cubicBezTo>
                  <a:pt x="14722" y="1518"/>
                  <a:pt x="14722" y="1497"/>
                  <a:pt x="14734" y="1484"/>
                </a:cubicBezTo>
                <a:lnTo>
                  <a:pt x="15028" y="1190"/>
                </a:lnTo>
                <a:cubicBezTo>
                  <a:pt x="15041" y="1178"/>
                  <a:pt x="15062" y="1178"/>
                  <a:pt x="15075" y="1190"/>
                </a:cubicBezTo>
                <a:cubicBezTo>
                  <a:pt x="15087" y="1203"/>
                  <a:pt x="15087" y="1224"/>
                  <a:pt x="15075" y="1237"/>
                </a:cubicBezTo>
                <a:lnTo>
                  <a:pt x="14781" y="1531"/>
                </a:lnTo>
                <a:cubicBezTo>
                  <a:pt x="14774" y="1537"/>
                  <a:pt x="14766" y="1541"/>
                  <a:pt x="14758" y="1541"/>
                </a:cubicBezTo>
                <a:close/>
                <a:moveTo>
                  <a:pt x="14168" y="1541"/>
                </a:moveTo>
                <a:cubicBezTo>
                  <a:pt x="14159" y="1541"/>
                  <a:pt x="14151" y="1537"/>
                  <a:pt x="14144" y="1531"/>
                </a:cubicBezTo>
                <a:cubicBezTo>
                  <a:pt x="14132" y="1518"/>
                  <a:pt x="14132" y="1497"/>
                  <a:pt x="14144" y="1484"/>
                </a:cubicBezTo>
                <a:lnTo>
                  <a:pt x="14438" y="1190"/>
                </a:lnTo>
                <a:cubicBezTo>
                  <a:pt x="14451" y="1178"/>
                  <a:pt x="14472" y="1178"/>
                  <a:pt x="14485" y="1190"/>
                </a:cubicBezTo>
                <a:cubicBezTo>
                  <a:pt x="14497" y="1203"/>
                  <a:pt x="14497" y="1224"/>
                  <a:pt x="14485" y="1237"/>
                </a:cubicBezTo>
                <a:lnTo>
                  <a:pt x="14191" y="1531"/>
                </a:lnTo>
                <a:cubicBezTo>
                  <a:pt x="14184" y="1537"/>
                  <a:pt x="14176" y="1541"/>
                  <a:pt x="14168" y="1541"/>
                </a:cubicBezTo>
                <a:close/>
                <a:moveTo>
                  <a:pt x="13580" y="1541"/>
                </a:moveTo>
                <a:cubicBezTo>
                  <a:pt x="13571" y="1541"/>
                  <a:pt x="13563" y="1537"/>
                  <a:pt x="13556" y="1531"/>
                </a:cubicBezTo>
                <a:cubicBezTo>
                  <a:pt x="13544" y="1518"/>
                  <a:pt x="13544" y="1497"/>
                  <a:pt x="13556" y="1484"/>
                </a:cubicBezTo>
                <a:lnTo>
                  <a:pt x="13850" y="1190"/>
                </a:lnTo>
                <a:cubicBezTo>
                  <a:pt x="13863" y="1178"/>
                  <a:pt x="13884" y="1178"/>
                  <a:pt x="13897" y="1190"/>
                </a:cubicBezTo>
                <a:cubicBezTo>
                  <a:pt x="13910" y="1203"/>
                  <a:pt x="13910" y="1224"/>
                  <a:pt x="13897" y="1237"/>
                </a:cubicBezTo>
                <a:lnTo>
                  <a:pt x="13603" y="1531"/>
                </a:lnTo>
                <a:cubicBezTo>
                  <a:pt x="13597" y="1537"/>
                  <a:pt x="13588" y="1541"/>
                  <a:pt x="13580" y="1541"/>
                </a:cubicBezTo>
                <a:close/>
                <a:moveTo>
                  <a:pt x="12990" y="1541"/>
                </a:moveTo>
                <a:cubicBezTo>
                  <a:pt x="12981" y="1541"/>
                  <a:pt x="12973" y="1537"/>
                  <a:pt x="12966" y="1531"/>
                </a:cubicBezTo>
                <a:cubicBezTo>
                  <a:pt x="12954" y="1518"/>
                  <a:pt x="12954" y="1497"/>
                  <a:pt x="12966" y="1484"/>
                </a:cubicBezTo>
                <a:lnTo>
                  <a:pt x="13260" y="1190"/>
                </a:lnTo>
                <a:cubicBezTo>
                  <a:pt x="13273" y="1178"/>
                  <a:pt x="13294" y="1178"/>
                  <a:pt x="13307" y="1190"/>
                </a:cubicBezTo>
                <a:cubicBezTo>
                  <a:pt x="13320" y="1203"/>
                  <a:pt x="13320" y="1224"/>
                  <a:pt x="13307" y="1237"/>
                </a:cubicBezTo>
                <a:lnTo>
                  <a:pt x="13013" y="1531"/>
                </a:lnTo>
                <a:cubicBezTo>
                  <a:pt x="13007" y="1537"/>
                  <a:pt x="12998" y="1541"/>
                  <a:pt x="12990" y="1541"/>
                </a:cubicBezTo>
                <a:close/>
                <a:moveTo>
                  <a:pt x="9458" y="1541"/>
                </a:moveTo>
                <a:cubicBezTo>
                  <a:pt x="9450" y="1541"/>
                  <a:pt x="9441" y="1537"/>
                  <a:pt x="9435" y="1531"/>
                </a:cubicBezTo>
                <a:cubicBezTo>
                  <a:pt x="9422" y="1518"/>
                  <a:pt x="9422" y="1497"/>
                  <a:pt x="9435" y="1484"/>
                </a:cubicBezTo>
                <a:lnTo>
                  <a:pt x="9729" y="1190"/>
                </a:lnTo>
                <a:cubicBezTo>
                  <a:pt x="9742" y="1178"/>
                  <a:pt x="9762" y="1178"/>
                  <a:pt x="9775" y="1190"/>
                </a:cubicBezTo>
                <a:cubicBezTo>
                  <a:pt x="9787" y="1203"/>
                  <a:pt x="9788" y="1224"/>
                  <a:pt x="9775" y="1237"/>
                </a:cubicBezTo>
                <a:lnTo>
                  <a:pt x="9482" y="1531"/>
                </a:lnTo>
                <a:cubicBezTo>
                  <a:pt x="9475" y="1537"/>
                  <a:pt x="9467" y="1541"/>
                  <a:pt x="9458" y="1541"/>
                </a:cubicBezTo>
                <a:close/>
                <a:moveTo>
                  <a:pt x="8868" y="1541"/>
                </a:moveTo>
                <a:cubicBezTo>
                  <a:pt x="8860" y="1541"/>
                  <a:pt x="8851" y="1537"/>
                  <a:pt x="8845" y="1531"/>
                </a:cubicBezTo>
                <a:cubicBezTo>
                  <a:pt x="8832" y="1518"/>
                  <a:pt x="8832" y="1497"/>
                  <a:pt x="8845" y="1484"/>
                </a:cubicBezTo>
                <a:lnTo>
                  <a:pt x="9139" y="1190"/>
                </a:lnTo>
                <a:cubicBezTo>
                  <a:pt x="9152" y="1178"/>
                  <a:pt x="9173" y="1178"/>
                  <a:pt x="9186" y="1190"/>
                </a:cubicBezTo>
                <a:cubicBezTo>
                  <a:pt x="9198" y="1203"/>
                  <a:pt x="9198" y="1224"/>
                  <a:pt x="9186" y="1237"/>
                </a:cubicBezTo>
                <a:lnTo>
                  <a:pt x="8892" y="1531"/>
                </a:lnTo>
                <a:cubicBezTo>
                  <a:pt x="8885" y="1537"/>
                  <a:pt x="8877" y="1541"/>
                  <a:pt x="8868" y="1541"/>
                </a:cubicBezTo>
                <a:close/>
                <a:moveTo>
                  <a:pt x="8280" y="1541"/>
                </a:moveTo>
                <a:cubicBezTo>
                  <a:pt x="8272" y="1541"/>
                  <a:pt x="8264" y="1537"/>
                  <a:pt x="8257" y="1531"/>
                </a:cubicBezTo>
                <a:cubicBezTo>
                  <a:pt x="8244" y="1518"/>
                  <a:pt x="8244" y="1497"/>
                  <a:pt x="8257" y="1484"/>
                </a:cubicBezTo>
                <a:lnTo>
                  <a:pt x="8551" y="1190"/>
                </a:lnTo>
                <a:cubicBezTo>
                  <a:pt x="8564" y="1178"/>
                  <a:pt x="8585" y="1178"/>
                  <a:pt x="8598" y="1190"/>
                </a:cubicBezTo>
                <a:cubicBezTo>
                  <a:pt x="8610" y="1203"/>
                  <a:pt x="8610" y="1224"/>
                  <a:pt x="8598" y="1237"/>
                </a:cubicBezTo>
                <a:lnTo>
                  <a:pt x="8304" y="1531"/>
                </a:lnTo>
                <a:cubicBezTo>
                  <a:pt x="8297" y="1537"/>
                  <a:pt x="8289" y="1541"/>
                  <a:pt x="8280" y="1541"/>
                </a:cubicBezTo>
                <a:close/>
                <a:moveTo>
                  <a:pt x="7690" y="1541"/>
                </a:moveTo>
                <a:cubicBezTo>
                  <a:pt x="7682" y="1541"/>
                  <a:pt x="7674" y="1537"/>
                  <a:pt x="7667" y="1531"/>
                </a:cubicBezTo>
                <a:cubicBezTo>
                  <a:pt x="7655" y="1518"/>
                  <a:pt x="7655" y="1497"/>
                  <a:pt x="7667" y="1484"/>
                </a:cubicBezTo>
                <a:lnTo>
                  <a:pt x="7961" y="1190"/>
                </a:lnTo>
                <a:cubicBezTo>
                  <a:pt x="7974" y="1178"/>
                  <a:pt x="7995" y="1178"/>
                  <a:pt x="8008" y="1190"/>
                </a:cubicBezTo>
                <a:cubicBezTo>
                  <a:pt x="8020" y="1203"/>
                  <a:pt x="8020" y="1224"/>
                  <a:pt x="8008" y="1237"/>
                </a:cubicBezTo>
                <a:lnTo>
                  <a:pt x="7714" y="1531"/>
                </a:lnTo>
                <a:cubicBezTo>
                  <a:pt x="7707" y="1537"/>
                  <a:pt x="7699" y="1541"/>
                  <a:pt x="7690" y="1541"/>
                </a:cubicBezTo>
                <a:close/>
                <a:moveTo>
                  <a:pt x="7103" y="1541"/>
                </a:moveTo>
                <a:cubicBezTo>
                  <a:pt x="7094" y="1541"/>
                  <a:pt x="7086" y="1537"/>
                  <a:pt x="7079" y="1531"/>
                </a:cubicBezTo>
                <a:cubicBezTo>
                  <a:pt x="7067" y="1518"/>
                  <a:pt x="7067" y="1497"/>
                  <a:pt x="7079" y="1484"/>
                </a:cubicBezTo>
                <a:lnTo>
                  <a:pt x="7373" y="1190"/>
                </a:lnTo>
                <a:cubicBezTo>
                  <a:pt x="7386" y="1178"/>
                  <a:pt x="7407" y="1178"/>
                  <a:pt x="7420" y="1190"/>
                </a:cubicBezTo>
                <a:cubicBezTo>
                  <a:pt x="7432" y="1203"/>
                  <a:pt x="7432" y="1224"/>
                  <a:pt x="7420" y="1237"/>
                </a:cubicBezTo>
                <a:lnTo>
                  <a:pt x="7126" y="1531"/>
                </a:lnTo>
                <a:cubicBezTo>
                  <a:pt x="7120" y="1537"/>
                  <a:pt x="7111" y="1541"/>
                  <a:pt x="7103" y="1541"/>
                </a:cubicBezTo>
                <a:close/>
                <a:moveTo>
                  <a:pt x="6513" y="1541"/>
                </a:moveTo>
                <a:cubicBezTo>
                  <a:pt x="6504" y="1541"/>
                  <a:pt x="6496" y="1537"/>
                  <a:pt x="6489" y="1531"/>
                </a:cubicBezTo>
                <a:cubicBezTo>
                  <a:pt x="6477" y="1518"/>
                  <a:pt x="6477" y="1497"/>
                  <a:pt x="6489" y="1484"/>
                </a:cubicBezTo>
                <a:lnTo>
                  <a:pt x="6783" y="1190"/>
                </a:lnTo>
                <a:cubicBezTo>
                  <a:pt x="6796" y="1178"/>
                  <a:pt x="6817" y="1178"/>
                  <a:pt x="6830" y="1190"/>
                </a:cubicBezTo>
                <a:cubicBezTo>
                  <a:pt x="6842" y="1203"/>
                  <a:pt x="6842" y="1224"/>
                  <a:pt x="6830" y="1237"/>
                </a:cubicBezTo>
                <a:lnTo>
                  <a:pt x="6536" y="1531"/>
                </a:lnTo>
                <a:cubicBezTo>
                  <a:pt x="6530" y="1537"/>
                  <a:pt x="6521" y="1541"/>
                  <a:pt x="6513" y="1541"/>
                </a:cubicBezTo>
                <a:close/>
                <a:moveTo>
                  <a:pt x="2981" y="1541"/>
                </a:moveTo>
                <a:cubicBezTo>
                  <a:pt x="2973" y="1541"/>
                  <a:pt x="2964" y="1537"/>
                  <a:pt x="2958" y="1531"/>
                </a:cubicBezTo>
                <a:cubicBezTo>
                  <a:pt x="2945" y="1518"/>
                  <a:pt x="2945" y="1497"/>
                  <a:pt x="2958" y="1484"/>
                </a:cubicBezTo>
                <a:lnTo>
                  <a:pt x="3252" y="1190"/>
                </a:lnTo>
                <a:cubicBezTo>
                  <a:pt x="3265" y="1178"/>
                  <a:pt x="3285" y="1178"/>
                  <a:pt x="3298" y="1190"/>
                </a:cubicBezTo>
                <a:cubicBezTo>
                  <a:pt x="3310" y="1203"/>
                  <a:pt x="3311" y="1224"/>
                  <a:pt x="3298" y="1237"/>
                </a:cubicBezTo>
                <a:lnTo>
                  <a:pt x="3004" y="1531"/>
                </a:lnTo>
                <a:cubicBezTo>
                  <a:pt x="2996" y="1537"/>
                  <a:pt x="2990" y="1541"/>
                  <a:pt x="2981" y="1541"/>
                </a:cubicBezTo>
                <a:close/>
                <a:moveTo>
                  <a:pt x="2391" y="1541"/>
                </a:moveTo>
                <a:cubicBezTo>
                  <a:pt x="2383" y="1541"/>
                  <a:pt x="2374" y="1537"/>
                  <a:pt x="2368" y="1531"/>
                </a:cubicBezTo>
                <a:cubicBezTo>
                  <a:pt x="2355" y="1518"/>
                  <a:pt x="2355" y="1497"/>
                  <a:pt x="2368" y="1484"/>
                </a:cubicBezTo>
                <a:lnTo>
                  <a:pt x="2662" y="1190"/>
                </a:lnTo>
                <a:cubicBezTo>
                  <a:pt x="2675" y="1178"/>
                  <a:pt x="2695" y="1178"/>
                  <a:pt x="2708" y="1190"/>
                </a:cubicBezTo>
                <a:cubicBezTo>
                  <a:pt x="2720" y="1203"/>
                  <a:pt x="2721" y="1224"/>
                  <a:pt x="2708" y="1237"/>
                </a:cubicBezTo>
                <a:lnTo>
                  <a:pt x="2414" y="1531"/>
                </a:lnTo>
                <a:cubicBezTo>
                  <a:pt x="2408" y="1537"/>
                  <a:pt x="2400" y="1541"/>
                  <a:pt x="2391" y="1541"/>
                </a:cubicBezTo>
                <a:close/>
                <a:moveTo>
                  <a:pt x="17701" y="1541"/>
                </a:moveTo>
                <a:cubicBezTo>
                  <a:pt x="17693" y="1541"/>
                  <a:pt x="17684" y="1537"/>
                  <a:pt x="17678" y="1531"/>
                </a:cubicBezTo>
                <a:cubicBezTo>
                  <a:pt x="17665" y="1518"/>
                  <a:pt x="17665" y="1497"/>
                  <a:pt x="17678" y="1484"/>
                </a:cubicBezTo>
                <a:lnTo>
                  <a:pt x="17972" y="1190"/>
                </a:lnTo>
                <a:cubicBezTo>
                  <a:pt x="17984" y="1178"/>
                  <a:pt x="18005" y="1178"/>
                  <a:pt x="18018" y="1190"/>
                </a:cubicBezTo>
                <a:cubicBezTo>
                  <a:pt x="18030" y="1203"/>
                  <a:pt x="18031" y="1224"/>
                  <a:pt x="18018" y="1237"/>
                </a:cubicBezTo>
                <a:lnTo>
                  <a:pt x="17724" y="1531"/>
                </a:lnTo>
                <a:cubicBezTo>
                  <a:pt x="17718" y="1537"/>
                  <a:pt x="17710" y="1541"/>
                  <a:pt x="17701" y="1541"/>
                </a:cubicBezTo>
                <a:close/>
                <a:moveTo>
                  <a:pt x="17113" y="1541"/>
                </a:moveTo>
                <a:cubicBezTo>
                  <a:pt x="17105" y="1541"/>
                  <a:pt x="17096" y="1537"/>
                  <a:pt x="17090" y="1531"/>
                </a:cubicBezTo>
                <a:cubicBezTo>
                  <a:pt x="17077" y="1518"/>
                  <a:pt x="17077" y="1497"/>
                  <a:pt x="17090" y="1484"/>
                </a:cubicBezTo>
                <a:lnTo>
                  <a:pt x="17384" y="1190"/>
                </a:lnTo>
                <a:cubicBezTo>
                  <a:pt x="17397" y="1178"/>
                  <a:pt x="17417" y="1178"/>
                  <a:pt x="17430" y="1190"/>
                </a:cubicBezTo>
                <a:cubicBezTo>
                  <a:pt x="17442" y="1203"/>
                  <a:pt x="17443" y="1224"/>
                  <a:pt x="17430" y="1237"/>
                </a:cubicBezTo>
                <a:lnTo>
                  <a:pt x="17137" y="1531"/>
                </a:lnTo>
                <a:cubicBezTo>
                  <a:pt x="17130" y="1537"/>
                  <a:pt x="17122" y="1541"/>
                  <a:pt x="17113" y="1541"/>
                </a:cubicBezTo>
                <a:close/>
                <a:moveTo>
                  <a:pt x="16523" y="1541"/>
                </a:moveTo>
                <a:cubicBezTo>
                  <a:pt x="16515" y="1541"/>
                  <a:pt x="16506" y="1537"/>
                  <a:pt x="16500" y="1531"/>
                </a:cubicBezTo>
                <a:cubicBezTo>
                  <a:pt x="16487" y="1518"/>
                  <a:pt x="16487" y="1497"/>
                  <a:pt x="16500" y="1484"/>
                </a:cubicBezTo>
                <a:lnTo>
                  <a:pt x="16794" y="1190"/>
                </a:lnTo>
                <a:cubicBezTo>
                  <a:pt x="16807" y="1178"/>
                  <a:pt x="16827" y="1178"/>
                  <a:pt x="16840" y="1190"/>
                </a:cubicBezTo>
                <a:cubicBezTo>
                  <a:pt x="16852" y="1203"/>
                  <a:pt x="16853" y="1224"/>
                  <a:pt x="16840" y="1237"/>
                </a:cubicBezTo>
                <a:lnTo>
                  <a:pt x="16547" y="1531"/>
                </a:lnTo>
                <a:cubicBezTo>
                  <a:pt x="16540" y="1537"/>
                  <a:pt x="16532" y="1541"/>
                  <a:pt x="16523" y="1541"/>
                </a:cubicBezTo>
                <a:close/>
                <a:moveTo>
                  <a:pt x="12402" y="1541"/>
                </a:moveTo>
                <a:cubicBezTo>
                  <a:pt x="12393" y="1541"/>
                  <a:pt x="12385" y="1537"/>
                  <a:pt x="12379" y="1531"/>
                </a:cubicBezTo>
                <a:cubicBezTo>
                  <a:pt x="12366" y="1518"/>
                  <a:pt x="12366" y="1497"/>
                  <a:pt x="12379" y="1484"/>
                </a:cubicBezTo>
                <a:lnTo>
                  <a:pt x="12673" y="1190"/>
                </a:lnTo>
                <a:cubicBezTo>
                  <a:pt x="12685" y="1178"/>
                  <a:pt x="12706" y="1178"/>
                  <a:pt x="12719" y="1190"/>
                </a:cubicBezTo>
                <a:cubicBezTo>
                  <a:pt x="12732" y="1203"/>
                  <a:pt x="12732" y="1224"/>
                  <a:pt x="12719" y="1237"/>
                </a:cubicBezTo>
                <a:lnTo>
                  <a:pt x="12425" y="1531"/>
                </a:lnTo>
                <a:cubicBezTo>
                  <a:pt x="12419" y="1537"/>
                  <a:pt x="12410" y="1541"/>
                  <a:pt x="12402" y="1541"/>
                </a:cubicBezTo>
                <a:close/>
                <a:moveTo>
                  <a:pt x="11814" y="1541"/>
                </a:moveTo>
                <a:cubicBezTo>
                  <a:pt x="11806" y="1541"/>
                  <a:pt x="11797" y="1537"/>
                  <a:pt x="11791" y="1531"/>
                </a:cubicBezTo>
                <a:cubicBezTo>
                  <a:pt x="11778" y="1518"/>
                  <a:pt x="11778" y="1497"/>
                  <a:pt x="11791" y="1484"/>
                </a:cubicBezTo>
                <a:lnTo>
                  <a:pt x="12085" y="1190"/>
                </a:lnTo>
                <a:cubicBezTo>
                  <a:pt x="12097" y="1178"/>
                  <a:pt x="12118" y="1178"/>
                  <a:pt x="12131" y="1190"/>
                </a:cubicBezTo>
                <a:cubicBezTo>
                  <a:pt x="12144" y="1203"/>
                  <a:pt x="12144" y="1224"/>
                  <a:pt x="12131" y="1237"/>
                </a:cubicBezTo>
                <a:lnTo>
                  <a:pt x="11837" y="1531"/>
                </a:lnTo>
                <a:cubicBezTo>
                  <a:pt x="11829" y="1537"/>
                  <a:pt x="11820" y="1541"/>
                  <a:pt x="11814" y="1541"/>
                </a:cubicBezTo>
                <a:close/>
                <a:moveTo>
                  <a:pt x="11224" y="1541"/>
                </a:moveTo>
                <a:cubicBezTo>
                  <a:pt x="11216" y="1541"/>
                  <a:pt x="11207" y="1537"/>
                  <a:pt x="11201" y="1531"/>
                </a:cubicBezTo>
                <a:cubicBezTo>
                  <a:pt x="11188" y="1518"/>
                  <a:pt x="11188" y="1497"/>
                  <a:pt x="11201" y="1484"/>
                </a:cubicBezTo>
                <a:lnTo>
                  <a:pt x="11495" y="1190"/>
                </a:lnTo>
                <a:cubicBezTo>
                  <a:pt x="11507" y="1178"/>
                  <a:pt x="11528" y="1178"/>
                  <a:pt x="11541" y="1190"/>
                </a:cubicBezTo>
                <a:cubicBezTo>
                  <a:pt x="11553" y="1203"/>
                  <a:pt x="11554" y="1224"/>
                  <a:pt x="11541" y="1237"/>
                </a:cubicBezTo>
                <a:lnTo>
                  <a:pt x="11247" y="1531"/>
                </a:lnTo>
                <a:cubicBezTo>
                  <a:pt x="11241" y="1537"/>
                  <a:pt x="11232" y="1541"/>
                  <a:pt x="11224" y="1541"/>
                </a:cubicBezTo>
                <a:close/>
                <a:moveTo>
                  <a:pt x="10636" y="1541"/>
                </a:moveTo>
                <a:cubicBezTo>
                  <a:pt x="10628" y="1541"/>
                  <a:pt x="10619" y="1537"/>
                  <a:pt x="10613" y="1531"/>
                </a:cubicBezTo>
                <a:cubicBezTo>
                  <a:pt x="10600" y="1518"/>
                  <a:pt x="10600" y="1497"/>
                  <a:pt x="10613" y="1484"/>
                </a:cubicBezTo>
                <a:lnTo>
                  <a:pt x="10907" y="1190"/>
                </a:lnTo>
                <a:cubicBezTo>
                  <a:pt x="10920" y="1178"/>
                  <a:pt x="10940" y="1178"/>
                  <a:pt x="10953" y="1190"/>
                </a:cubicBezTo>
                <a:cubicBezTo>
                  <a:pt x="10965" y="1203"/>
                  <a:pt x="10966" y="1224"/>
                  <a:pt x="10953" y="1237"/>
                </a:cubicBezTo>
                <a:lnTo>
                  <a:pt x="10659" y="1531"/>
                </a:lnTo>
                <a:cubicBezTo>
                  <a:pt x="10651" y="1537"/>
                  <a:pt x="10645" y="1541"/>
                  <a:pt x="10636" y="1541"/>
                </a:cubicBezTo>
                <a:close/>
                <a:moveTo>
                  <a:pt x="10046" y="1541"/>
                </a:moveTo>
                <a:cubicBezTo>
                  <a:pt x="10038" y="1541"/>
                  <a:pt x="10029" y="1537"/>
                  <a:pt x="10023" y="1531"/>
                </a:cubicBezTo>
                <a:cubicBezTo>
                  <a:pt x="10010" y="1518"/>
                  <a:pt x="10010" y="1497"/>
                  <a:pt x="10023" y="1484"/>
                </a:cubicBezTo>
                <a:lnTo>
                  <a:pt x="10317" y="1190"/>
                </a:lnTo>
                <a:cubicBezTo>
                  <a:pt x="10330" y="1178"/>
                  <a:pt x="10350" y="1178"/>
                  <a:pt x="10363" y="1190"/>
                </a:cubicBezTo>
                <a:cubicBezTo>
                  <a:pt x="10375" y="1203"/>
                  <a:pt x="10376" y="1224"/>
                  <a:pt x="10363" y="1237"/>
                </a:cubicBezTo>
                <a:lnTo>
                  <a:pt x="10069" y="1531"/>
                </a:lnTo>
                <a:cubicBezTo>
                  <a:pt x="10063" y="1537"/>
                  <a:pt x="10055" y="1541"/>
                  <a:pt x="10046" y="1541"/>
                </a:cubicBezTo>
                <a:close/>
                <a:moveTo>
                  <a:pt x="5925" y="1541"/>
                </a:moveTo>
                <a:cubicBezTo>
                  <a:pt x="5916" y="1541"/>
                  <a:pt x="5908" y="1537"/>
                  <a:pt x="5901" y="1531"/>
                </a:cubicBezTo>
                <a:cubicBezTo>
                  <a:pt x="5889" y="1518"/>
                  <a:pt x="5889" y="1497"/>
                  <a:pt x="5901" y="1484"/>
                </a:cubicBezTo>
                <a:lnTo>
                  <a:pt x="6195" y="1190"/>
                </a:lnTo>
                <a:cubicBezTo>
                  <a:pt x="6208" y="1178"/>
                  <a:pt x="6229" y="1178"/>
                  <a:pt x="6242" y="1190"/>
                </a:cubicBezTo>
                <a:cubicBezTo>
                  <a:pt x="6255" y="1203"/>
                  <a:pt x="6255" y="1224"/>
                  <a:pt x="6242" y="1237"/>
                </a:cubicBezTo>
                <a:lnTo>
                  <a:pt x="5948" y="1531"/>
                </a:lnTo>
                <a:cubicBezTo>
                  <a:pt x="5942" y="1537"/>
                  <a:pt x="5933" y="1541"/>
                  <a:pt x="5925" y="1541"/>
                </a:cubicBezTo>
                <a:close/>
                <a:moveTo>
                  <a:pt x="5335" y="1541"/>
                </a:moveTo>
                <a:cubicBezTo>
                  <a:pt x="5326" y="1541"/>
                  <a:pt x="5318" y="1537"/>
                  <a:pt x="5312" y="1531"/>
                </a:cubicBezTo>
                <a:cubicBezTo>
                  <a:pt x="5299" y="1518"/>
                  <a:pt x="5299" y="1497"/>
                  <a:pt x="5312" y="1484"/>
                </a:cubicBezTo>
                <a:lnTo>
                  <a:pt x="5605" y="1190"/>
                </a:lnTo>
                <a:cubicBezTo>
                  <a:pt x="5618" y="1178"/>
                  <a:pt x="5639" y="1178"/>
                  <a:pt x="5652" y="1190"/>
                </a:cubicBezTo>
                <a:cubicBezTo>
                  <a:pt x="5665" y="1203"/>
                  <a:pt x="5665" y="1224"/>
                  <a:pt x="5652" y="1237"/>
                </a:cubicBezTo>
                <a:lnTo>
                  <a:pt x="5358" y="1531"/>
                </a:lnTo>
                <a:cubicBezTo>
                  <a:pt x="5352" y="1537"/>
                  <a:pt x="5343" y="1541"/>
                  <a:pt x="5335" y="1541"/>
                </a:cubicBezTo>
                <a:close/>
                <a:moveTo>
                  <a:pt x="4747" y="1541"/>
                </a:moveTo>
                <a:cubicBezTo>
                  <a:pt x="4738" y="1541"/>
                  <a:pt x="4730" y="1537"/>
                  <a:pt x="4724" y="1531"/>
                </a:cubicBezTo>
                <a:cubicBezTo>
                  <a:pt x="4711" y="1518"/>
                  <a:pt x="4711" y="1497"/>
                  <a:pt x="4724" y="1484"/>
                </a:cubicBezTo>
                <a:lnTo>
                  <a:pt x="5018" y="1190"/>
                </a:lnTo>
                <a:cubicBezTo>
                  <a:pt x="5030" y="1178"/>
                  <a:pt x="5051" y="1178"/>
                  <a:pt x="5064" y="1190"/>
                </a:cubicBezTo>
                <a:cubicBezTo>
                  <a:pt x="5077" y="1203"/>
                  <a:pt x="5077" y="1224"/>
                  <a:pt x="5064" y="1237"/>
                </a:cubicBezTo>
                <a:lnTo>
                  <a:pt x="4770" y="1531"/>
                </a:lnTo>
                <a:cubicBezTo>
                  <a:pt x="4764" y="1537"/>
                  <a:pt x="4755" y="1541"/>
                  <a:pt x="4747" y="1541"/>
                </a:cubicBezTo>
                <a:close/>
                <a:moveTo>
                  <a:pt x="4159" y="1541"/>
                </a:moveTo>
                <a:cubicBezTo>
                  <a:pt x="4151" y="1541"/>
                  <a:pt x="4142" y="1537"/>
                  <a:pt x="4136" y="1531"/>
                </a:cubicBezTo>
                <a:cubicBezTo>
                  <a:pt x="4123" y="1518"/>
                  <a:pt x="4123" y="1497"/>
                  <a:pt x="4136" y="1484"/>
                </a:cubicBezTo>
                <a:lnTo>
                  <a:pt x="4430" y="1190"/>
                </a:lnTo>
                <a:cubicBezTo>
                  <a:pt x="4442" y="1178"/>
                  <a:pt x="4464" y="1178"/>
                  <a:pt x="4476" y="1190"/>
                </a:cubicBezTo>
                <a:cubicBezTo>
                  <a:pt x="4489" y="1203"/>
                  <a:pt x="4489" y="1224"/>
                  <a:pt x="4476" y="1237"/>
                </a:cubicBezTo>
                <a:lnTo>
                  <a:pt x="4182" y="1531"/>
                </a:lnTo>
                <a:cubicBezTo>
                  <a:pt x="4174" y="1537"/>
                  <a:pt x="4165" y="1541"/>
                  <a:pt x="4159" y="1541"/>
                </a:cubicBezTo>
                <a:close/>
                <a:moveTo>
                  <a:pt x="3569" y="1541"/>
                </a:moveTo>
                <a:cubicBezTo>
                  <a:pt x="3561" y="1541"/>
                  <a:pt x="3552" y="1537"/>
                  <a:pt x="3546" y="1531"/>
                </a:cubicBezTo>
                <a:cubicBezTo>
                  <a:pt x="3533" y="1518"/>
                  <a:pt x="3533" y="1497"/>
                  <a:pt x="3546" y="1484"/>
                </a:cubicBezTo>
                <a:lnTo>
                  <a:pt x="3840" y="1190"/>
                </a:lnTo>
                <a:cubicBezTo>
                  <a:pt x="3852" y="1178"/>
                  <a:pt x="3874" y="1178"/>
                  <a:pt x="3886" y="1190"/>
                </a:cubicBezTo>
                <a:cubicBezTo>
                  <a:pt x="3899" y="1203"/>
                  <a:pt x="3899" y="1224"/>
                  <a:pt x="3886" y="1237"/>
                </a:cubicBezTo>
                <a:lnTo>
                  <a:pt x="3592" y="1531"/>
                </a:lnTo>
                <a:cubicBezTo>
                  <a:pt x="3586" y="1537"/>
                  <a:pt x="3578" y="1541"/>
                  <a:pt x="3569" y="1541"/>
                </a:cubicBezTo>
                <a:close/>
                <a:moveTo>
                  <a:pt x="1803" y="1541"/>
                </a:moveTo>
                <a:cubicBezTo>
                  <a:pt x="1795" y="1541"/>
                  <a:pt x="1786" y="1537"/>
                  <a:pt x="1780" y="1531"/>
                </a:cubicBezTo>
                <a:cubicBezTo>
                  <a:pt x="1767" y="1518"/>
                  <a:pt x="1767" y="1497"/>
                  <a:pt x="1780" y="1484"/>
                </a:cubicBezTo>
                <a:lnTo>
                  <a:pt x="2074" y="1190"/>
                </a:lnTo>
                <a:cubicBezTo>
                  <a:pt x="2087" y="1178"/>
                  <a:pt x="2108" y="1178"/>
                  <a:pt x="2121" y="1190"/>
                </a:cubicBezTo>
                <a:cubicBezTo>
                  <a:pt x="2133" y="1203"/>
                  <a:pt x="2133" y="1224"/>
                  <a:pt x="2121" y="1237"/>
                </a:cubicBezTo>
                <a:lnTo>
                  <a:pt x="1827" y="1531"/>
                </a:lnTo>
                <a:cubicBezTo>
                  <a:pt x="1820" y="1537"/>
                  <a:pt x="1812" y="1541"/>
                  <a:pt x="1803" y="1541"/>
                </a:cubicBezTo>
                <a:close/>
                <a:moveTo>
                  <a:pt x="1213" y="1541"/>
                </a:moveTo>
                <a:cubicBezTo>
                  <a:pt x="1205" y="1541"/>
                  <a:pt x="1196" y="1537"/>
                  <a:pt x="1190" y="1531"/>
                </a:cubicBezTo>
                <a:cubicBezTo>
                  <a:pt x="1177" y="1518"/>
                  <a:pt x="1177" y="1497"/>
                  <a:pt x="1190" y="1484"/>
                </a:cubicBezTo>
                <a:lnTo>
                  <a:pt x="1484" y="1190"/>
                </a:lnTo>
                <a:cubicBezTo>
                  <a:pt x="1497" y="1178"/>
                  <a:pt x="1518" y="1178"/>
                  <a:pt x="1531" y="1190"/>
                </a:cubicBezTo>
                <a:cubicBezTo>
                  <a:pt x="1543" y="1203"/>
                  <a:pt x="1543" y="1224"/>
                  <a:pt x="1531" y="1237"/>
                </a:cubicBezTo>
                <a:lnTo>
                  <a:pt x="1237" y="1531"/>
                </a:lnTo>
                <a:cubicBezTo>
                  <a:pt x="1230" y="1537"/>
                  <a:pt x="1222" y="1541"/>
                  <a:pt x="1213" y="1541"/>
                </a:cubicBezTo>
                <a:close/>
                <a:moveTo>
                  <a:pt x="625" y="1541"/>
                </a:moveTo>
                <a:cubicBezTo>
                  <a:pt x="617" y="1541"/>
                  <a:pt x="609" y="1537"/>
                  <a:pt x="602" y="1531"/>
                </a:cubicBezTo>
                <a:cubicBezTo>
                  <a:pt x="590" y="1518"/>
                  <a:pt x="590" y="1497"/>
                  <a:pt x="602" y="1484"/>
                </a:cubicBezTo>
                <a:lnTo>
                  <a:pt x="896" y="1190"/>
                </a:lnTo>
                <a:cubicBezTo>
                  <a:pt x="909" y="1178"/>
                  <a:pt x="930" y="1178"/>
                  <a:pt x="943" y="1190"/>
                </a:cubicBezTo>
                <a:cubicBezTo>
                  <a:pt x="955" y="1203"/>
                  <a:pt x="955" y="1224"/>
                  <a:pt x="943" y="1237"/>
                </a:cubicBezTo>
                <a:lnTo>
                  <a:pt x="649" y="1531"/>
                </a:lnTo>
                <a:cubicBezTo>
                  <a:pt x="642" y="1537"/>
                  <a:pt x="634" y="1541"/>
                  <a:pt x="625" y="1541"/>
                </a:cubicBezTo>
                <a:close/>
                <a:moveTo>
                  <a:pt x="17701" y="951"/>
                </a:moveTo>
                <a:cubicBezTo>
                  <a:pt x="17693" y="951"/>
                  <a:pt x="17684" y="947"/>
                  <a:pt x="17678" y="943"/>
                </a:cubicBezTo>
                <a:cubicBezTo>
                  <a:pt x="17665" y="930"/>
                  <a:pt x="17665" y="909"/>
                  <a:pt x="17678" y="896"/>
                </a:cubicBezTo>
                <a:lnTo>
                  <a:pt x="17972" y="602"/>
                </a:lnTo>
                <a:cubicBezTo>
                  <a:pt x="17984" y="590"/>
                  <a:pt x="18005" y="590"/>
                  <a:pt x="18018" y="602"/>
                </a:cubicBezTo>
                <a:cubicBezTo>
                  <a:pt x="18030" y="615"/>
                  <a:pt x="18031" y="636"/>
                  <a:pt x="18018" y="649"/>
                </a:cubicBezTo>
                <a:lnTo>
                  <a:pt x="17724" y="943"/>
                </a:lnTo>
                <a:cubicBezTo>
                  <a:pt x="17718" y="949"/>
                  <a:pt x="17710" y="951"/>
                  <a:pt x="17701" y="951"/>
                </a:cubicBezTo>
                <a:close/>
                <a:moveTo>
                  <a:pt x="17113" y="951"/>
                </a:moveTo>
                <a:cubicBezTo>
                  <a:pt x="17105" y="951"/>
                  <a:pt x="17096" y="947"/>
                  <a:pt x="17090" y="943"/>
                </a:cubicBezTo>
                <a:cubicBezTo>
                  <a:pt x="17077" y="930"/>
                  <a:pt x="17077" y="909"/>
                  <a:pt x="17090" y="896"/>
                </a:cubicBezTo>
                <a:lnTo>
                  <a:pt x="17384" y="602"/>
                </a:lnTo>
                <a:cubicBezTo>
                  <a:pt x="17397" y="590"/>
                  <a:pt x="17417" y="590"/>
                  <a:pt x="17430" y="602"/>
                </a:cubicBezTo>
                <a:cubicBezTo>
                  <a:pt x="17442" y="615"/>
                  <a:pt x="17443" y="636"/>
                  <a:pt x="17430" y="649"/>
                </a:cubicBezTo>
                <a:lnTo>
                  <a:pt x="17137" y="943"/>
                </a:lnTo>
                <a:cubicBezTo>
                  <a:pt x="17130" y="949"/>
                  <a:pt x="17122" y="951"/>
                  <a:pt x="17113" y="951"/>
                </a:cubicBezTo>
                <a:close/>
                <a:moveTo>
                  <a:pt x="16523" y="951"/>
                </a:moveTo>
                <a:cubicBezTo>
                  <a:pt x="16515" y="951"/>
                  <a:pt x="16506" y="947"/>
                  <a:pt x="16500" y="943"/>
                </a:cubicBezTo>
                <a:cubicBezTo>
                  <a:pt x="16487" y="930"/>
                  <a:pt x="16487" y="909"/>
                  <a:pt x="16500" y="896"/>
                </a:cubicBezTo>
                <a:lnTo>
                  <a:pt x="16794" y="602"/>
                </a:lnTo>
                <a:cubicBezTo>
                  <a:pt x="16807" y="590"/>
                  <a:pt x="16827" y="590"/>
                  <a:pt x="16840" y="602"/>
                </a:cubicBezTo>
                <a:cubicBezTo>
                  <a:pt x="16852" y="615"/>
                  <a:pt x="16853" y="636"/>
                  <a:pt x="16840" y="649"/>
                </a:cubicBezTo>
                <a:lnTo>
                  <a:pt x="16547" y="943"/>
                </a:lnTo>
                <a:cubicBezTo>
                  <a:pt x="16540" y="949"/>
                  <a:pt x="16532" y="951"/>
                  <a:pt x="16523" y="951"/>
                </a:cubicBezTo>
                <a:close/>
                <a:moveTo>
                  <a:pt x="12402" y="951"/>
                </a:moveTo>
                <a:cubicBezTo>
                  <a:pt x="12393" y="951"/>
                  <a:pt x="12385" y="947"/>
                  <a:pt x="12379" y="943"/>
                </a:cubicBezTo>
                <a:cubicBezTo>
                  <a:pt x="12366" y="930"/>
                  <a:pt x="12366" y="909"/>
                  <a:pt x="12379" y="896"/>
                </a:cubicBezTo>
                <a:lnTo>
                  <a:pt x="12673" y="602"/>
                </a:lnTo>
                <a:cubicBezTo>
                  <a:pt x="12685" y="590"/>
                  <a:pt x="12706" y="590"/>
                  <a:pt x="12719" y="602"/>
                </a:cubicBezTo>
                <a:cubicBezTo>
                  <a:pt x="12732" y="615"/>
                  <a:pt x="12732" y="636"/>
                  <a:pt x="12719" y="649"/>
                </a:cubicBezTo>
                <a:lnTo>
                  <a:pt x="12425" y="943"/>
                </a:lnTo>
                <a:cubicBezTo>
                  <a:pt x="12419" y="949"/>
                  <a:pt x="12410" y="951"/>
                  <a:pt x="12402" y="951"/>
                </a:cubicBezTo>
                <a:close/>
                <a:moveTo>
                  <a:pt x="11814" y="951"/>
                </a:moveTo>
                <a:cubicBezTo>
                  <a:pt x="11806" y="951"/>
                  <a:pt x="11797" y="947"/>
                  <a:pt x="11791" y="943"/>
                </a:cubicBezTo>
                <a:cubicBezTo>
                  <a:pt x="11778" y="930"/>
                  <a:pt x="11778" y="909"/>
                  <a:pt x="11791" y="896"/>
                </a:cubicBezTo>
                <a:lnTo>
                  <a:pt x="12085" y="602"/>
                </a:lnTo>
                <a:cubicBezTo>
                  <a:pt x="12097" y="590"/>
                  <a:pt x="12118" y="590"/>
                  <a:pt x="12131" y="602"/>
                </a:cubicBezTo>
                <a:cubicBezTo>
                  <a:pt x="12144" y="615"/>
                  <a:pt x="12144" y="636"/>
                  <a:pt x="12131" y="649"/>
                </a:cubicBezTo>
                <a:lnTo>
                  <a:pt x="11837" y="943"/>
                </a:lnTo>
                <a:cubicBezTo>
                  <a:pt x="11829" y="949"/>
                  <a:pt x="11820" y="951"/>
                  <a:pt x="11814" y="951"/>
                </a:cubicBezTo>
                <a:close/>
                <a:moveTo>
                  <a:pt x="11224" y="951"/>
                </a:moveTo>
                <a:cubicBezTo>
                  <a:pt x="11216" y="951"/>
                  <a:pt x="11207" y="947"/>
                  <a:pt x="11201" y="943"/>
                </a:cubicBezTo>
                <a:cubicBezTo>
                  <a:pt x="11188" y="930"/>
                  <a:pt x="11188" y="909"/>
                  <a:pt x="11201" y="896"/>
                </a:cubicBezTo>
                <a:lnTo>
                  <a:pt x="11495" y="602"/>
                </a:lnTo>
                <a:cubicBezTo>
                  <a:pt x="11507" y="590"/>
                  <a:pt x="11528" y="590"/>
                  <a:pt x="11541" y="602"/>
                </a:cubicBezTo>
                <a:cubicBezTo>
                  <a:pt x="11553" y="615"/>
                  <a:pt x="11554" y="636"/>
                  <a:pt x="11541" y="649"/>
                </a:cubicBezTo>
                <a:lnTo>
                  <a:pt x="11247" y="943"/>
                </a:lnTo>
                <a:cubicBezTo>
                  <a:pt x="11241" y="949"/>
                  <a:pt x="11232" y="951"/>
                  <a:pt x="11224" y="951"/>
                </a:cubicBezTo>
                <a:close/>
                <a:moveTo>
                  <a:pt x="10636" y="951"/>
                </a:moveTo>
                <a:cubicBezTo>
                  <a:pt x="10628" y="951"/>
                  <a:pt x="10619" y="947"/>
                  <a:pt x="10613" y="943"/>
                </a:cubicBezTo>
                <a:cubicBezTo>
                  <a:pt x="10600" y="930"/>
                  <a:pt x="10600" y="909"/>
                  <a:pt x="10613" y="896"/>
                </a:cubicBezTo>
                <a:lnTo>
                  <a:pt x="10907" y="602"/>
                </a:lnTo>
                <a:cubicBezTo>
                  <a:pt x="10920" y="590"/>
                  <a:pt x="10940" y="590"/>
                  <a:pt x="10953" y="602"/>
                </a:cubicBezTo>
                <a:cubicBezTo>
                  <a:pt x="10965" y="615"/>
                  <a:pt x="10966" y="636"/>
                  <a:pt x="10953" y="649"/>
                </a:cubicBezTo>
                <a:lnTo>
                  <a:pt x="10659" y="943"/>
                </a:lnTo>
                <a:cubicBezTo>
                  <a:pt x="10651" y="949"/>
                  <a:pt x="10645" y="951"/>
                  <a:pt x="10636" y="951"/>
                </a:cubicBezTo>
                <a:close/>
                <a:moveTo>
                  <a:pt x="10046" y="951"/>
                </a:moveTo>
                <a:cubicBezTo>
                  <a:pt x="10038" y="951"/>
                  <a:pt x="10029" y="947"/>
                  <a:pt x="10023" y="943"/>
                </a:cubicBezTo>
                <a:cubicBezTo>
                  <a:pt x="10010" y="930"/>
                  <a:pt x="10010" y="909"/>
                  <a:pt x="10023" y="896"/>
                </a:cubicBezTo>
                <a:lnTo>
                  <a:pt x="10317" y="602"/>
                </a:lnTo>
                <a:cubicBezTo>
                  <a:pt x="10330" y="590"/>
                  <a:pt x="10350" y="590"/>
                  <a:pt x="10363" y="602"/>
                </a:cubicBezTo>
                <a:cubicBezTo>
                  <a:pt x="10375" y="615"/>
                  <a:pt x="10376" y="636"/>
                  <a:pt x="10363" y="649"/>
                </a:cubicBezTo>
                <a:lnTo>
                  <a:pt x="10069" y="943"/>
                </a:lnTo>
                <a:cubicBezTo>
                  <a:pt x="10063" y="949"/>
                  <a:pt x="10055" y="951"/>
                  <a:pt x="10046" y="951"/>
                </a:cubicBezTo>
                <a:close/>
                <a:moveTo>
                  <a:pt x="5925" y="951"/>
                </a:moveTo>
                <a:cubicBezTo>
                  <a:pt x="5916" y="951"/>
                  <a:pt x="5908" y="947"/>
                  <a:pt x="5901" y="943"/>
                </a:cubicBezTo>
                <a:cubicBezTo>
                  <a:pt x="5889" y="930"/>
                  <a:pt x="5889" y="909"/>
                  <a:pt x="5901" y="896"/>
                </a:cubicBezTo>
                <a:lnTo>
                  <a:pt x="6195" y="602"/>
                </a:lnTo>
                <a:cubicBezTo>
                  <a:pt x="6208" y="590"/>
                  <a:pt x="6229" y="590"/>
                  <a:pt x="6242" y="602"/>
                </a:cubicBezTo>
                <a:cubicBezTo>
                  <a:pt x="6255" y="615"/>
                  <a:pt x="6255" y="636"/>
                  <a:pt x="6242" y="649"/>
                </a:cubicBezTo>
                <a:lnTo>
                  <a:pt x="5948" y="943"/>
                </a:lnTo>
                <a:cubicBezTo>
                  <a:pt x="5942" y="949"/>
                  <a:pt x="5933" y="951"/>
                  <a:pt x="5925" y="951"/>
                </a:cubicBezTo>
                <a:close/>
                <a:moveTo>
                  <a:pt x="5335" y="951"/>
                </a:moveTo>
                <a:cubicBezTo>
                  <a:pt x="5326" y="951"/>
                  <a:pt x="5318" y="947"/>
                  <a:pt x="5312" y="943"/>
                </a:cubicBezTo>
                <a:cubicBezTo>
                  <a:pt x="5299" y="930"/>
                  <a:pt x="5299" y="909"/>
                  <a:pt x="5312" y="896"/>
                </a:cubicBezTo>
                <a:lnTo>
                  <a:pt x="5605" y="602"/>
                </a:lnTo>
                <a:cubicBezTo>
                  <a:pt x="5618" y="590"/>
                  <a:pt x="5639" y="590"/>
                  <a:pt x="5652" y="602"/>
                </a:cubicBezTo>
                <a:cubicBezTo>
                  <a:pt x="5665" y="615"/>
                  <a:pt x="5665" y="636"/>
                  <a:pt x="5652" y="649"/>
                </a:cubicBezTo>
                <a:lnTo>
                  <a:pt x="5358" y="943"/>
                </a:lnTo>
                <a:cubicBezTo>
                  <a:pt x="5352" y="949"/>
                  <a:pt x="5343" y="951"/>
                  <a:pt x="5335" y="951"/>
                </a:cubicBezTo>
                <a:close/>
                <a:moveTo>
                  <a:pt x="4747" y="951"/>
                </a:moveTo>
                <a:cubicBezTo>
                  <a:pt x="4738" y="951"/>
                  <a:pt x="4730" y="947"/>
                  <a:pt x="4724" y="943"/>
                </a:cubicBezTo>
                <a:cubicBezTo>
                  <a:pt x="4711" y="930"/>
                  <a:pt x="4711" y="909"/>
                  <a:pt x="4724" y="896"/>
                </a:cubicBezTo>
                <a:lnTo>
                  <a:pt x="5018" y="602"/>
                </a:lnTo>
                <a:cubicBezTo>
                  <a:pt x="5030" y="590"/>
                  <a:pt x="5051" y="590"/>
                  <a:pt x="5064" y="602"/>
                </a:cubicBezTo>
                <a:cubicBezTo>
                  <a:pt x="5077" y="615"/>
                  <a:pt x="5077" y="636"/>
                  <a:pt x="5064" y="649"/>
                </a:cubicBezTo>
                <a:lnTo>
                  <a:pt x="4770" y="943"/>
                </a:lnTo>
                <a:cubicBezTo>
                  <a:pt x="4764" y="949"/>
                  <a:pt x="4755" y="951"/>
                  <a:pt x="4747" y="951"/>
                </a:cubicBezTo>
                <a:close/>
                <a:moveTo>
                  <a:pt x="4159" y="951"/>
                </a:moveTo>
                <a:cubicBezTo>
                  <a:pt x="4151" y="951"/>
                  <a:pt x="4142" y="947"/>
                  <a:pt x="4136" y="943"/>
                </a:cubicBezTo>
                <a:cubicBezTo>
                  <a:pt x="4123" y="930"/>
                  <a:pt x="4123" y="909"/>
                  <a:pt x="4136" y="896"/>
                </a:cubicBezTo>
                <a:lnTo>
                  <a:pt x="4430" y="602"/>
                </a:lnTo>
                <a:cubicBezTo>
                  <a:pt x="4442" y="590"/>
                  <a:pt x="4464" y="590"/>
                  <a:pt x="4476" y="602"/>
                </a:cubicBezTo>
                <a:cubicBezTo>
                  <a:pt x="4489" y="615"/>
                  <a:pt x="4489" y="636"/>
                  <a:pt x="4476" y="649"/>
                </a:cubicBezTo>
                <a:lnTo>
                  <a:pt x="4182" y="943"/>
                </a:lnTo>
                <a:cubicBezTo>
                  <a:pt x="4174" y="949"/>
                  <a:pt x="4165" y="951"/>
                  <a:pt x="4159" y="951"/>
                </a:cubicBezTo>
                <a:close/>
                <a:moveTo>
                  <a:pt x="3569" y="951"/>
                </a:moveTo>
                <a:cubicBezTo>
                  <a:pt x="3561" y="951"/>
                  <a:pt x="3552" y="947"/>
                  <a:pt x="3546" y="943"/>
                </a:cubicBezTo>
                <a:cubicBezTo>
                  <a:pt x="3533" y="930"/>
                  <a:pt x="3533" y="909"/>
                  <a:pt x="3546" y="896"/>
                </a:cubicBezTo>
                <a:lnTo>
                  <a:pt x="3840" y="602"/>
                </a:lnTo>
                <a:cubicBezTo>
                  <a:pt x="3852" y="590"/>
                  <a:pt x="3874" y="590"/>
                  <a:pt x="3886" y="602"/>
                </a:cubicBezTo>
                <a:cubicBezTo>
                  <a:pt x="3899" y="615"/>
                  <a:pt x="3899" y="636"/>
                  <a:pt x="3886" y="649"/>
                </a:cubicBezTo>
                <a:lnTo>
                  <a:pt x="3592" y="943"/>
                </a:lnTo>
                <a:cubicBezTo>
                  <a:pt x="3586" y="949"/>
                  <a:pt x="3578" y="951"/>
                  <a:pt x="3569" y="951"/>
                </a:cubicBezTo>
                <a:close/>
                <a:moveTo>
                  <a:pt x="1803" y="951"/>
                </a:moveTo>
                <a:cubicBezTo>
                  <a:pt x="1795" y="951"/>
                  <a:pt x="1786" y="947"/>
                  <a:pt x="1780" y="943"/>
                </a:cubicBezTo>
                <a:cubicBezTo>
                  <a:pt x="1767" y="930"/>
                  <a:pt x="1767" y="909"/>
                  <a:pt x="1780" y="896"/>
                </a:cubicBezTo>
                <a:lnTo>
                  <a:pt x="2074" y="602"/>
                </a:lnTo>
                <a:cubicBezTo>
                  <a:pt x="2087" y="590"/>
                  <a:pt x="2108" y="590"/>
                  <a:pt x="2121" y="602"/>
                </a:cubicBezTo>
                <a:cubicBezTo>
                  <a:pt x="2133" y="615"/>
                  <a:pt x="2133" y="636"/>
                  <a:pt x="2121" y="649"/>
                </a:cubicBezTo>
                <a:lnTo>
                  <a:pt x="1827" y="943"/>
                </a:lnTo>
                <a:cubicBezTo>
                  <a:pt x="1820" y="949"/>
                  <a:pt x="1812" y="951"/>
                  <a:pt x="1803" y="951"/>
                </a:cubicBezTo>
                <a:close/>
                <a:moveTo>
                  <a:pt x="1213" y="951"/>
                </a:moveTo>
                <a:cubicBezTo>
                  <a:pt x="1205" y="951"/>
                  <a:pt x="1196" y="947"/>
                  <a:pt x="1190" y="943"/>
                </a:cubicBezTo>
                <a:cubicBezTo>
                  <a:pt x="1177" y="930"/>
                  <a:pt x="1177" y="909"/>
                  <a:pt x="1190" y="896"/>
                </a:cubicBezTo>
                <a:lnTo>
                  <a:pt x="1484" y="602"/>
                </a:lnTo>
                <a:cubicBezTo>
                  <a:pt x="1497" y="590"/>
                  <a:pt x="1518" y="590"/>
                  <a:pt x="1531" y="602"/>
                </a:cubicBezTo>
                <a:cubicBezTo>
                  <a:pt x="1543" y="615"/>
                  <a:pt x="1543" y="636"/>
                  <a:pt x="1531" y="649"/>
                </a:cubicBezTo>
                <a:lnTo>
                  <a:pt x="1237" y="943"/>
                </a:lnTo>
                <a:cubicBezTo>
                  <a:pt x="1230" y="949"/>
                  <a:pt x="1222" y="951"/>
                  <a:pt x="1213" y="951"/>
                </a:cubicBezTo>
                <a:close/>
                <a:moveTo>
                  <a:pt x="625" y="951"/>
                </a:moveTo>
                <a:cubicBezTo>
                  <a:pt x="617" y="951"/>
                  <a:pt x="609" y="947"/>
                  <a:pt x="602" y="943"/>
                </a:cubicBezTo>
                <a:cubicBezTo>
                  <a:pt x="590" y="930"/>
                  <a:pt x="590" y="909"/>
                  <a:pt x="602" y="896"/>
                </a:cubicBezTo>
                <a:lnTo>
                  <a:pt x="896" y="602"/>
                </a:lnTo>
                <a:cubicBezTo>
                  <a:pt x="909" y="590"/>
                  <a:pt x="930" y="590"/>
                  <a:pt x="943" y="602"/>
                </a:cubicBezTo>
                <a:cubicBezTo>
                  <a:pt x="955" y="615"/>
                  <a:pt x="955" y="636"/>
                  <a:pt x="943" y="649"/>
                </a:cubicBezTo>
                <a:lnTo>
                  <a:pt x="649" y="943"/>
                </a:lnTo>
                <a:cubicBezTo>
                  <a:pt x="642" y="949"/>
                  <a:pt x="634" y="951"/>
                  <a:pt x="625" y="951"/>
                </a:cubicBezTo>
                <a:close/>
                <a:moveTo>
                  <a:pt x="15935" y="951"/>
                </a:moveTo>
                <a:cubicBezTo>
                  <a:pt x="15927" y="951"/>
                  <a:pt x="15918" y="947"/>
                  <a:pt x="15912" y="941"/>
                </a:cubicBezTo>
                <a:cubicBezTo>
                  <a:pt x="15899" y="928"/>
                  <a:pt x="15899" y="907"/>
                  <a:pt x="15912" y="894"/>
                </a:cubicBezTo>
                <a:lnTo>
                  <a:pt x="16206" y="600"/>
                </a:lnTo>
                <a:cubicBezTo>
                  <a:pt x="16219" y="588"/>
                  <a:pt x="16240" y="588"/>
                  <a:pt x="16253" y="600"/>
                </a:cubicBezTo>
                <a:cubicBezTo>
                  <a:pt x="16265" y="613"/>
                  <a:pt x="16265" y="634"/>
                  <a:pt x="16253" y="647"/>
                </a:cubicBezTo>
                <a:lnTo>
                  <a:pt x="15959" y="941"/>
                </a:lnTo>
                <a:cubicBezTo>
                  <a:pt x="15952" y="949"/>
                  <a:pt x="15944" y="951"/>
                  <a:pt x="15935" y="951"/>
                </a:cubicBezTo>
                <a:close/>
                <a:moveTo>
                  <a:pt x="15345" y="951"/>
                </a:moveTo>
                <a:cubicBezTo>
                  <a:pt x="15337" y="951"/>
                  <a:pt x="15329" y="947"/>
                  <a:pt x="15322" y="941"/>
                </a:cubicBezTo>
                <a:cubicBezTo>
                  <a:pt x="15309" y="928"/>
                  <a:pt x="15309" y="907"/>
                  <a:pt x="15322" y="894"/>
                </a:cubicBezTo>
                <a:lnTo>
                  <a:pt x="15616" y="600"/>
                </a:lnTo>
                <a:cubicBezTo>
                  <a:pt x="15629" y="588"/>
                  <a:pt x="15650" y="588"/>
                  <a:pt x="15663" y="600"/>
                </a:cubicBezTo>
                <a:cubicBezTo>
                  <a:pt x="15675" y="613"/>
                  <a:pt x="15675" y="634"/>
                  <a:pt x="15663" y="647"/>
                </a:cubicBezTo>
                <a:lnTo>
                  <a:pt x="15369" y="941"/>
                </a:lnTo>
                <a:cubicBezTo>
                  <a:pt x="15362" y="949"/>
                  <a:pt x="15354" y="951"/>
                  <a:pt x="15345" y="951"/>
                </a:cubicBezTo>
                <a:close/>
                <a:moveTo>
                  <a:pt x="14758" y="951"/>
                </a:moveTo>
                <a:cubicBezTo>
                  <a:pt x="14749" y="951"/>
                  <a:pt x="14741" y="947"/>
                  <a:pt x="14734" y="941"/>
                </a:cubicBezTo>
                <a:cubicBezTo>
                  <a:pt x="14722" y="928"/>
                  <a:pt x="14722" y="907"/>
                  <a:pt x="14734" y="894"/>
                </a:cubicBezTo>
                <a:lnTo>
                  <a:pt x="15028" y="600"/>
                </a:lnTo>
                <a:cubicBezTo>
                  <a:pt x="15041" y="588"/>
                  <a:pt x="15062" y="588"/>
                  <a:pt x="15075" y="600"/>
                </a:cubicBezTo>
                <a:cubicBezTo>
                  <a:pt x="15087" y="613"/>
                  <a:pt x="15087" y="634"/>
                  <a:pt x="15075" y="647"/>
                </a:cubicBezTo>
                <a:lnTo>
                  <a:pt x="14781" y="941"/>
                </a:lnTo>
                <a:cubicBezTo>
                  <a:pt x="14774" y="949"/>
                  <a:pt x="14766" y="951"/>
                  <a:pt x="14758" y="951"/>
                </a:cubicBezTo>
                <a:close/>
                <a:moveTo>
                  <a:pt x="14168" y="951"/>
                </a:moveTo>
                <a:cubicBezTo>
                  <a:pt x="14159" y="951"/>
                  <a:pt x="14151" y="947"/>
                  <a:pt x="14144" y="941"/>
                </a:cubicBezTo>
                <a:cubicBezTo>
                  <a:pt x="14132" y="928"/>
                  <a:pt x="14132" y="907"/>
                  <a:pt x="14144" y="894"/>
                </a:cubicBezTo>
                <a:lnTo>
                  <a:pt x="14438" y="600"/>
                </a:lnTo>
                <a:cubicBezTo>
                  <a:pt x="14451" y="588"/>
                  <a:pt x="14472" y="588"/>
                  <a:pt x="14485" y="600"/>
                </a:cubicBezTo>
                <a:cubicBezTo>
                  <a:pt x="14497" y="613"/>
                  <a:pt x="14497" y="634"/>
                  <a:pt x="14485" y="647"/>
                </a:cubicBezTo>
                <a:lnTo>
                  <a:pt x="14191" y="941"/>
                </a:lnTo>
                <a:cubicBezTo>
                  <a:pt x="14184" y="949"/>
                  <a:pt x="14176" y="951"/>
                  <a:pt x="14168" y="951"/>
                </a:cubicBezTo>
                <a:close/>
                <a:moveTo>
                  <a:pt x="13580" y="951"/>
                </a:moveTo>
                <a:cubicBezTo>
                  <a:pt x="13571" y="951"/>
                  <a:pt x="13563" y="947"/>
                  <a:pt x="13556" y="941"/>
                </a:cubicBezTo>
                <a:cubicBezTo>
                  <a:pt x="13544" y="928"/>
                  <a:pt x="13544" y="907"/>
                  <a:pt x="13556" y="894"/>
                </a:cubicBezTo>
                <a:lnTo>
                  <a:pt x="13850" y="600"/>
                </a:lnTo>
                <a:cubicBezTo>
                  <a:pt x="13863" y="588"/>
                  <a:pt x="13884" y="588"/>
                  <a:pt x="13897" y="600"/>
                </a:cubicBezTo>
                <a:cubicBezTo>
                  <a:pt x="13910" y="613"/>
                  <a:pt x="13910" y="634"/>
                  <a:pt x="13897" y="647"/>
                </a:cubicBezTo>
                <a:lnTo>
                  <a:pt x="13603" y="941"/>
                </a:lnTo>
                <a:cubicBezTo>
                  <a:pt x="13597" y="949"/>
                  <a:pt x="13588" y="951"/>
                  <a:pt x="13580" y="951"/>
                </a:cubicBezTo>
                <a:close/>
                <a:moveTo>
                  <a:pt x="12990" y="951"/>
                </a:moveTo>
                <a:cubicBezTo>
                  <a:pt x="12981" y="951"/>
                  <a:pt x="12973" y="947"/>
                  <a:pt x="12966" y="941"/>
                </a:cubicBezTo>
                <a:cubicBezTo>
                  <a:pt x="12954" y="928"/>
                  <a:pt x="12954" y="907"/>
                  <a:pt x="12966" y="894"/>
                </a:cubicBezTo>
                <a:lnTo>
                  <a:pt x="13260" y="600"/>
                </a:lnTo>
                <a:cubicBezTo>
                  <a:pt x="13273" y="588"/>
                  <a:pt x="13294" y="588"/>
                  <a:pt x="13307" y="600"/>
                </a:cubicBezTo>
                <a:cubicBezTo>
                  <a:pt x="13320" y="613"/>
                  <a:pt x="13320" y="634"/>
                  <a:pt x="13307" y="647"/>
                </a:cubicBezTo>
                <a:lnTo>
                  <a:pt x="13013" y="941"/>
                </a:lnTo>
                <a:cubicBezTo>
                  <a:pt x="13007" y="949"/>
                  <a:pt x="12998" y="951"/>
                  <a:pt x="12990" y="951"/>
                </a:cubicBezTo>
                <a:close/>
                <a:moveTo>
                  <a:pt x="9458" y="951"/>
                </a:moveTo>
                <a:cubicBezTo>
                  <a:pt x="9450" y="951"/>
                  <a:pt x="9441" y="947"/>
                  <a:pt x="9435" y="941"/>
                </a:cubicBezTo>
                <a:cubicBezTo>
                  <a:pt x="9422" y="928"/>
                  <a:pt x="9422" y="907"/>
                  <a:pt x="9435" y="894"/>
                </a:cubicBezTo>
                <a:lnTo>
                  <a:pt x="9729" y="600"/>
                </a:lnTo>
                <a:cubicBezTo>
                  <a:pt x="9742" y="588"/>
                  <a:pt x="9762" y="588"/>
                  <a:pt x="9775" y="600"/>
                </a:cubicBezTo>
                <a:cubicBezTo>
                  <a:pt x="9787" y="613"/>
                  <a:pt x="9788" y="634"/>
                  <a:pt x="9775" y="647"/>
                </a:cubicBezTo>
                <a:lnTo>
                  <a:pt x="9482" y="941"/>
                </a:lnTo>
                <a:cubicBezTo>
                  <a:pt x="9475" y="949"/>
                  <a:pt x="9467" y="951"/>
                  <a:pt x="9458" y="951"/>
                </a:cubicBezTo>
                <a:close/>
                <a:moveTo>
                  <a:pt x="8868" y="951"/>
                </a:moveTo>
                <a:cubicBezTo>
                  <a:pt x="8860" y="951"/>
                  <a:pt x="8851" y="947"/>
                  <a:pt x="8845" y="941"/>
                </a:cubicBezTo>
                <a:cubicBezTo>
                  <a:pt x="8832" y="928"/>
                  <a:pt x="8832" y="907"/>
                  <a:pt x="8845" y="894"/>
                </a:cubicBezTo>
                <a:lnTo>
                  <a:pt x="9139" y="600"/>
                </a:lnTo>
                <a:cubicBezTo>
                  <a:pt x="9152" y="588"/>
                  <a:pt x="9173" y="588"/>
                  <a:pt x="9186" y="600"/>
                </a:cubicBezTo>
                <a:cubicBezTo>
                  <a:pt x="9198" y="613"/>
                  <a:pt x="9198" y="634"/>
                  <a:pt x="9186" y="647"/>
                </a:cubicBezTo>
                <a:lnTo>
                  <a:pt x="8892" y="941"/>
                </a:lnTo>
                <a:cubicBezTo>
                  <a:pt x="8885" y="949"/>
                  <a:pt x="8877" y="951"/>
                  <a:pt x="8868" y="951"/>
                </a:cubicBezTo>
                <a:close/>
                <a:moveTo>
                  <a:pt x="8280" y="951"/>
                </a:moveTo>
                <a:cubicBezTo>
                  <a:pt x="8272" y="951"/>
                  <a:pt x="8264" y="947"/>
                  <a:pt x="8257" y="941"/>
                </a:cubicBezTo>
                <a:cubicBezTo>
                  <a:pt x="8244" y="928"/>
                  <a:pt x="8244" y="907"/>
                  <a:pt x="8257" y="894"/>
                </a:cubicBezTo>
                <a:lnTo>
                  <a:pt x="8551" y="600"/>
                </a:lnTo>
                <a:cubicBezTo>
                  <a:pt x="8564" y="588"/>
                  <a:pt x="8585" y="588"/>
                  <a:pt x="8598" y="600"/>
                </a:cubicBezTo>
                <a:cubicBezTo>
                  <a:pt x="8610" y="613"/>
                  <a:pt x="8610" y="634"/>
                  <a:pt x="8598" y="647"/>
                </a:cubicBezTo>
                <a:lnTo>
                  <a:pt x="8304" y="941"/>
                </a:lnTo>
                <a:cubicBezTo>
                  <a:pt x="8297" y="949"/>
                  <a:pt x="8289" y="951"/>
                  <a:pt x="8280" y="951"/>
                </a:cubicBezTo>
                <a:close/>
                <a:moveTo>
                  <a:pt x="7690" y="951"/>
                </a:moveTo>
                <a:cubicBezTo>
                  <a:pt x="7682" y="951"/>
                  <a:pt x="7674" y="947"/>
                  <a:pt x="7667" y="941"/>
                </a:cubicBezTo>
                <a:cubicBezTo>
                  <a:pt x="7655" y="928"/>
                  <a:pt x="7655" y="907"/>
                  <a:pt x="7667" y="894"/>
                </a:cubicBezTo>
                <a:lnTo>
                  <a:pt x="7961" y="600"/>
                </a:lnTo>
                <a:cubicBezTo>
                  <a:pt x="7974" y="588"/>
                  <a:pt x="7995" y="588"/>
                  <a:pt x="8008" y="600"/>
                </a:cubicBezTo>
                <a:cubicBezTo>
                  <a:pt x="8020" y="613"/>
                  <a:pt x="8020" y="634"/>
                  <a:pt x="8008" y="647"/>
                </a:cubicBezTo>
                <a:lnTo>
                  <a:pt x="7714" y="941"/>
                </a:lnTo>
                <a:cubicBezTo>
                  <a:pt x="7707" y="949"/>
                  <a:pt x="7699" y="951"/>
                  <a:pt x="7690" y="951"/>
                </a:cubicBezTo>
                <a:close/>
                <a:moveTo>
                  <a:pt x="7103" y="951"/>
                </a:moveTo>
                <a:cubicBezTo>
                  <a:pt x="7094" y="951"/>
                  <a:pt x="7086" y="947"/>
                  <a:pt x="7079" y="941"/>
                </a:cubicBezTo>
                <a:cubicBezTo>
                  <a:pt x="7067" y="928"/>
                  <a:pt x="7067" y="907"/>
                  <a:pt x="7079" y="894"/>
                </a:cubicBezTo>
                <a:lnTo>
                  <a:pt x="7373" y="600"/>
                </a:lnTo>
                <a:cubicBezTo>
                  <a:pt x="7386" y="588"/>
                  <a:pt x="7407" y="588"/>
                  <a:pt x="7420" y="600"/>
                </a:cubicBezTo>
                <a:cubicBezTo>
                  <a:pt x="7432" y="613"/>
                  <a:pt x="7432" y="634"/>
                  <a:pt x="7420" y="647"/>
                </a:cubicBezTo>
                <a:lnTo>
                  <a:pt x="7126" y="941"/>
                </a:lnTo>
                <a:cubicBezTo>
                  <a:pt x="7120" y="949"/>
                  <a:pt x="7111" y="951"/>
                  <a:pt x="7103" y="951"/>
                </a:cubicBezTo>
                <a:close/>
                <a:moveTo>
                  <a:pt x="6513" y="951"/>
                </a:moveTo>
                <a:cubicBezTo>
                  <a:pt x="6504" y="951"/>
                  <a:pt x="6496" y="947"/>
                  <a:pt x="6489" y="941"/>
                </a:cubicBezTo>
                <a:cubicBezTo>
                  <a:pt x="6477" y="928"/>
                  <a:pt x="6477" y="907"/>
                  <a:pt x="6489" y="894"/>
                </a:cubicBezTo>
                <a:lnTo>
                  <a:pt x="6783" y="600"/>
                </a:lnTo>
                <a:cubicBezTo>
                  <a:pt x="6796" y="588"/>
                  <a:pt x="6817" y="588"/>
                  <a:pt x="6830" y="600"/>
                </a:cubicBezTo>
                <a:cubicBezTo>
                  <a:pt x="6842" y="613"/>
                  <a:pt x="6842" y="634"/>
                  <a:pt x="6830" y="647"/>
                </a:cubicBezTo>
                <a:lnTo>
                  <a:pt x="6536" y="941"/>
                </a:lnTo>
                <a:cubicBezTo>
                  <a:pt x="6530" y="949"/>
                  <a:pt x="6521" y="951"/>
                  <a:pt x="6513" y="951"/>
                </a:cubicBezTo>
                <a:close/>
                <a:moveTo>
                  <a:pt x="2981" y="951"/>
                </a:moveTo>
                <a:cubicBezTo>
                  <a:pt x="2973" y="951"/>
                  <a:pt x="2964" y="947"/>
                  <a:pt x="2958" y="941"/>
                </a:cubicBezTo>
                <a:cubicBezTo>
                  <a:pt x="2945" y="928"/>
                  <a:pt x="2945" y="907"/>
                  <a:pt x="2958" y="894"/>
                </a:cubicBezTo>
                <a:lnTo>
                  <a:pt x="3252" y="600"/>
                </a:lnTo>
                <a:cubicBezTo>
                  <a:pt x="3265" y="588"/>
                  <a:pt x="3285" y="588"/>
                  <a:pt x="3298" y="600"/>
                </a:cubicBezTo>
                <a:cubicBezTo>
                  <a:pt x="3310" y="613"/>
                  <a:pt x="3311" y="634"/>
                  <a:pt x="3298" y="647"/>
                </a:cubicBezTo>
                <a:lnTo>
                  <a:pt x="3004" y="941"/>
                </a:lnTo>
                <a:cubicBezTo>
                  <a:pt x="2996" y="949"/>
                  <a:pt x="2990" y="951"/>
                  <a:pt x="2981" y="951"/>
                </a:cubicBezTo>
                <a:close/>
                <a:moveTo>
                  <a:pt x="2391" y="951"/>
                </a:moveTo>
                <a:cubicBezTo>
                  <a:pt x="2383" y="951"/>
                  <a:pt x="2374" y="947"/>
                  <a:pt x="2368" y="941"/>
                </a:cubicBezTo>
                <a:cubicBezTo>
                  <a:pt x="2355" y="928"/>
                  <a:pt x="2355" y="907"/>
                  <a:pt x="2368" y="894"/>
                </a:cubicBezTo>
                <a:lnTo>
                  <a:pt x="2662" y="600"/>
                </a:lnTo>
                <a:cubicBezTo>
                  <a:pt x="2675" y="588"/>
                  <a:pt x="2695" y="588"/>
                  <a:pt x="2708" y="600"/>
                </a:cubicBezTo>
                <a:cubicBezTo>
                  <a:pt x="2720" y="613"/>
                  <a:pt x="2721" y="634"/>
                  <a:pt x="2708" y="647"/>
                </a:cubicBezTo>
                <a:lnTo>
                  <a:pt x="2414" y="941"/>
                </a:lnTo>
                <a:cubicBezTo>
                  <a:pt x="2408" y="949"/>
                  <a:pt x="2400" y="951"/>
                  <a:pt x="2391" y="951"/>
                </a:cubicBezTo>
                <a:close/>
                <a:moveTo>
                  <a:pt x="17701" y="363"/>
                </a:moveTo>
                <a:cubicBezTo>
                  <a:pt x="17693" y="363"/>
                  <a:pt x="17684" y="359"/>
                  <a:pt x="17678" y="353"/>
                </a:cubicBezTo>
                <a:cubicBezTo>
                  <a:pt x="17665" y="340"/>
                  <a:pt x="17665" y="319"/>
                  <a:pt x="17678" y="306"/>
                </a:cubicBezTo>
                <a:lnTo>
                  <a:pt x="17972" y="12"/>
                </a:lnTo>
                <a:cubicBezTo>
                  <a:pt x="17984" y="0"/>
                  <a:pt x="18005" y="0"/>
                  <a:pt x="18018" y="12"/>
                </a:cubicBezTo>
                <a:cubicBezTo>
                  <a:pt x="18030" y="25"/>
                  <a:pt x="18031" y="46"/>
                  <a:pt x="18018" y="59"/>
                </a:cubicBezTo>
                <a:lnTo>
                  <a:pt x="17724" y="353"/>
                </a:lnTo>
                <a:cubicBezTo>
                  <a:pt x="17718" y="359"/>
                  <a:pt x="17710" y="363"/>
                  <a:pt x="17701" y="363"/>
                </a:cubicBezTo>
                <a:close/>
                <a:moveTo>
                  <a:pt x="17113" y="363"/>
                </a:moveTo>
                <a:cubicBezTo>
                  <a:pt x="17105" y="363"/>
                  <a:pt x="17096" y="359"/>
                  <a:pt x="17090" y="353"/>
                </a:cubicBezTo>
                <a:cubicBezTo>
                  <a:pt x="17077" y="340"/>
                  <a:pt x="17077" y="319"/>
                  <a:pt x="17090" y="306"/>
                </a:cubicBezTo>
                <a:lnTo>
                  <a:pt x="17384" y="12"/>
                </a:lnTo>
                <a:cubicBezTo>
                  <a:pt x="17397" y="0"/>
                  <a:pt x="17417" y="0"/>
                  <a:pt x="17430" y="12"/>
                </a:cubicBezTo>
                <a:cubicBezTo>
                  <a:pt x="17442" y="25"/>
                  <a:pt x="17443" y="46"/>
                  <a:pt x="17430" y="59"/>
                </a:cubicBezTo>
                <a:lnTo>
                  <a:pt x="17137" y="353"/>
                </a:lnTo>
                <a:cubicBezTo>
                  <a:pt x="17130" y="359"/>
                  <a:pt x="17122" y="363"/>
                  <a:pt x="17113" y="363"/>
                </a:cubicBezTo>
                <a:close/>
                <a:moveTo>
                  <a:pt x="16523" y="363"/>
                </a:moveTo>
                <a:cubicBezTo>
                  <a:pt x="16515" y="363"/>
                  <a:pt x="16506" y="359"/>
                  <a:pt x="16500" y="353"/>
                </a:cubicBezTo>
                <a:cubicBezTo>
                  <a:pt x="16487" y="340"/>
                  <a:pt x="16487" y="319"/>
                  <a:pt x="16500" y="306"/>
                </a:cubicBezTo>
                <a:lnTo>
                  <a:pt x="16794" y="12"/>
                </a:lnTo>
                <a:cubicBezTo>
                  <a:pt x="16807" y="0"/>
                  <a:pt x="16827" y="0"/>
                  <a:pt x="16840" y="12"/>
                </a:cubicBezTo>
                <a:cubicBezTo>
                  <a:pt x="16852" y="25"/>
                  <a:pt x="16853" y="46"/>
                  <a:pt x="16840" y="59"/>
                </a:cubicBezTo>
                <a:lnTo>
                  <a:pt x="16547" y="353"/>
                </a:lnTo>
                <a:cubicBezTo>
                  <a:pt x="16540" y="359"/>
                  <a:pt x="16532" y="363"/>
                  <a:pt x="16523" y="363"/>
                </a:cubicBezTo>
                <a:close/>
                <a:moveTo>
                  <a:pt x="15935" y="363"/>
                </a:moveTo>
                <a:cubicBezTo>
                  <a:pt x="15927" y="363"/>
                  <a:pt x="15918" y="359"/>
                  <a:pt x="15912" y="353"/>
                </a:cubicBezTo>
                <a:cubicBezTo>
                  <a:pt x="15899" y="340"/>
                  <a:pt x="15899" y="319"/>
                  <a:pt x="15912" y="306"/>
                </a:cubicBezTo>
                <a:lnTo>
                  <a:pt x="16206" y="12"/>
                </a:lnTo>
                <a:cubicBezTo>
                  <a:pt x="16219" y="0"/>
                  <a:pt x="16240" y="0"/>
                  <a:pt x="16253" y="12"/>
                </a:cubicBezTo>
                <a:cubicBezTo>
                  <a:pt x="16265" y="25"/>
                  <a:pt x="16265" y="46"/>
                  <a:pt x="16253" y="59"/>
                </a:cubicBezTo>
                <a:lnTo>
                  <a:pt x="15959" y="353"/>
                </a:lnTo>
                <a:cubicBezTo>
                  <a:pt x="15952" y="359"/>
                  <a:pt x="15944" y="363"/>
                  <a:pt x="15935" y="363"/>
                </a:cubicBezTo>
                <a:close/>
                <a:moveTo>
                  <a:pt x="15345" y="363"/>
                </a:moveTo>
                <a:cubicBezTo>
                  <a:pt x="15337" y="363"/>
                  <a:pt x="15329" y="359"/>
                  <a:pt x="15322" y="353"/>
                </a:cubicBezTo>
                <a:cubicBezTo>
                  <a:pt x="15309" y="340"/>
                  <a:pt x="15309" y="319"/>
                  <a:pt x="15322" y="306"/>
                </a:cubicBezTo>
                <a:lnTo>
                  <a:pt x="15616" y="12"/>
                </a:lnTo>
                <a:cubicBezTo>
                  <a:pt x="15629" y="0"/>
                  <a:pt x="15650" y="0"/>
                  <a:pt x="15663" y="12"/>
                </a:cubicBezTo>
                <a:cubicBezTo>
                  <a:pt x="15675" y="25"/>
                  <a:pt x="15675" y="46"/>
                  <a:pt x="15663" y="59"/>
                </a:cubicBezTo>
                <a:lnTo>
                  <a:pt x="15369" y="353"/>
                </a:lnTo>
                <a:cubicBezTo>
                  <a:pt x="15362" y="359"/>
                  <a:pt x="15354" y="363"/>
                  <a:pt x="15345" y="363"/>
                </a:cubicBezTo>
                <a:close/>
                <a:moveTo>
                  <a:pt x="14758" y="363"/>
                </a:moveTo>
                <a:cubicBezTo>
                  <a:pt x="14749" y="363"/>
                  <a:pt x="14741" y="359"/>
                  <a:pt x="14734" y="353"/>
                </a:cubicBezTo>
                <a:cubicBezTo>
                  <a:pt x="14722" y="340"/>
                  <a:pt x="14722" y="319"/>
                  <a:pt x="14734" y="306"/>
                </a:cubicBezTo>
                <a:lnTo>
                  <a:pt x="15028" y="12"/>
                </a:lnTo>
                <a:cubicBezTo>
                  <a:pt x="15041" y="0"/>
                  <a:pt x="15062" y="0"/>
                  <a:pt x="15075" y="12"/>
                </a:cubicBezTo>
                <a:cubicBezTo>
                  <a:pt x="15087" y="25"/>
                  <a:pt x="15087" y="46"/>
                  <a:pt x="15075" y="59"/>
                </a:cubicBezTo>
                <a:lnTo>
                  <a:pt x="14781" y="353"/>
                </a:lnTo>
                <a:cubicBezTo>
                  <a:pt x="14774" y="359"/>
                  <a:pt x="14766" y="363"/>
                  <a:pt x="14758" y="363"/>
                </a:cubicBezTo>
                <a:close/>
                <a:moveTo>
                  <a:pt x="14168" y="363"/>
                </a:moveTo>
                <a:cubicBezTo>
                  <a:pt x="14159" y="363"/>
                  <a:pt x="14151" y="359"/>
                  <a:pt x="14144" y="353"/>
                </a:cubicBezTo>
                <a:cubicBezTo>
                  <a:pt x="14132" y="340"/>
                  <a:pt x="14132" y="319"/>
                  <a:pt x="14144" y="306"/>
                </a:cubicBezTo>
                <a:lnTo>
                  <a:pt x="14438" y="12"/>
                </a:lnTo>
                <a:cubicBezTo>
                  <a:pt x="14451" y="0"/>
                  <a:pt x="14472" y="0"/>
                  <a:pt x="14485" y="12"/>
                </a:cubicBezTo>
                <a:cubicBezTo>
                  <a:pt x="14497" y="25"/>
                  <a:pt x="14497" y="46"/>
                  <a:pt x="14485" y="59"/>
                </a:cubicBezTo>
                <a:lnTo>
                  <a:pt x="14191" y="353"/>
                </a:lnTo>
                <a:cubicBezTo>
                  <a:pt x="14184" y="359"/>
                  <a:pt x="14176" y="363"/>
                  <a:pt x="14168" y="363"/>
                </a:cubicBezTo>
                <a:close/>
                <a:moveTo>
                  <a:pt x="13580" y="363"/>
                </a:moveTo>
                <a:cubicBezTo>
                  <a:pt x="13571" y="363"/>
                  <a:pt x="13563" y="359"/>
                  <a:pt x="13556" y="353"/>
                </a:cubicBezTo>
                <a:cubicBezTo>
                  <a:pt x="13544" y="340"/>
                  <a:pt x="13544" y="319"/>
                  <a:pt x="13556" y="306"/>
                </a:cubicBezTo>
                <a:lnTo>
                  <a:pt x="13850" y="12"/>
                </a:lnTo>
                <a:cubicBezTo>
                  <a:pt x="13863" y="0"/>
                  <a:pt x="13884" y="0"/>
                  <a:pt x="13897" y="12"/>
                </a:cubicBezTo>
                <a:cubicBezTo>
                  <a:pt x="13910" y="25"/>
                  <a:pt x="13910" y="46"/>
                  <a:pt x="13897" y="59"/>
                </a:cubicBezTo>
                <a:lnTo>
                  <a:pt x="13603" y="353"/>
                </a:lnTo>
                <a:cubicBezTo>
                  <a:pt x="13597" y="359"/>
                  <a:pt x="13588" y="363"/>
                  <a:pt x="13580" y="363"/>
                </a:cubicBezTo>
                <a:close/>
                <a:moveTo>
                  <a:pt x="12990" y="363"/>
                </a:moveTo>
                <a:cubicBezTo>
                  <a:pt x="12981" y="363"/>
                  <a:pt x="12973" y="359"/>
                  <a:pt x="12966" y="353"/>
                </a:cubicBezTo>
                <a:cubicBezTo>
                  <a:pt x="12954" y="340"/>
                  <a:pt x="12954" y="319"/>
                  <a:pt x="12966" y="306"/>
                </a:cubicBezTo>
                <a:lnTo>
                  <a:pt x="13260" y="12"/>
                </a:lnTo>
                <a:cubicBezTo>
                  <a:pt x="13273" y="0"/>
                  <a:pt x="13294" y="0"/>
                  <a:pt x="13307" y="12"/>
                </a:cubicBezTo>
                <a:cubicBezTo>
                  <a:pt x="13320" y="25"/>
                  <a:pt x="13320" y="46"/>
                  <a:pt x="13307" y="59"/>
                </a:cubicBezTo>
                <a:lnTo>
                  <a:pt x="13013" y="353"/>
                </a:lnTo>
                <a:cubicBezTo>
                  <a:pt x="13007" y="359"/>
                  <a:pt x="12998" y="363"/>
                  <a:pt x="12990" y="363"/>
                </a:cubicBezTo>
                <a:close/>
                <a:moveTo>
                  <a:pt x="12402" y="363"/>
                </a:moveTo>
                <a:cubicBezTo>
                  <a:pt x="12393" y="363"/>
                  <a:pt x="12385" y="359"/>
                  <a:pt x="12379" y="353"/>
                </a:cubicBezTo>
                <a:cubicBezTo>
                  <a:pt x="12366" y="340"/>
                  <a:pt x="12366" y="319"/>
                  <a:pt x="12379" y="306"/>
                </a:cubicBezTo>
                <a:lnTo>
                  <a:pt x="12673" y="12"/>
                </a:lnTo>
                <a:cubicBezTo>
                  <a:pt x="12685" y="0"/>
                  <a:pt x="12706" y="0"/>
                  <a:pt x="12719" y="12"/>
                </a:cubicBezTo>
                <a:cubicBezTo>
                  <a:pt x="12732" y="25"/>
                  <a:pt x="12732" y="46"/>
                  <a:pt x="12719" y="59"/>
                </a:cubicBezTo>
                <a:lnTo>
                  <a:pt x="12425" y="353"/>
                </a:lnTo>
                <a:cubicBezTo>
                  <a:pt x="12419" y="359"/>
                  <a:pt x="12410" y="363"/>
                  <a:pt x="12402" y="363"/>
                </a:cubicBezTo>
                <a:close/>
                <a:moveTo>
                  <a:pt x="11814" y="363"/>
                </a:moveTo>
                <a:cubicBezTo>
                  <a:pt x="11806" y="363"/>
                  <a:pt x="11797" y="359"/>
                  <a:pt x="11791" y="353"/>
                </a:cubicBezTo>
                <a:cubicBezTo>
                  <a:pt x="11778" y="340"/>
                  <a:pt x="11778" y="319"/>
                  <a:pt x="11791" y="306"/>
                </a:cubicBezTo>
                <a:lnTo>
                  <a:pt x="12085" y="12"/>
                </a:lnTo>
                <a:cubicBezTo>
                  <a:pt x="12097" y="0"/>
                  <a:pt x="12118" y="0"/>
                  <a:pt x="12131" y="12"/>
                </a:cubicBezTo>
                <a:cubicBezTo>
                  <a:pt x="12144" y="25"/>
                  <a:pt x="12144" y="46"/>
                  <a:pt x="12131" y="59"/>
                </a:cubicBezTo>
                <a:lnTo>
                  <a:pt x="11837" y="353"/>
                </a:lnTo>
                <a:cubicBezTo>
                  <a:pt x="11829" y="359"/>
                  <a:pt x="11820" y="363"/>
                  <a:pt x="11814" y="363"/>
                </a:cubicBezTo>
                <a:close/>
                <a:moveTo>
                  <a:pt x="11224" y="363"/>
                </a:moveTo>
                <a:cubicBezTo>
                  <a:pt x="11216" y="363"/>
                  <a:pt x="11207" y="359"/>
                  <a:pt x="11201" y="353"/>
                </a:cubicBezTo>
                <a:cubicBezTo>
                  <a:pt x="11188" y="340"/>
                  <a:pt x="11188" y="319"/>
                  <a:pt x="11201" y="306"/>
                </a:cubicBezTo>
                <a:lnTo>
                  <a:pt x="11495" y="12"/>
                </a:lnTo>
                <a:cubicBezTo>
                  <a:pt x="11507" y="0"/>
                  <a:pt x="11528" y="0"/>
                  <a:pt x="11541" y="12"/>
                </a:cubicBezTo>
                <a:cubicBezTo>
                  <a:pt x="11553" y="25"/>
                  <a:pt x="11554" y="46"/>
                  <a:pt x="11541" y="59"/>
                </a:cubicBezTo>
                <a:lnTo>
                  <a:pt x="11247" y="353"/>
                </a:lnTo>
                <a:cubicBezTo>
                  <a:pt x="11241" y="359"/>
                  <a:pt x="11232" y="363"/>
                  <a:pt x="11224" y="363"/>
                </a:cubicBezTo>
                <a:close/>
                <a:moveTo>
                  <a:pt x="10636" y="363"/>
                </a:moveTo>
                <a:cubicBezTo>
                  <a:pt x="10628" y="363"/>
                  <a:pt x="10619" y="359"/>
                  <a:pt x="10613" y="353"/>
                </a:cubicBezTo>
                <a:cubicBezTo>
                  <a:pt x="10600" y="340"/>
                  <a:pt x="10600" y="319"/>
                  <a:pt x="10613" y="306"/>
                </a:cubicBezTo>
                <a:lnTo>
                  <a:pt x="10907" y="12"/>
                </a:lnTo>
                <a:cubicBezTo>
                  <a:pt x="10920" y="0"/>
                  <a:pt x="10940" y="0"/>
                  <a:pt x="10953" y="12"/>
                </a:cubicBezTo>
                <a:cubicBezTo>
                  <a:pt x="10965" y="25"/>
                  <a:pt x="10966" y="46"/>
                  <a:pt x="10953" y="59"/>
                </a:cubicBezTo>
                <a:lnTo>
                  <a:pt x="10659" y="353"/>
                </a:lnTo>
                <a:cubicBezTo>
                  <a:pt x="10651" y="359"/>
                  <a:pt x="10645" y="363"/>
                  <a:pt x="10636" y="363"/>
                </a:cubicBezTo>
                <a:close/>
                <a:moveTo>
                  <a:pt x="10046" y="363"/>
                </a:moveTo>
                <a:cubicBezTo>
                  <a:pt x="10038" y="363"/>
                  <a:pt x="10029" y="359"/>
                  <a:pt x="10023" y="353"/>
                </a:cubicBezTo>
                <a:cubicBezTo>
                  <a:pt x="10010" y="340"/>
                  <a:pt x="10010" y="319"/>
                  <a:pt x="10023" y="306"/>
                </a:cubicBezTo>
                <a:lnTo>
                  <a:pt x="10317" y="12"/>
                </a:lnTo>
                <a:cubicBezTo>
                  <a:pt x="10330" y="0"/>
                  <a:pt x="10350" y="0"/>
                  <a:pt x="10363" y="12"/>
                </a:cubicBezTo>
                <a:cubicBezTo>
                  <a:pt x="10375" y="25"/>
                  <a:pt x="10376" y="46"/>
                  <a:pt x="10363" y="59"/>
                </a:cubicBezTo>
                <a:lnTo>
                  <a:pt x="10069" y="353"/>
                </a:lnTo>
                <a:cubicBezTo>
                  <a:pt x="10063" y="359"/>
                  <a:pt x="10055" y="363"/>
                  <a:pt x="10046" y="363"/>
                </a:cubicBezTo>
                <a:close/>
                <a:moveTo>
                  <a:pt x="9458" y="363"/>
                </a:moveTo>
                <a:cubicBezTo>
                  <a:pt x="9450" y="363"/>
                  <a:pt x="9441" y="359"/>
                  <a:pt x="9435" y="353"/>
                </a:cubicBezTo>
                <a:cubicBezTo>
                  <a:pt x="9422" y="340"/>
                  <a:pt x="9422" y="319"/>
                  <a:pt x="9435" y="306"/>
                </a:cubicBezTo>
                <a:lnTo>
                  <a:pt x="9729" y="12"/>
                </a:lnTo>
                <a:cubicBezTo>
                  <a:pt x="9742" y="0"/>
                  <a:pt x="9762" y="0"/>
                  <a:pt x="9775" y="12"/>
                </a:cubicBezTo>
                <a:cubicBezTo>
                  <a:pt x="9787" y="25"/>
                  <a:pt x="9788" y="46"/>
                  <a:pt x="9775" y="59"/>
                </a:cubicBezTo>
                <a:lnTo>
                  <a:pt x="9482" y="353"/>
                </a:lnTo>
                <a:cubicBezTo>
                  <a:pt x="9475" y="359"/>
                  <a:pt x="9467" y="363"/>
                  <a:pt x="9458" y="363"/>
                </a:cubicBezTo>
                <a:close/>
                <a:moveTo>
                  <a:pt x="8868" y="363"/>
                </a:moveTo>
                <a:cubicBezTo>
                  <a:pt x="8860" y="363"/>
                  <a:pt x="8851" y="359"/>
                  <a:pt x="8845" y="353"/>
                </a:cubicBezTo>
                <a:cubicBezTo>
                  <a:pt x="8832" y="340"/>
                  <a:pt x="8832" y="319"/>
                  <a:pt x="8845" y="306"/>
                </a:cubicBezTo>
                <a:lnTo>
                  <a:pt x="9139" y="12"/>
                </a:lnTo>
                <a:cubicBezTo>
                  <a:pt x="9152" y="0"/>
                  <a:pt x="9173" y="0"/>
                  <a:pt x="9186" y="12"/>
                </a:cubicBezTo>
                <a:cubicBezTo>
                  <a:pt x="9198" y="25"/>
                  <a:pt x="9198" y="46"/>
                  <a:pt x="9186" y="59"/>
                </a:cubicBezTo>
                <a:lnTo>
                  <a:pt x="8892" y="353"/>
                </a:lnTo>
                <a:cubicBezTo>
                  <a:pt x="8885" y="359"/>
                  <a:pt x="8877" y="363"/>
                  <a:pt x="8868" y="363"/>
                </a:cubicBezTo>
                <a:close/>
                <a:moveTo>
                  <a:pt x="8280" y="363"/>
                </a:moveTo>
                <a:cubicBezTo>
                  <a:pt x="8272" y="363"/>
                  <a:pt x="8264" y="359"/>
                  <a:pt x="8257" y="353"/>
                </a:cubicBezTo>
                <a:cubicBezTo>
                  <a:pt x="8244" y="340"/>
                  <a:pt x="8244" y="319"/>
                  <a:pt x="8257" y="306"/>
                </a:cubicBezTo>
                <a:lnTo>
                  <a:pt x="8551" y="12"/>
                </a:lnTo>
                <a:cubicBezTo>
                  <a:pt x="8564" y="0"/>
                  <a:pt x="8585" y="0"/>
                  <a:pt x="8598" y="12"/>
                </a:cubicBezTo>
                <a:cubicBezTo>
                  <a:pt x="8610" y="25"/>
                  <a:pt x="8610" y="46"/>
                  <a:pt x="8598" y="59"/>
                </a:cubicBezTo>
                <a:lnTo>
                  <a:pt x="8304" y="353"/>
                </a:lnTo>
                <a:cubicBezTo>
                  <a:pt x="8297" y="359"/>
                  <a:pt x="8289" y="363"/>
                  <a:pt x="8280" y="363"/>
                </a:cubicBezTo>
                <a:close/>
                <a:moveTo>
                  <a:pt x="7690" y="363"/>
                </a:moveTo>
                <a:cubicBezTo>
                  <a:pt x="7682" y="363"/>
                  <a:pt x="7674" y="359"/>
                  <a:pt x="7667" y="353"/>
                </a:cubicBezTo>
                <a:cubicBezTo>
                  <a:pt x="7655" y="340"/>
                  <a:pt x="7655" y="319"/>
                  <a:pt x="7667" y="306"/>
                </a:cubicBezTo>
                <a:lnTo>
                  <a:pt x="7961" y="12"/>
                </a:lnTo>
                <a:cubicBezTo>
                  <a:pt x="7974" y="0"/>
                  <a:pt x="7995" y="0"/>
                  <a:pt x="8008" y="12"/>
                </a:cubicBezTo>
                <a:cubicBezTo>
                  <a:pt x="8020" y="25"/>
                  <a:pt x="8020" y="46"/>
                  <a:pt x="8008" y="59"/>
                </a:cubicBezTo>
                <a:lnTo>
                  <a:pt x="7714" y="353"/>
                </a:lnTo>
                <a:cubicBezTo>
                  <a:pt x="7707" y="359"/>
                  <a:pt x="7699" y="363"/>
                  <a:pt x="7690" y="363"/>
                </a:cubicBezTo>
                <a:close/>
                <a:moveTo>
                  <a:pt x="7103" y="363"/>
                </a:moveTo>
                <a:cubicBezTo>
                  <a:pt x="7094" y="363"/>
                  <a:pt x="7086" y="359"/>
                  <a:pt x="7079" y="353"/>
                </a:cubicBezTo>
                <a:cubicBezTo>
                  <a:pt x="7067" y="340"/>
                  <a:pt x="7067" y="319"/>
                  <a:pt x="7079" y="306"/>
                </a:cubicBezTo>
                <a:lnTo>
                  <a:pt x="7373" y="12"/>
                </a:lnTo>
                <a:cubicBezTo>
                  <a:pt x="7386" y="0"/>
                  <a:pt x="7407" y="0"/>
                  <a:pt x="7420" y="12"/>
                </a:cubicBezTo>
                <a:cubicBezTo>
                  <a:pt x="7432" y="25"/>
                  <a:pt x="7432" y="46"/>
                  <a:pt x="7420" y="59"/>
                </a:cubicBezTo>
                <a:lnTo>
                  <a:pt x="7126" y="353"/>
                </a:lnTo>
                <a:cubicBezTo>
                  <a:pt x="7120" y="359"/>
                  <a:pt x="7111" y="363"/>
                  <a:pt x="7103" y="363"/>
                </a:cubicBezTo>
                <a:close/>
                <a:moveTo>
                  <a:pt x="6513" y="363"/>
                </a:moveTo>
                <a:cubicBezTo>
                  <a:pt x="6504" y="363"/>
                  <a:pt x="6496" y="359"/>
                  <a:pt x="6489" y="353"/>
                </a:cubicBezTo>
                <a:cubicBezTo>
                  <a:pt x="6477" y="340"/>
                  <a:pt x="6477" y="319"/>
                  <a:pt x="6489" y="306"/>
                </a:cubicBezTo>
                <a:lnTo>
                  <a:pt x="6783" y="12"/>
                </a:lnTo>
                <a:cubicBezTo>
                  <a:pt x="6796" y="0"/>
                  <a:pt x="6817" y="0"/>
                  <a:pt x="6830" y="12"/>
                </a:cubicBezTo>
                <a:cubicBezTo>
                  <a:pt x="6842" y="25"/>
                  <a:pt x="6842" y="46"/>
                  <a:pt x="6830" y="59"/>
                </a:cubicBezTo>
                <a:lnTo>
                  <a:pt x="6536" y="353"/>
                </a:lnTo>
                <a:cubicBezTo>
                  <a:pt x="6530" y="359"/>
                  <a:pt x="6521" y="363"/>
                  <a:pt x="6513" y="363"/>
                </a:cubicBezTo>
                <a:close/>
                <a:moveTo>
                  <a:pt x="5925" y="363"/>
                </a:moveTo>
                <a:cubicBezTo>
                  <a:pt x="5916" y="363"/>
                  <a:pt x="5908" y="359"/>
                  <a:pt x="5901" y="353"/>
                </a:cubicBezTo>
                <a:cubicBezTo>
                  <a:pt x="5889" y="340"/>
                  <a:pt x="5889" y="319"/>
                  <a:pt x="5901" y="306"/>
                </a:cubicBezTo>
                <a:lnTo>
                  <a:pt x="6195" y="12"/>
                </a:lnTo>
                <a:cubicBezTo>
                  <a:pt x="6208" y="0"/>
                  <a:pt x="6229" y="0"/>
                  <a:pt x="6242" y="12"/>
                </a:cubicBezTo>
                <a:cubicBezTo>
                  <a:pt x="6255" y="25"/>
                  <a:pt x="6255" y="46"/>
                  <a:pt x="6242" y="59"/>
                </a:cubicBezTo>
                <a:lnTo>
                  <a:pt x="5948" y="353"/>
                </a:lnTo>
                <a:cubicBezTo>
                  <a:pt x="5942" y="359"/>
                  <a:pt x="5933" y="363"/>
                  <a:pt x="5925" y="363"/>
                </a:cubicBezTo>
                <a:close/>
                <a:moveTo>
                  <a:pt x="5335" y="363"/>
                </a:moveTo>
                <a:cubicBezTo>
                  <a:pt x="5326" y="363"/>
                  <a:pt x="5318" y="359"/>
                  <a:pt x="5312" y="353"/>
                </a:cubicBezTo>
                <a:cubicBezTo>
                  <a:pt x="5299" y="340"/>
                  <a:pt x="5299" y="319"/>
                  <a:pt x="5312" y="306"/>
                </a:cubicBezTo>
                <a:lnTo>
                  <a:pt x="5605" y="12"/>
                </a:lnTo>
                <a:cubicBezTo>
                  <a:pt x="5618" y="0"/>
                  <a:pt x="5639" y="0"/>
                  <a:pt x="5652" y="12"/>
                </a:cubicBezTo>
                <a:cubicBezTo>
                  <a:pt x="5665" y="25"/>
                  <a:pt x="5665" y="46"/>
                  <a:pt x="5652" y="59"/>
                </a:cubicBezTo>
                <a:lnTo>
                  <a:pt x="5358" y="353"/>
                </a:lnTo>
                <a:cubicBezTo>
                  <a:pt x="5352" y="359"/>
                  <a:pt x="5343" y="363"/>
                  <a:pt x="5335" y="363"/>
                </a:cubicBezTo>
                <a:close/>
                <a:moveTo>
                  <a:pt x="4747" y="363"/>
                </a:moveTo>
                <a:cubicBezTo>
                  <a:pt x="4738" y="363"/>
                  <a:pt x="4730" y="359"/>
                  <a:pt x="4724" y="353"/>
                </a:cubicBezTo>
                <a:cubicBezTo>
                  <a:pt x="4711" y="340"/>
                  <a:pt x="4711" y="319"/>
                  <a:pt x="4724" y="306"/>
                </a:cubicBezTo>
                <a:lnTo>
                  <a:pt x="5018" y="12"/>
                </a:lnTo>
                <a:cubicBezTo>
                  <a:pt x="5030" y="0"/>
                  <a:pt x="5051" y="0"/>
                  <a:pt x="5064" y="12"/>
                </a:cubicBezTo>
                <a:cubicBezTo>
                  <a:pt x="5077" y="25"/>
                  <a:pt x="5077" y="46"/>
                  <a:pt x="5064" y="59"/>
                </a:cubicBezTo>
                <a:lnTo>
                  <a:pt x="4770" y="353"/>
                </a:lnTo>
                <a:cubicBezTo>
                  <a:pt x="4764" y="359"/>
                  <a:pt x="4755" y="363"/>
                  <a:pt x="4747" y="363"/>
                </a:cubicBezTo>
                <a:close/>
                <a:moveTo>
                  <a:pt x="4159" y="363"/>
                </a:moveTo>
                <a:cubicBezTo>
                  <a:pt x="4151" y="363"/>
                  <a:pt x="4142" y="359"/>
                  <a:pt x="4136" y="353"/>
                </a:cubicBezTo>
                <a:cubicBezTo>
                  <a:pt x="4123" y="340"/>
                  <a:pt x="4123" y="319"/>
                  <a:pt x="4136" y="306"/>
                </a:cubicBezTo>
                <a:lnTo>
                  <a:pt x="4430" y="12"/>
                </a:lnTo>
                <a:cubicBezTo>
                  <a:pt x="4442" y="0"/>
                  <a:pt x="4464" y="0"/>
                  <a:pt x="4476" y="12"/>
                </a:cubicBezTo>
                <a:cubicBezTo>
                  <a:pt x="4489" y="25"/>
                  <a:pt x="4489" y="46"/>
                  <a:pt x="4476" y="59"/>
                </a:cubicBezTo>
                <a:lnTo>
                  <a:pt x="4182" y="353"/>
                </a:lnTo>
                <a:cubicBezTo>
                  <a:pt x="4174" y="359"/>
                  <a:pt x="4165" y="363"/>
                  <a:pt x="4159" y="363"/>
                </a:cubicBezTo>
                <a:close/>
                <a:moveTo>
                  <a:pt x="3569" y="363"/>
                </a:moveTo>
                <a:cubicBezTo>
                  <a:pt x="3561" y="363"/>
                  <a:pt x="3552" y="359"/>
                  <a:pt x="3546" y="353"/>
                </a:cubicBezTo>
                <a:cubicBezTo>
                  <a:pt x="3533" y="340"/>
                  <a:pt x="3533" y="319"/>
                  <a:pt x="3546" y="306"/>
                </a:cubicBezTo>
                <a:lnTo>
                  <a:pt x="3840" y="12"/>
                </a:lnTo>
                <a:cubicBezTo>
                  <a:pt x="3852" y="0"/>
                  <a:pt x="3874" y="0"/>
                  <a:pt x="3886" y="12"/>
                </a:cubicBezTo>
                <a:cubicBezTo>
                  <a:pt x="3899" y="25"/>
                  <a:pt x="3899" y="46"/>
                  <a:pt x="3886" y="59"/>
                </a:cubicBezTo>
                <a:lnTo>
                  <a:pt x="3592" y="353"/>
                </a:lnTo>
                <a:cubicBezTo>
                  <a:pt x="3586" y="359"/>
                  <a:pt x="3578" y="363"/>
                  <a:pt x="3569" y="363"/>
                </a:cubicBezTo>
                <a:close/>
                <a:moveTo>
                  <a:pt x="2981" y="363"/>
                </a:moveTo>
                <a:cubicBezTo>
                  <a:pt x="2973" y="363"/>
                  <a:pt x="2964" y="359"/>
                  <a:pt x="2958" y="353"/>
                </a:cubicBezTo>
                <a:cubicBezTo>
                  <a:pt x="2945" y="340"/>
                  <a:pt x="2945" y="319"/>
                  <a:pt x="2958" y="306"/>
                </a:cubicBezTo>
                <a:lnTo>
                  <a:pt x="3252" y="12"/>
                </a:lnTo>
                <a:cubicBezTo>
                  <a:pt x="3265" y="0"/>
                  <a:pt x="3285" y="0"/>
                  <a:pt x="3298" y="12"/>
                </a:cubicBezTo>
                <a:cubicBezTo>
                  <a:pt x="3310" y="25"/>
                  <a:pt x="3311" y="46"/>
                  <a:pt x="3298" y="59"/>
                </a:cubicBezTo>
                <a:lnTo>
                  <a:pt x="3004" y="353"/>
                </a:lnTo>
                <a:cubicBezTo>
                  <a:pt x="2996" y="359"/>
                  <a:pt x="2990" y="363"/>
                  <a:pt x="2981" y="363"/>
                </a:cubicBezTo>
                <a:close/>
                <a:moveTo>
                  <a:pt x="2391" y="363"/>
                </a:moveTo>
                <a:cubicBezTo>
                  <a:pt x="2383" y="363"/>
                  <a:pt x="2374" y="359"/>
                  <a:pt x="2368" y="353"/>
                </a:cubicBezTo>
                <a:cubicBezTo>
                  <a:pt x="2355" y="340"/>
                  <a:pt x="2355" y="319"/>
                  <a:pt x="2368" y="306"/>
                </a:cubicBezTo>
                <a:lnTo>
                  <a:pt x="2662" y="12"/>
                </a:lnTo>
                <a:cubicBezTo>
                  <a:pt x="2675" y="0"/>
                  <a:pt x="2695" y="0"/>
                  <a:pt x="2708" y="12"/>
                </a:cubicBezTo>
                <a:cubicBezTo>
                  <a:pt x="2720" y="25"/>
                  <a:pt x="2721" y="46"/>
                  <a:pt x="2708" y="59"/>
                </a:cubicBezTo>
                <a:lnTo>
                  <a:pt x="2414" y="353"/>
                </a:lnTo>
                <a:cubicBezTo>
                  <a:pt x="2408" y="359"/>
                  <a:pt x="2400" y="363"/>
                  <a:pt x="2391" y="363"/>
                </a:cubicBezTo>
                <a:close/>
                <a:moveTo>
                  <a:pt x="1803" y="363"/>
                </a:moveTo>
                <a:cubicBezTo>
                  <a:pt x="1795" y="363"/>
                  <a:pt x="1786" y="359"/>
                  <a:pt x="1780" y="353"/>
                </a:cubicBezTo>
                <a:cubicBezTo>
                  <a:pt x="1767" y="340"/>
                  <a:pt x="1767" y="319"/>
                  <a:pt x="1780" y="306"/>
                </a:cubicBezTo>
                <a:lnTo>
                  <a:pt x="2074" y="12"/>
                </a:lnTo>
                <a:cubicBezTo>
                  <a:pt x="2087" y="0"/>
                  <a:pt x="2108" y="0"/>
                  <a:pt x="2121" y="12"/>
                </a:cubicBezTo>
                <a:cubicBezTo>
                  <a:pt x="2133" y="25"/>
                  <a:pt x="2133" y="46"/>
                  <a:pt x="2121" y="59"/>
                </a:cubicBezTo>
                <a:lnTo>
                  <a:pt x="1827" y="353"/>
                </a:lnTo>
                <a:cubicBezTo>
                  <a:pt x="1820" y="359"/>
                  <a:pt x="1812" y="363"/>
                  <a:pt x="1803" y="363"/>
                </a:cubicBezTo>
                <a:close/>
                <a:moveTo>
                  <a:pt x="1213" y="363"/>
                </a:moveTo>
                <a:cubicBezTo>
                  <a:pt x="1205" y="363"/>
                  <a:pt x="1196" y="359"/>
                  <a:pt x="1190" y="353"/>
                </a:cubicBezTo>
                <a:cubicBezTo>
                  <a:pt x="1177" y="340"/>
                  <a:pt x="1177" y="319"/>
                  <a:pt x="1190" y="306"/>
                </a:cubicBezTo>
                <a:lnTo>
                  <a:pt x="1484" y="12"/>
                </a:lnTo>
                <a:cubicBezTo>
                  <a:pt x="1497" y="0"/>
                  <a:pt x="1518" y="0"/>
                  <a:pt x="1531" y="12"/>
                </a:cubicBezTo>
                <a:cubicBezTo>
                  <a:pt x="1543" y="25"/>
                  <a:pt x="1543" y="46"/>
                  <a:pt x="1531" y="59"/>
                </a:cubicBezTo>
                <a:lnTo>
                  <a:pt x="1237" y="353"/>
                </a:lnTo>
                <a:cubicBezTo>
                  <a:pt x="1230" y="359"/>
                  <a:pt x="1222" y="363"/>
                  <a:pt x="1213" y="363"/>
                </a:cubicBezTo>
                <a:close/>
                <a:moveTo>
                  <a:pt x="625" y="363"/>
                </a:moveTo>
                <a:cubicBezTo>
                  <a:pt x="617" y="363"/>
                  <a:pt x="609" y="359"/>
                  <a:pt x="602" y="353"/>
                </a:cubicBezTo>
                <a:cubicBezTo>
                  <a:pt x="590" y="340"/>
                  <a:pt x="590" y="319"/>
                  <a:pt x="602" y="306"/>
                </a:cubicBezTo>
                <a:lnTo>
                  <a:pt x="896" y="12"/>
                </a:lnTo>
                <a:cubicBezTo>
                  <a:pt x="909" y="0"/>
                  <a:pt x="930" y="0"/>
                  <a:pt x="943" y="12"/>
                </a:cubicBezTo>
                <a:cubicBezTo>
                  <a:pt x="955" y="25"/>
                  <a:pt x="955" y="46"/>
                  <a:pt x="943" y="59"/>
                </a:cubicBezTo>
                <a:lnTo>
                  <a:pt x="649" y="353"/>
                </a:lnTo>
                <a:cubicBezTo>
                  <a:pt x="642" y="359"/>
                  <a:pt x="634" y="363"/>
                  <a:pt x="625" y="363"/>
                </a:cubicBezTo>
                <a:close/>
                <a:moveTo>
                  <a:pt x="36" y="3307"/>
                </a:moveTo>
                <a:cubicBezTo>
                  <a:pt x="27" y="3307"/>
                  <a:pt x="19" y="3303"/>
                  <a:pt x="12" y="3296"/>
                </a:cubicBezTo>
                <a:cubicBezTo>
                  <a:pt x="0" y="3284"/>
                  <a:pt x="0" y="3263"/>
                  <a:pt x="12" y="3250"/>
                </a:cubicBezTo>
                <a:lnTo>
                  <a:pt x="308" y="2956"/>
                </a:lnTo>
                <a:cubicBezTo>
                  <a:pt x="321" y="2943"/>
                  <a:pt x="342" y="2943"/>
                  <a:pt x="355" y="2956"/>
                </a:cubicBezTo>
                <a:cubicBezTo>
                  <a:pt x="368" y="2969"/>
                  <a:pt x="368" y="2990"/>
                  <a:pt x="355" y="3003"/>
                </a:cubicBezTo>
                <a:lnTo>
                  <a:pt x="61" y="3296"/>
                </a:lnTo>
                <a:cubicBezTo>
                  <a:pt x="52" y="3303"/>
                  <a:pt x="44" y="3307"/>
                  <a:pt x="36" y="3307"/>
                </a:cubicBezTo>
                <a:close/>
                <a:moveTo>
                  <a:pt x="36" y="2717"/>
                </a:moveTo>
                <a:cubicBezTo>
                  <a:pt x="27" y="2717"/>
                  <a:pt x="19" y="2713"/>
                  <a:pt x="12" y="2706"/>
                </a:cubicBezTo>
                <a:cubicBezTo>
                  <a:pt x="0" y="2694"/>
                  <a:pt x="0" y="2673"/>
                  <a:pt x="12" y="2660"/>
                </a:cubicBezTo>
                <a:lnTo>
                  <a:pt x="306" y="2366"/>
                </a:lnTo>
                <a:cubicBezTo>
                  <a:pt x="319" y="2353"/>
                  <a:pt x="340" y="2353"/>
                  <a:pt x="353" y="2366"/>
                </a:cubicBezTo>
                <a:cubicBezTo>
                  <a:pt x="365" y="2379"/>
                  <a:pt x="365" y="2400"/>
                  <a:pt x="353" y="2413"/>
                </a:cubicBezTo>
                <a:lnTo>
                  <a:pt x="59" y="2706"/>
                </a:lnTo>
                <a:cubicBezTo>
                  <a:pt x="52" y="2715"/>
                  <a:pt x="44" y="2717"/>
                  <a:pt x="36" y="2717"/>
                </a:cubicBezTo>
                <a:close/>
                <a:moveTo>
                  <a:pt x="36" y="2129"/>
                </a:moveTo>
                <a:cubicBezTo>
                  <a:pt x="27" y="2129"/>
                  <a:pt x="19" y="2125"/>
                  <a:pt x="12" y="2121"/>
                </a:cubicBezTo>
                <a:cubicBezTo>
                  <a:pt x="0" y="2108"/>
                  <a:pt x="0" y="2087"/>
                  <a:pt x="12" y="2074"/>
                </a:cubicBezTo>
                <a:lnTo>
                  <a:pt x="308" y="1780"/>
                </a:lnTo>
                <a:cubicBezTo>
                  <a:pt x="321" y="1768"/>
                  <a:pt x="342" y="1768"/>
                  <a:pt x="355" y="1780"/>
                </a:cubicBezTo>
                <a:cubicBezTo>
                  <a:pt x="368" y="1793"/>
                  <a:pt x="368" y="1814"/>
                  <a:pt x="355" y="1827"/>
                </a:cubicBezTo>
                <a:lnTo>
                  <a:pt x="61" y="2121"/>
                </a:lnTo>
                <a:cubicBezTo>
                  <a:pt x="52" y="2125"/>
                  <a:pt x="44" y="2129"/>
                  <a:pt x="36" y="2129"/>
                </a:cubicBezTo>
                <a:close/>
                <a:moveTo>
                  <a:pt x="36" y="1541"/>
                </a:moveTo>
                <a:cubicBezTo>
                  <a:pt x="27" y="1541"/>
                  <a:pt x="19" y="1537"/>
                  <a:pt x="12" y="1531"/>
                </a:cubicBezTo>
                <a:cubicBezTo>
                  <a:pt x="0" y="1518"/>
                  <a:pt x="0" y="1497"/>
                  <a:pt x="12" y="1484"/>
                </a:cubicBezTo>
                <a:lnTo>
                  <a:pt x="308" y="1190"/>
                </a:lnTo>
                <a:cubicBezTo>
                  <a:pt x="321" y="1178"/>
                  <a:pt x="342" y="1178"/>
                  <a:pt x="355" y="1190"/>
                </a:cubicBezTo>
                <a:cubicBezTo>
                  <a:pt x="368" y="1203"/>
                  <a:pt x="368" y="1224"/>
                  <a:pt x="355" y="1237"/>
                </a:cubicBezTo>
                <a:lnTo>
                  <a:pt x="61" y="1531"/>
                </a:lnTo>
                <a:cubicBezTo>
                  <a:pt x="52" y="1537"/>
                  <a:pt x="44" y="1541"/>
                  <a:pt x="36" y="1541"/>
                </a:cubicBezTo>
                <a:close/>
                <a:moveTo>
                  <a:pt x="36" y="951"/>
                </a:moveTo>
                <a:cubicBezTo>
                  <a:pt x="27" y="951"/>
                  <a:pt x="19" y="947"/>
                  <a:pt x="12" y="943"/>
                </a:cubicBezTo>
                <a:cubicBezTo>
                  <a:pt x="0" y="930"/>
                  <a:pt x="0" y="909"/>
                  <a:pt x="12" y="896"/>
                </a:cubicBezTo>
                <a:lnTo>
                  <a:pt x="308" y="602"/>
                </a:lnTo>
                <a:cubicBezTo>
                  <a:pt x="321" y="590"/>
                  <a:pt x="342" y="590"/>
                  <a:pt x="355" y="602"/>
                </a:cubicBezTo>
                <a:cubicBezTo>
                  <a:pt x="368" y="615"/>
                  <a:pt x="368" y="636"/>
                  <a:pt x="355" y="649"/>
                </a:cubicBezTo>
                <a:lnTo>
                  <a:pt x="61" y="943"/>
                </a:lnTo>
                <a:cubicBezTo>
                  <a:pt x="52" y="949"/>
                  <a:pt x="44" y="951"/>
                  <a:pt x="36" y="951"/>
                </a:cubicBezTo>
                <a:close/>
                <a:moveTo>
                  <a:pt x="36" y="363"/>
                </a:moveTo>
                <a:cubicBezTo>
                  <a:pt x="27" y="363"/>
                  <a:pt x="19" y="359"/>
                  <a:pt x="12" y="353"/>
                </a:cubicBezTo>
                <a:cubicBezTo>
                  <a:pt x="0" y="340"/>
                  <a:pt x="0" y="319"/>
                  <a:pt x="12" y="306"/>
                </a:cubicBezTo>
                <a:lnTo>
                  <a:pt x="308" y="12"/>
                </a:lnTo>
                <a:cubicBezTo>
                  <a:pt x="321" y="0"/>
                  <a:pt x="342" y="0"/>
                  <a:pt x="355" y="12"/>
                </a:cubicBezTo>
                <a:cubicBezTo>
                  <a:pt x="368" y="25"/>
                  <a:pt x="368" y="46"/>
                  <a:pt x="355" y="59"/>
                </a:cubicBezTo>
                <a:lnTo>
                  <a:pt x="61" y="353"/>
                </a:lnTo>
                <a:cubicBezTo>
                  <a:pt x="52" y="359"/>
                  <a:pt x="44" y="363"/>
                  <a:pt x="36" y="363"/>
                </a:cubicBezTo>
                <a:close/>
              </a:path>
            </a:pathLst>
          </a:custGeom>
          <a:solidFill>
            <a:srgbClr val="BFD338"/>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nvGrpSpPr>
          <p:cNvPr id="66" name="Google Shape;66;p15"/>
          <p:cNvGrpSpPr/>
          <p:nvPr/>
        </p:nvGrpSpPr>
        <p:grpSpPr>
          <a:xfrm>
            <a:off x="7054132" y="462292"/>
            <a:ext cx="1741389" cy="704061"/>
            <a:chOff x="7127" y="348"/>
            <a:chExt cx="1729" cy="695"/>
          </a:xfrm>
        </p:grpSpPr>
        <p:sp>
          <p:nvSpPr>
            <p:cNvPr id="67" name="Google Shape;67;p15"/>
            <p:cNvSpPr/>
            <p:nvPr/>
          </p:nvSpPr>
          <p:spPr>
            <a:xfrm>
              <a:off x="7344" y="579"/>
              <a:ext cx="1512" cy="239"/>
            </a:xfrm>
            <a:custGeom>
              <a:rect b="b" l="l" r="r" t="t"/>
              <a:pathLst>
                <a:path extrusionOk="0" h="1057" w="6674">
                  <a:moveTo>
                    <a:pt x="6673" y="96"/>
                  </a:moveTo>
                  <a:lnTo>
                    <a:pt x="6673" y="110"/>
                  </a:lnTo>
                  <a:cubicBezTo>
                    <a:pt x="6671" y="161"/>
                    <a:pt x="6654" y="206"/>
                    <a:pt x="6580" y="206"/>
                  </a:cubicBezTo>
                  <a:lnTo>
                    <a:pt x="6263" y="206"/>
                  </a:lnTo>
                  <a:lnTo>
                    <a:pt x="6263" y="958"/>
                  </a:lnTo>
                  <a:cubicBezTo>
                    <a:pt x="6263" y="1041"/>
                    <a:pt x="6210" y="1054"/>
                    <a:pt x="6153" y="1054"/>
                  </a:cubicBezTo>
                  <a:lnTo>
                    <a:pt x="6149" y="1054"/>
                  </a:lnTo>
                  <a:cubicBezTo>
                    <a:pt x="6092" y="1054"/>
                    <a:pt x="6039" y="1043"/>
                    <a:pt x="6039" y="958"/>
                  </a:cubicBezTo>
                  <a:lnTo>
                    <a:pt x="6039" y="206"/>
                  </a:lnTo>
                  <a:lnTo>
                    <a:pt x="5722" y="206"/>
                  </a:lnTo>
                  <a:cubicBezTo>
                    <a:pt x="5648" y="206"/>
                    <a:pt x="5631" y="161"/>
                    <a:pt x="5629" y="110"/>
                  </a:cubicBezTo>
                  <a:lnTo>
                    <a:pt x="5629" y="96"/>
                  </a:lnTo>
                  <a:cubicBezTo>
                    <a:pt x="5631" y="45"/>
                    <a:pt x="5648" y="0"/>
                    <a:pt x="5722" y="0"/>
                  </a:cubicBezTo>
                  <a:lnTo>
                    <a:pt x="6582" y="0"/>
                  </a:lnTo>
                  <a:cubicBezTo>
                    <a:pt x="6654" y="0"/>
                    <a:pt x="6671" y="45"/>
                    <a:pt x="6673" y="96"/>
                  </a:cubicBezTo>
                  <a:close/>
                  <a:moveTo>
                    <a:pt x="4633" y="370"/>
                  </a:moveTo>
                  <a:lnTo>
                    <a:pt x="4633" y="958"/>
                  </a:lnTo>
                  <a:cubicBezTo>
                    <a:pt x="4633" y="1041"/>
                    <a:pt x="4580" y="1054"/>
                    <a:pt x="4523" y="1054"/>
                  </a:cubicBezTo>
                  <a:lnTo>
                    <a:pt x="4519" y="1054"/>
                  </a:lnTo>
                  <a:cubicBezTo>
                    <a:pt x="4461" y="1054"/>
                    <a:pt x="4409" y="1043"/>
                    <a:pt x="4409" y="958"/>
                  </a:cubicBezTo>
                  <a:lnTo>
                    <a:pt x="4409" y="96"/>
                  </a:lnTo>
                  <a:cubicBezTo>
                    <a:pt x="4409" y="13"/>
                    <a:pt x="4461" y="0"/>
                    <a:pt x="4519" y="0"/>
                  </a:cubicBezTo>
                  <a:lnTo>
                    <a:pt x="4523" y="0"/>
                  </a:lnTo>
                  <a:cubicBezTo>
                    <a:pt x="4569" y="0"/>
                    <a:pt x="4605" y="43"/>
                    <a:pt x="4605" y="43"/>
                  </a:cubicBezTo>
                  <a:lnTo>
                    <a:pt x="5212" y="683"/>
                  </a:lnTo>
                  <a:lnTo>
                    <a:pt x="5212" y="96"/>
                  </a:lnTo>
                  <a:cubicBezTo>
                    <a:pt x="5212" y="13"/>
                    <a:pt x="5265" y="0"/>
                    <a:pt x="5322" y="0"/>
                  </a:cubicBezTo>
                  <a:lnTo>
                    <a:pt x="5326" y="0"/>
                  </a:lnTo>
                  <a:cubicBezTo>
                    <a:pt x="5383" y="0"/>
                    <a:pt x="5436" y="11"/>
                    <a:pt x="5436" y="96"/>
                  </a:cubicBezTo>
                  <a:lnTo>
                    <a:pt x="5436" y="958"/>
                  </a:lnTo>
                  <a:cubicBezTo>
                    <a:pt x="5436" y="1041"/>
                    <a:pt x="5383" y="1054"/>
                    <a:pt x="5326" y="1054"/>
                  </a:cubicBezTo>
                  <a:lnTo>
                    <a:pt x="5322" y="1054"/>
                  </a:lnTo>
                  <a:cubicBezTo>
                    <a:pt x="5276" y="1054"/>
                    <a:pt x="5240" y="1011"/>
                    <a:pt x="5240" y="1011"/>
                  </a:cubicBezTo>
                  <a:lnTo>
                    <a:pt x="4633" y="370"/>
                  </a:lnTo>
                  <a:close/>
                  <a:moveTo>
                    <a:pt x="3497" y="848"/>
                  </a:moveTo>
                  <a:lnTo>
                    <a:pt x="4045" y="848"/>
                  </a:lnTo>
                  <a:cubicBezTo>
                    <a:pt x="4119" y="848"/>
                    <a:pt x="4136" y="893"/>
                    <a:pt x="4138" y="944"/>
                  </a:cubicBezTo>
                  <a:lnTo>
                    <a:pt x="4138" y="958"/>
                  </a:lnTo>
                  <a:cubicBezTo>
                    <a:pt x="4136" y="1009"/>
                    <a:pt x="4119" y="1054"/>
                    <a:pt x="4045" y="1054"/>
                  </a:cubicBezTo>
                  <a:lnTo>
                    <a:pt x="3383" y="1054"/>
                  </a:lnTo>
                  <a:cubicBezTo>
                    <a:pt x="3326" y="1054"/>
                    <a:pt x="3273" y="1043"/>
                    <a:pt x="3273" y="958"/>
                  </a:cubicBezTo>
                  <a:lnTo>
                    <a:pt x="3273" y="96"/>
                  </a:lnTo>
                  <a:cubicBezTo>
                    <a:pt x="3273" y="13"/>
                    <a:pt x="3326" y="0"/>
                    <a:pt x="3383" y="0"/>
                  </a:cubicBezTo>
                  <a:lnTo>
                    <a:pt x="4045" y="0"/>
                  </a:lnTo>
                  <a:cubicBezTo>
                    <a:pt x="4119" y="0"/>
                    <a:pt x="4136" y="45"/>
                    <a:pt x="4138" y="96"/>
                  </a:cubicBezTo>
                  <a:lnTo>
                    <a:pt x="4138" y="110"/>
                  </a:lnTo>
                  <a:cubicBezTo>
                    <a:pt x="4136" y="161"/>
                    <a:pt x="4119" y="206"/>
                    <a:pt x="4045" y="206"/>
                  </a:cubicBezTo>
                  <a:lnTo>
                    <a:pt x="3497" y="206"/>
                  </a:lnTo>
                  <a:lnTo>
                    <a:pt x="3497" y="415"/>
                  </a:lnTo>
                  <a:lnTo>
                    <a:pt x="3916" y="415"/>
                  </a:lnTo>
                  <a:cubicBezTo>
                    <a:pt x="3990" y="415"/>
                    <a:pt x="4007" y="459"/>
                    <a:pt x="4009" y="510"/>
                  </a:cubicBezTo>
                  <a:lnTo>
                    <a:pt x="4009" y="525"/>
                  </a:lnTo>
                  <a:cubicBezTo>
                    <a:pt x="4007" y="576"/>
                    <a:pt x="3990" y="620"/>
                    <a:pt x="3916" y="620"/>
                  </a:cubicBezTo>
                  <a:lnTo>
                    <a:pt x="3497" y="620"/>
                  </a:lnTo>
                  <a:lnTo>
                    <a:pt x="3497" y="848"/>
                  </a:lnTo>
                  <a:close/>
                  <a:moveTo>
                    <a:pt x="2939" y="958"/>
                  </a:moveTo>
                  <a:cubicBezTo>
                    <a:pt x="2939" y="1041"/>
                    <a:pt x="2886" y="1054"/>
                    <a:pt x="2829" y="1054"/>
                  </a:cubicBezTo>
                  <a:lnTo>
                    <a:pt x="2825" y="1054"/>
                  </a:lnTo>
                  <a:cubicBezTo>
                    <a:pt x="2768" y="1054"/>
                    <a:pt x="2715" y="1043"/>
                    <a:pt x="2715" y="958"/>
                  </a:cubicBezTo>
                  <a:lnTo>
                    <a:pt x="2715" y="96"/>
                  </a:lnTo>
                  <a:cubicBezTo>
                    <a:pt x="2715" y="13"/>
                    <a:pt x="2768" y="0"/>
                    <a:pt x="2825" y="0"/>
                  </a:cubicBezTo>
                  <a:lnTo>
                    <a:pt x="2829" y="0"/>
                  </a:lnTo>
                  <a:cubicBezTo>
                    <a:pt x="2886" y="0"/>
                    <a:pt x="2939" y="11"/>
                    <a:pt x="2939" y="96"/>
                  </a:cubicBezTo>
                  <a:lnTo>
                    <a:pt x="2939" y="958"/>
                  </a:lnTo>
                  <a:close/>
                  <a:moveTo>
                    <a:pt x="1924" y="0"/>
                  </a:moveTo>
                  <a:lnTo>
                    <a:pt x="1621" y="0"/>
                  </a:lnTo>
                  <a:cubicBezTo>
                    <a:pt x="1564" y="0"/>
                    <a:pt x="1512" y="11"/>
                    <a:pt x="1512" y="96"/>
                  </a:cubicBezTo>
                  <a:lnTo>
                    <a:pt x="1512" y="958"/>
                  </a:lnTo>
                  <a:cubicBezTo>
                    <a:pt x="1512" y="1041"/>
                    <a:pt x="1564" y="1054"/>
                    <a:pt x="1621" y="1054"/>
                  </a:cubicBezTo>
                  <a:lnTo>
                    <a:pt x="1924" y="1054"/>
                  </a:lnTo>
                  <a:cubicBezTo>
                    <a:pt x="2218" y="1054"/>
                    <a:pt x="2446" y="812"/>
                    <a:pt x="2446" y="527"/>
                  </a:cubicBezTo>
                  <a:cubicBezTo>
                    <a:pt x="2446" y="241"/>
                    <a:pt x="2218" y="0"/>
                    <a:pt x="1924" y="0"/>
                  </a:cubicBezTo>
                  <a:close/>
                  <a:moveTo>
                    <a:pt x="1915" y="851"/>
                  </a:moveTo>
                  <a:lnTo>
                    <a:pt x="1734" y="851"/>
                  </a:lnTo>
                  <a:lnTo>
                    <a:pt x="1734" y="203"/>
                  </a:lnTo>
                  <a:lnTo>
                    <a:pt x="1915" y="203"/>
                  </a:lnTo>
                  <a:cubicBezTo>
                    <a:pt x="2095" y="203"/>
                    <a:pt x="2226" y="358"/>
                    <a:pt x="2226" y="527"/>
                  </a:cubicBezTo>
                  <a:cubicBezTo>
                    <a:pt x="2226" y="694"/>
                    <a:pt x="2095" y="851"/>
                    <a:pt x="1915" y="851"/>
                  </a:cubicBezTo>
                  <a:close/>
                  <a:moveTo>
                    <a:pt x="1053" y="0"/>
                  </a:moveTo>
                  <a:lnTo>
                    <a:pt x="1025" y="0"/>
                  </a:lnTo>
                  <a:cubicBezTo>
                    <a:pt x="972" y="3"/>
                    <a:pt x="936" y="13"/>
                    <a:pt x="862" y="81"/>
                  </a:cubicBezTo>
                  <a:lnTo>
                    <a:pt x="42" y="901"/>
                  </a:lnTo>
                  <a:cubicBezTo>
                    <a:pt x="0" y="944"/>
                    <a:pt x="2" y="973"/>
                    <a:pt x="10" y="996"/>
                  </a:cubicBezTo>
                  <a:cubicBezTo>
                    <a:pt x="12" y="1001"/>
                    <a:pt x="27" y="1047"/>
                    <a:pt x="105" y="1054"/>
                  </a:cubicBezTo>
                  <a:cubicBezTo>
                    <a:pt x="148" y="1056"/>
                    <a:pt x="186" y="1045"/>
                    <a:pt x="232" y="999"/>
                  </a:cubicBezTo>
                  <a:lnTo>
                    <a:pt x="367" y="863"/>
                  </a:lnTo>
                  <a:lnTo>
                    <a:pt x="936" y="863"/>
                  </a:lnTo>
                  <a:lnTo>
                    <a:pt x="936" y="960"/>
                  </a:lnTo>
                  <a:cubicBezTo>
                    <a:pt x="936" y="1043"/>
                    <a:pt x="989" y="1056"/>
                    <a:pt x="1046" y="1056"/>
                  </a:cubicBezTo>
                  <a:lnTo>
                    <a:pt x="1051" y="1056"/>
                  </a:lnTo>
                  <a:cubicBezTo>
                    <a:pt x="1108" y="1056"/>
                    <a:pt x="1160" y="1045"/>
                    <a:pt x="1160" y="960"/>
                  </a:cubicBezTo>
                  <a:lnTo>
                    <a:pt x="1160" y="98"/>
                  </a:lnTo>
                  <a:cubicBezTo>
                    <a:pt x="1165" y="13"/>
                    <a:pt x="1110" y="0"/>
                    <a:pt x="1053" y="0"/>
                  </a:cubicBezTo>
                  <a:close/>
                  <a:moveTo>
                    <a:pt x="551" y="681"/>
                  </a:moveTo>
                  <a:lnTo>
                    <a:pt x="941" y="292"/>
                  </a:lnTo>
                  <a:lnTo>
                    <a:pt x="941" y="681"/>
                  </a:lnTo>
                  <a:lnTo>
                    <a:pt x="551" y="681"/>
                  </a:lnTo>
                  <a:close/>
                </a:path>
              </a:pathLst>
            </a:custGeom>
            <a:solidFill>
              <a:srgbClr val="00465B"/>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68" name="Google Shape;68;p15"/>
            <p:cNvSpPr/>
            <p:nvPr/>
          </p:nvSpPr>
          <p:spPr>
            <a:xfrm>
              <a:off x="7127" y="348"/>
              <a:ext cx="695" cy="695"/>
            </a:xfrm>
            <a:custGeom>
              <a:rect b="b" l="l" r="r" t="t"/>
              <a:pathLst>
                <a:path extrusionOk="0" h="3069" w="3069">
                  <a:moveTo>
                    <a:pt x="196" y="3016"/>
                  </a:moveTo>
                  <a:cubicBezTo>
                    <a:pt x="143" y="3068"/>
                    <a:pt x="101" y="3049"/>
                    <a:pt x="63" y="3016"/>
                  </a:cubicBezTo>
                  <a:lnTo>
                    <a:pt x="52" y="3005"/>
                  </a:lnTo>
                  <a:cubicBezTo>
                    <a:pt x="19" y="2967"/>
                    <a:pt x="0" y="2925"/>
                    <a:pt x="52" y="2872"/>
                  </a:cubicBezTo>
                  <a:lnTo>
                    <a:pt x="757" y="2168"/>
                  </a:lnTo>
                  <a:cubicBezTo>
                    <a:pt x="810" y="2115"/>
                    <a:pt x="852" y="2134"/>
                    <a:pt x="890" y="2168"/>
                  </a:cubicBezTo>
                  <a:lnTo>
                    <a:pt x="900" y="2178"/>
                  </a:lnTo>
                  <a:cubicBezTo>
                    <a:pt x="934" y="2216"/>
                    <a:pt x="953" y="2258"/>
                    <a:pt x="900" y="2311"/>
                  </a:cubicBezTo>
                  <a:lnTo>
                    <a:pt x="196" y="3016"/>
                  </a:lnTo>
                  <a:close/>
                  <a:moveTo>
                    <a:pt x="2311" y="901"/>
                  </a:moveTo>
                  <a:cubicBezTo>
                    <a:pt x="2258" y="954"/>
                    <a:pt x="2216" y="935"/>
                    <a:pt x="2178" y="901"/>
                  </a:cubicBezTo>
                  <a:lnTo>
                    <a:pt x="2167" y="890"/>
                  </a:lnTo>
                  <a:cubicBezTo>
                    <a:pt x="2133" y="852"/>
                    <a:pt x="2114" y="810"/>
                    <a:pt x="2167" y="757"/>
                  </a:cubicBezTo>
                  <a:lnTo>
                    <a:pt x="2871" y="53"/>
                  </a:lnTo>
                  <a:cubicBezTo>
                    <a:pt x="2924" y="0"/>
                    <a:pt x="2966" y="19"/>
                    <a:pt x="3005" y="53"/>
                  </a:cubicBezTo>
                  <a:lnTo>
                    <a:pt x="3015" y="64"/>
                  </a:lnTo>
                  <a:cubicBezTo>
                    <a:pt x="3049" y="102"/>
                    <a:pt x="3068" y="144"/>
                    <a:pt x="3015" y="197"/>
                  </a:cubicBezTo>
                  <a:lnTo>
                    <a:pt x="2311" y="901"/>
                  </a:lnTo>
                  <a:close/>
                </a:path>
              </a:pathLst>
            </a:custGeom>
            <a:solidFill>
              <a:srgbClr val="BFD338"/>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spTree>
  </p:cSld>
  <p:clrMapOvr>
    <a:masterClrMapping/>
  </p:clrMapOvr>
  <p:extLst>
    <p:ext uri="{DCECCB84-F9BA-43D5-87BE-67443E8EF086}">
      <p15:sldGuideLst>
        <p15:guide id="1" orient="horz" pos="4032">
          <p15:clr>
            <a:srgbClr val="FBAE40"/>
          </p15:clr>
        </p15:guide>
        <p15:guide id="2" orient="horz" pos="336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teal">
  <p:cSld name="Quote teal">
    <p:bg>
      <p:bgPr>
        <a:solidFill>
          <a:schemeClr val="dk2"/>
        </a:solidFill>
      </p:bgPr>
    </p:bg>
    <p:spTree>
      <p:nvGrpSpPr>
        <p:cNvPr id="69" name="Shape 69"/>
        <p:cNvGrpSpPr/>
        <p:nvPr/>
      </p:nvGrpSpPr>
      <p:grpSpPr>
        <a:xfrm>
          <a:off x="0" y="0"/>
          <a:ext cx="0" cy="0"/>
          <a:chOff x="0" y="0"/>
          <a:chExt cx="0" cy="0"/>
        </a:xfrm>
      </p:grpSpPr>
      <p:sp>
        <p:nvSpPr>
          <p:cNvPr id="70" name="Google Shape;70;p16"/>
          <p:cNvSpPr txBox="1"/>
          <p:nvPr>
            <p:ph idx="1" type="body"/>
          </p:nvPr>
        </p:nvSpPr>
        <p:spPr>
          <a:xfrm>
            <a:off x="329184" y="1322738"/>
            <a:ext cx="8458200" cy="4916669"/>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lt2"/>
              </a:buClr>
              <a:buSzPts val="3200"/>
              <a:buNone/>
              <a:defRPr sz="3200">
                <a:solidFill>
                  <a:schemeClr val="lt2"/>
                </a:solidFill>
              </a:defRPr>
            </a:lvl1pPr>
            <a:lvl2pPr indent="-228600" lvl="1" marL="914400" algn="l">
              <a:lnSpc>
                <a:spcPct val="100000"/>
              </a:lnSpc>
              <a:spcBef>
                <a:spcPts val="450"/>
              </a:spcBef>
              <a:spcAft>
                <a:spcPts val="0"/>
              </a:spcAft>
              <a:buClr>
                <a:schemeClr val="lt2"/>
              </a:buClr>
              <a:buSzPts val="2800"/>
              <a:buNone/>
              <a:defRPr sz="2800">
                <a:solidFill>
                  <a:schemeClr val="lt2"/>
                </a:solidFill>
              </a:defRPr>
            </a:lvl2pPr>
            <a:lvl3pPr indent="-406400" lvl="2" marL="1371600" algn="l">
              <a:lnSpc>
                <a:spcPct val="100000"/>
              </a:lnSpc>
              <a:spcBef>
                <a:spcPts val="450"/>
              </a:spcBef>
              <a:spcAft>
                <a:spcPts val="0"/>
              </a:spcAft>
              <a:buClr>
                <a:schemeClr val="lt2"/>
              </a:buClr>
              <a:buSzPts val="2800"/>
              <a:buChar char="&gt;"/>
              <a:defRPr sz="2800">
                <a:solidFill>
                  <a:schemeClr val="lt2"/>
                </a:solidFill>
              </a:defRPr>
            </a:lvl3pPr>
            <a:lvl4pPr indent="-406400" lvl="3" marL="1828800" algn="l">
              <a:lnSpc>
                <a:spcPct val="100000"/>
              </a:lnSpc>
              <a:spcBef>
                <a:spcPts val="450"/>
              </a:spcBef>
              <a:spcAft>
                <a:spcPts val="0"/>
              </a:spcAft>
              <a:buClr>
                <a:schemeClr val="lt2"/>
              </a:buClr>
              <a:buSzPts val="2800"/>
              <a:buChar char="‒"/>
              <a:defRPr sz="2800">
                <a:solidFill>
                  <a:schemeClr val="lt2"/>
                </a:solidFill>
              </a:defRPr>
            </a:lvl4pPr>
            <a:lvl5pPr indent="-406400" lvl="4" marL="2286000" algn="l">
              <a:lnSpc>
                <a:spcPct val="100000"/>
              </a:lnSpc>
              <a:spcBef>
                <a:spcPts val="450"/>
              </a:spcBef>
              <a:spcAft>
                <a:spcPts val="0"/>
              </a:spcAft>
              <a:buClr>
                <a:schemeClr val="lt2"/>
              </a:buClr>
              <a:buSzPts val="2800"/>
              <a:buChar char="‒"/>
              <a:defRPr sz="2800">
                <a:solidFill>
                  <a:schemeClr val="lt2"/>
                </a:solidFill>
              </a:defRPr>
            </a:lvl5pPr>
            <a:lvl6pPr indent="-342900" lvl="5" marL="2743200" algn="l">
              <a:lnSpc>
                <a:spcPct val="90000"/>
              </a:lnSpc>
              <a:spcBef>
                <a:spcPts val="450"/>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71" name="Google Shape;71;p16"/>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6"/>
          <p:cNvSpPr txBox="1"/>
          <p:nvPr>
            <p:ph idx="12" type="sldNum"/>
          </p:nvPr>
        </p:nvSpPr>
        <p:spPr>
          <a:xfrm>
            <a:off x="8301789" y="6296196"/>
            <a:ext cx="499311" cy="365125"/>
          </a:xfrm>
          <a:prstGeom prst="rect">
            <a:avLst/>
          </a:prstGeom>
          <a:noFill/>
          <a:ln>
            <a:noFill/>
          </a:ln>
        </p:spPr>
        <p:txBody>
          <a:bodyPr anchorCtr="0" anchor="b" bIns="0" lIns="0" spcFirstLastPara="1" rIns="0" wrap="square" tIns="0">
            <a:noAutofit/>
          </a:bodyPr>
          <a:lstStyle>
            <a:lvl1pPr indent="0" lvl="0" marL="0" algn="r">
              <a:spcBef>
                <a:spcPts val="0"/>
              </a:spcBef>
              <a:buNone/>
              <a:defRPr sz="1000">
                <a:solidFill>
                  <a:schemeClr val="lt1"/>
                </a:solidFill>
                <a:latin typeface="Arial"/>
                <a:ea typeface="Arial"/>
                <a:cs typeface="Arial"/>
                <a:sym typeface="Arial"/>
              </a:defRPr>
            </a:lvl1pPr>
            <a:lvl2pPr indent="0" lvl="1" marL="0" algn="r">
              <a:spcBef>
                <a:spcPts val="0"/>
              </a:spcBef>
              <a:buNone/>
              <a:defRPr sz="1000">
                <a:solidFill>
                  <a:schemeClr val="lt1"/>
                </a:solidFill>
                <a:latin typeface="Arial"/>
                <a:ea typeface="Arial"/>
                <a:cs typeface="Arial"/>
                <a:sym typeface="Arial"/>
              </a:defRPr>
            </a:lvl2pPr>
            <a:lvl3pPr indent="0" lvl="2" marL="0" algn="r">
              <a:spcBef>
                <a:spcPts val="0"/>
              </a:spcBef>
              <a:buNone/>
              <a:defRPr sz="1000">
                <a:solidFill>
                  <a:schemeClr val="lt1"/>
                </a:solidFill>
                <a:latin typeface="Arial"/>
                <a:ea typeface="Arial"/>
                <a:cs typeface="Arial"/>
                <a:sym typeface="Arial"/>
              </a:defRPr>
            </a:lvl3pPr>
            <a:lvl4pPr indent="0" lvl="3" marL="0" algn="r">
              <a:spcBef>
                <a:spcPts val="0"/>
              </a:spcBef>
              <a:buNone/>
              <a:defRPr sz="1000">
                <a:solidFill>
                  <a:schemeClr val="lt1"/>
                </a:solidFill>
                <a:latin typeface="Arial"/>
                <a:ea typeface="Arial"/>
                <a:cs typeface="Arial"/>
                <a:sym typeface="Arial"/>
              </a:defRPr>
            </a:lvl4pPr>
            <a:lvl5pPr indent="0" lvl="4" marL="0" algn="r">
              <a:spcBef>
                <a:spcPts val="0"/>
              </a:spcBef>
              <a:buNone/>
              <a:defRPr sz="1000">
                <a:solidFill>
                  <a:schemeClr val="lt1"/>
                </a:solidFill>
                <a:latin typeface="Arial"/>
                <a:ea typeface="Arial"/>
                <a:cs typeface="Arial"/>
                <a:sym typeface="Arial"/>
              </a:defRPr>
            </a:lvl5pPr>
            <a:lvl6pPr indent="0" lvl="5" marL="0" algn="r">
              <a:spcBef>
                <a:spcPts val="0"/>
              </a:spcBef>
              <a:buNone/>
              <a:defRPr sz="1000">
                <a:solidFill>
                  <a:schemeClr val="lt1"/>
                </a:solidFill>
                <a:latin typeface="Arial"/>
                <a:ea typeface="Arial"/>
                <a:cs typeface="Arial"/>
                <a:sym typeface="Arial"/>
              </a:defRPr>
            </a:lvl6pPr>
            <a:lvl7pPr indent="0" lvl="6" marL="0" algn="r">
              <a:spcBef>
                <a:spcPts val="0"/>
              </a:spcBef>
              <a:buNone/>
              <a:defRPr sz="1000">
                <a:solidFill>
                  <a:schemeClr val="lt1"/>
                </a:solidFill>
                <a:latin typeface="Arial"/>
                <a:ea typeface="Arial"/>
                <a:cs typeface="Arial"/>
                <a:sym typeface="Arial"/>
              </a:defRPr>
            </a:lvl7pPr>
            <a:lvl8pPr indent="0" lvl="7" marL="0" algn="r">
              <a:spcBef>
                <a:spcPts val="0"/>
              </a:spcBef>
              <a:buNone/>
              <a:defRPr sz="1000">
                <a:solidFill>
                  <a:schemeClr val="lt1"/>
                </a:solidFill>
                <a:latin typeface="Arial"/>
                <a:ea typeface="Arial"/>
                <a:cs typeface="Arial"/>
                <a:sym typeface="Arial"/>
              </a:defRPr>
            </a:lvl8pPr>
            <a:lvl9pPr indent="0" lvl="8" marL="0" algn="r">
              <a:spcBef>
                <a:spcPts val="0"/>
              </a:spcBef>
              <a:buNone/>
              <a:defRPr sz="10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5" Type="http://schemas.openxmlformats.org/officeDocument/2006/relationships/slideLayout" Target="../slideLayouts/slideLayout5.xml"/><Relationship Id="rId6" Type="http://schemas.openxmlformats.org/officeDocument/2006/relationships/slideLayout" Target="../slideLayouts/slideLayout6.xml"/><Relationship Id="rId29" Type="http://schemas.openxmlformats.org/officeDocument/2006/relationships/theme" Target="../theme/theme2.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9" Type="http://schemas.openxmlformats.org/officeDocument/2006/relationships/slideLayout" Target="../slideLayouts/slideLayout19.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7"/>
          <p:cNvSpPr txBox="1"/>
          <p:nvPr>
            <p:ph type="title"/>
          </p:nvPr>
        </p:nvSpPr>
        <p:spPr>
          <a:xfrm>
            <a:off x="329184" y="428622"/>
            <a:ext cx="8458200" cy="802158"/>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Clr>
                <a:schemeClr val="dk2"/>
              </a:buClr>
              <a:buSzPts val="2800"/>
              <a:buFont typeface="Arial"/>
              <a:buNone/>
              <a:defRPr b="1" i="0" sz="2800" u="none" cap="none" strike="noStrik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7"/>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b="0" i="0" sz="10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2" name="Google Shape;12;p7"/>
          <p:cNvSpPr txBox="1"/>
          <p:nvPr>
            <p:ph idx="12" type="sldNum"/>
          </p:nvPr>
        </p:nvSpPr>
        <p:spPr>
          <a:xfrm>
            <a:off x="8301789" y="6296196"/>
            <a:ext cx="499311" cy="365125"/>
          </a:xfrm>
          <a:prstGeom prst="rect">
            <a:avLst/>
          </a:prstGeom>
          <a:noFill/>
          <a:ln>
            <a:noFill/>
          </a:ln>
        </p:spPr>
        <p:txBody>
          <a:bodyPr anchorCtr="0" anchor="b" bIns="0" lIns="0" spcFirstLastPara="1" rIns="0" wrap="square" tIns="0">
            <a:noAutofit/>
          </a:bodyPr>
          <a:lstStyle>
            <a:lvl1pPr indent="0" lvl="0" marL="0" marR="0" rtl="0" algn="r">
              <a:spcBef>
                <a:spcPts val="0"/>
              </a:spcBef>
              <a:buNone/>
              <a:defRPr b="0" i="0" sz="1000" u="none" cap="none" strike="noStrike">
                <a:solidFill>
                  <a:schemeClr val="dk2"/>
                </a:solidFill>
                <a:latin typeface="Arial"/>
                <a:ea typeface="Arial"/>
                <a:cs typeface="Arial"/>
                <a:sym typeface="Arial"/>
              </a:defRPr>
            </a:lvl1pPr>
            <a:lvl2pPr indent="0" lvl="1" marL="0" marR="0" rtl="0" algn="r">
              <a:spcBef>
                <a:spcPts val="0"/>
              </a:spcBef>
              <a:buNone/>
              <a:defRPr b="0" i="0" sz="1000" u="none" cap="none" strike="noStrike">
                <a:solidFill>
                  <a:schemeClr val="dk2"/>
                </a:solidFill>
                <a:latin typeface="Arial"/>
                <a:ea typeface="Arial"/>
                <a:cs typeface="Arial"/>
                <a:sym typeface="Arial"/>
              </a:defRPr>
            </a:lvl2pPr>
            <a:lvl3pPr indent="0" lvl="2" marL="0" marR="0" rtl="0" algn="r">
              <a:spcBef>
                <a:spcPts val="0"/>
              </a:spcBef>
              <a:buNone/>
              <a:defRPr b="0" i="0" sz="1000" u="none" cap="none" strike="noStrike">
                <a:solidFill>
                  <a:schemeClr val="dk2"/>
                </a:solidFill>
                <a:latin typeface="Arial"/>
                <a:ea typeface="Arial"/>
                <a:cs typeface="Arial"/>
                <a:sym typeface="Arial"/>
              </a:defRPr>
            </a:lvl3pPr>
            <a:lvl4pPr indent="0" lvl="3" marL="0" marR="0" rtl="0" algn="r">
              <a:spcBef>
                <a:spcPts val="0"/>
              </a:spcBef>
              <a:buNone/>
              <a:defRPr b="0" i="0" sz="1000" u="none" cap="none" strike="noStrike">
                <a:solidFill>
                  <a:schemeClr val="dk2"/>
                </a:solidFill>
                <a:latin typeface="Arial"/>
                <a:ea typeface="Arial"/>
                <a:cs typeface="Arial"/>
                <a:sym typeface="Arial"/>
              </a:defRPr>
            </a:lvl4pPr>
            <a:lvl5pPr indent="0" lvl="4" marL="0" marR="0" rtl="0" algn="r">
              <a:spcBef>
                <a:spcPts val="0"/>
              </a:spcBef>
              <a:buNone/>
              <a:defRPr b="0" i="0" sz="1000" u="none" cap="none" strike="noStrike">
                <a:solidFill>
                  <a:schemeClr val="dk2"/>
                </a:solidFill>
                <a:latin typeface="Arial"/>
                <a:ea typeface="Arial"/>
                <a:cs typeface="Arial"/>
                <a:sym typeface="Arial"/>
              </a:defRPr>
            </a:lvl5pPr>
            <a:lvl6pPr indent="0" lvl="5" marL="0" marR="0" rtl="0" algn="r">
              <a:spcBef>
                <a:spcPts val="0"/>
              </a:spcBef>
              <a:buNone/>
              <a:defRPr b="0" i="0" sz="1000" u="none" cap="none" strike="noStrike">
                <a:solidFill>
                  <a:schemeClr val="dk2"/>
                </a:solidFill>
                <a:latin typeface="Arial"/>
                <a:ea typeface="Arial"/>
                <a:cs typeface="Arial"/>
                <a:sym typeface="Arial"/>
              </a:defRPr>
            </a:lvl6pPr>
            <a:lvl7pPr indent="0" lvl="6" marL="0" marR="0" rtl="0" algn="r">
              <a:spcBef>
                <a:spcPts val="0"/>
              </a:spcBef>
              <a:buNone/>
              <a:defRPr b="0" i="0" sz="1000" u="none" cap="none" strike="noStrike">
                <a:solidFill>
                  <a:schemeClr val="dk2"/>
                </a:solidFill>
                <a:latin typeface="Arial"/>
                <a:ea typeface="Arial"/>
                <a:cs typeface="Arial"/>
                <a:sym typeface="Arial"/>
              </a:defRPr>
            </a:lvl7pPr>
            <a:lvl8pPr indent="0" lvl="7" marL="0" marR="0" rtl="0" algn="r">
              <a:spcBef>
                <a:spcPts val="0"/>
              </a:spcBef>
              <a:buNone/>
              <a:defRPr b="0" i="0" sz="1000" u="none" cap="none" strike="noStrike">
                <a:solidFill>
                  <a:schemeClr val="dk2"/>
                </a:solidFill>
                <a:latin typeface="Arial"/>
                <a:ea typeface="Arial"/>
                <a:cs typeface="Arial"/>
                <a:sym typeface="Arial"/>
              </a:defRPr>
            </a:lvl8pPr>
            <a:lvl9pPr indent="0" lvl="8" marL="0" marR="0" rtl="0" algn="r">
              <a:spcBef>
                <a:spcPts val="0"/>
              </a:spcBef>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3" name="Google Shape;13;p7"/>
          <p:cNvSpPr txBox="1"/>
          <p:nvPr>
            <p:ph idx="1" type="body"/>
          </p:nvPr>
        </p:nvSpPr>
        <p:spPr>
          <a:xfrm>
            <a:off x="329184" y="1671633"/>
            <a:ext cx="8458200" cy="4459469"/>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0"/>
              </a:spcBef>
              <a:spcAft>
                <a:spcPts val="0"/>
              </a:spcAft>
              <a:buClr>
                <a:schemeClr val="dk2"/>
              </a:buClr>
              <a:buSzPts val="1600"/>
              <a:buFont typeface="Arial"/>
              <a:buNone/>
              <a:defRPr b="1" i="0" sz="1600" u="none" cap="none" strike="noStrike">
                <a:solidFill>
                  <a:schemeClr val="dk2"/>
                </a:solidFill>
                <a:latin typeface="Arial"/>
                <a:ea typeface="Arial"/>
                <a:cs typeface="Arial"/>
                <a:sym typeface="Arial"/>
              </a:defRPr>
            </a:lvl1pPr>
            <a:lvl2pPr indent="-228600" lvl="1" marL="914400" marR="0" rtl="0" algn="l">
              <a:lnSpc>
                <a:spcPct val="100000"/>
              </a:lnSpc>
              <a:spcBef>
                <a:spcPts val="45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317500" lvl="2" marL="1371600" marR="0" rtl="0" algn="l">
              <a:lnSpc>
                <a:spcPct val="100000"/>
              </a:lnSpc>
              <a:spcBef>
                <a:spcPts val="450"/>
              </a:spcBef>
              <a:spcAft>
                <a:spcPts val="0"/>
              </a:spcAft>
              <a:buClr>
                <a:schemeClr val="dk1"/>
              </a:buClr>
              <a:buSzPts val="1400"/>
              <a:buFont typeface="Arial"/>
              <a:buChar char="&gt;"/>
              <a:defRPr b="0" i="0" sz="1400" u="none" cap="none" strike="noStrike">
                <a:solidFill>
                  <a:schemeClr val="dk1"/>
                </a:solidFill>
                <a:latin typeface="Arial"/>
                <a:ea typeface="Arial"/>
                <a:cs typeface="Arial"/>
                <a:sym typeface="Arial"/>
              </a:defRPr>
            </a:lvl3pPr>
            <a:lvl4pPr indent="-304800" lvl="3" marL="1828800"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indent="-304800" lvl="4" marL="2286000" marR="0" rtl="0" algn="l">
              <a:lnSpc>
                <a:spcPct val="100000"/>
              </a:lnSpc>
              <a:spcBef>
                <a:spcPts val="45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indent="-314325" lvl="5" marL="2743200" marR="0" rtl="0" algn="l">
              <a:lnSpc>
                <a:spcPct val="90000"/>
              </a:lnSpc>
              <a:spcBef>
                <a:spcPts val="450"/>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pos="3840">
          <p15:clr>
            <a:srgbClr val="F26B43"/>
          </p15:clr>
        </p15:guide>
        <p15:guide id="2" pos="3696">
          <p15:clr>
            <a:srgbClr val="F26B43"/>
          </p15:clr>
        </p15:guide>
        <p15:guide id="3" pos="7392">
          <p15:clr>
            <a:srgbClr val="F26B43"/>
          </p15:clr>
        </p15:guide>
        <p15:guide id="4" pos="7680">
          <p15:clr>
            <a:srgbClr val="F26B43"/>
          </p15:clr>
        </p15:guide>
        <p15:guide id="5" pos="3984">
          <p15:clr>
            <a:srgbClr val="F26B43"/>
          </p15:clr>
        </p15:guide>
        <p15:guide id="6" pos="1440">
          <p15:clr>
            <a:srgbClr val="F26B43"/>
          </p15:clr>
        </p15:guide>
        <p15:guide id="7" pos="2880">
          <p15:clr>
            <a:srgbClr val="F26B43"/>
          </p15:clr>
        </p15:guide>
        <p15:guide id="8" orient="horz" pos="2160">
          <p15:clr>
            <a:srgbClr val="F26B43"/>
          </p15:clr>
        </p15:guide>
        <p15:guide id="9" pos="2772">
          <p15:clr>
            <a:srgbClr val="F26B43"/>
          </p15:clr>
        </p15:guide>
        <p15:guide id="10" orient="horz" pos="291">
          <p15:clr>
            <a:srgbClr val="F26B43"/>
          </p15:clr>
        </p15:guide>
        <p15:guide id="11" pos="5544">
          <p15:clr>
            <a:srgbClr val="F26B43"/>
          </p15:clr>
        </p15:guide>
        <p15:guide id="12" orient="horz" pos="722">
          <p15:clr>
            <a:srgbClr val="F26B43"/>
          </p15:clr>
        </p15:guide>
        <p15:guide id="13" orient="horz" pos="1080">
          <p15:clr>
            <a:srgbClr val="F26B43"/>
          </p15:clr>
        </p15:guide>
        <p15:guide id="14" orient="horz" pos="2400">
          <p15:clr>
            <a:srgbClr val="F26B43"/>
          </p15:clr>
        </p15:guide>
        <p15:guide id="15" orient="horz">
          <p15:clr>
            <a:srgbClr val="F26B43"/>
          </p15:clr>
        </p15:guide>
        <p15:guide id="16">
          <p15:clr>
            <a:srgbClr val="F26B43"/>
          </p15:clr>
        </p15:guide>
        <p15:guide id="17" pos="5760">
          <p15:clr>
            <a:srgbClr val="F26B43"/>
          </p15:clr>
        </p15:guide>
        <p15:guide id="18" orient="horz" pos="3888">
          <p15:clr>
            <a:srgbClr val="F26B43"/>
          </p15:clr>
        </p15:guide>
        <p15:guide id="19" orient="horz" pos="4320">
          <p15:clr>
            <a:srgbClr val="F26B43"/>
          </p15:clr>
        </p15:guide>
        <p15:guide id="20" orient="horz" pos="4176">
          <p15:clr>
            <a:srgbClr val="F26B43"/>
          </p15:clr>
        </p15:guide>
        <p15:guide id="21" pos="216">
          <p15:clr>
            <a:srgbClr val="F26B43"/>
          </p15:clr>
        </p15:guide>
        <p15:guide id="22" pos="2988">
          <p15:clr>
            <a:srgbClr val="F26B43"/>
          </p15:clr>
        </p15:guide>
        <p15:guide id="23" pos="108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4.png"/><Relationship Id="rId4"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2"/>
          <p:cNvSpPr txBox="1"/>
          <p:nvPr>
            <p:ph type="title"/>
          </p:nvPr>
        </p:nvSpPr>
        <p:spPr>
          <a:xfrm>
            <a:off x="329184" y="428622"/>
            <a:ext cx="8458200" cy="802158"/>
          </a:xfrm>
          <a:prstGeom prst="rect">
            <a:avLst/>
          </a:prstGeom>
          <a:noFill/>
          <a:ln>
            <a:noFill/>
          </a:ln>
        </p:spPr>
        <p:txBody>
          <a:bodyPr anchorCtr="0" anchor="b" bIns="0" lIns="0" spcFirstLastPara="1" rIns="0" wrap="square" tIns="0">
            <a:noAutofit/>
          </a:bodyPr>
          <a:lstStyle/>
          <a:p>
            <a:pPr indent="0" lvl="0" marL="0" rtl="0" algn="l">
              <a:lnSpc>
                <a:spcPct val="100000"/>
              </a:lnSpc>
              <a:spcBef>
                <a:spcPts val="0"/>
              </a:spcBef>
              <a:spcAft>
                <a:spcPts val="0"/>
              </a:spcAft>
              <a:buClr>
                <a:schemeClr val="dk2"/>
              </a:buClr>
              <a:buSzPts val="2800"/>
              <a:buFont typeface="Arial"/>
              <a:buNone/>
            </a:pPr>
            <a:r>
              <a:rPr lang="en-US"/>
              <a:t>The Adient Manufacturing System (AMS)</a:t>
            </a:r>
            <a:br>
              <a:rPr lang="en-US"/>
            </a:br>
            <a:endParaRPr/>
          </a:p>
        </p:txBody>
      </p:sp>
      <p:sp>
        <p:nvSpPr>
          <p:cNvPr id="237" name="Google Shape;237;p2"/>
          <p:cNvSpPr txBox="1"/>
          <p:nvPr/>
        </p:nvSpPr>
        <p:spPr>
          <a:xfrm>
            <a:off x="4227176" y="2517506"/>
            <a:ext cx="4051200" cy="1951800"/>
          </a:xfrm>
          <a:prstGeom prst="rect">
            <a:avLst/>
          </a:prstGeom>
          <a:noFill/>
          <a:ln>
            <a:noFill/>
          </a:ln>
        </p:spPr>
        <p:txBody>
          <a:bodyPr anchorCtr="0" anchor="t" bIns="45700" lIns="91425" spcFirstLastPara="1" rIns="91425" wrap="square" tIns="45700">
            <a:spAutoFit/>
          </a:bodyPr>
          <a:lstStyle/>
          <a:p>
            <a:pPr indent="0" lvl="0" marL="0" marR="0" rtl="0" algn="l">
              <a:lnSpc>
                <a:spcPct val="105555"/>
              </a:lnSpc>
              <a:spcBef>
                <a:spcPts val="0"/>
              </a:spcBef>
              <a:spcAft>
                <a:spcPts val="0"/>
              </a:spcAft>
              <a:buNone/>
            </a:pPr>
            <a:r>
              <a:rPr b="1" lang="en-US" sz="2100">
                <a:solidFill>
                  <a:srgbClr val="595959"/>
                </a:solidFill>
                <a:latin typeface="Arial"/>
                <a:ea typeface="Arial"/>
                <a:cs typeface="Arial"/>
                <a:sym typeface="Arial"/>
              </a:rPr>
              <a:t>One Adient Way </a:t>
            </a:r>
            <a:r>
              <a:rPr lang="en-US" sz="1500">
                <a:solidFill>
                  <a:srgbClr val="595959"/>
                </a:solidFill>
                <a:latin typeface="Arial"/>
                <a:ea typeface="Arial"/>
                <a:cs typeface="Arial"/>
                <a:sym typeface="Arial"/>
              </a:rPr>
              <a:t>of manufacturing to attain world-class performance.  We are </a:t>
            </a:r>
            <a:r>
              <a:rPr b="1" lang="en-US" sz="2100">
                <a:solidFill>
                  <a:schemeClr val="lt2"/>
                </a:solidFill>
                <a:latin typeface="Arial"/>
                <a:ea typeface="Arial"/>
                <a:cs typeface="Arial"/>
                <a:sym typeface="Arial"/>
              </a:rPr>
              <a:t>engaging</a:t>
            </a:r>
            <a:r>
              <a:rPr b="1" lang="en-US" sz="2700">
                <a:solidFill>
                  <a:schemeClr val="lt2"/>
                </a:solidFill>
                <a:latin typeface="Arial"/>
                <a:ea typeface="Arial"/>
                <a:cs typeface="Arial"/>
                <a:sym typeface="Arial"/>
              </a:rPr>
              <a:t> </a:t>
            </a:r>
            <a:r>
              <a:rPr lang="en-US" sz="1500">
                <a:solidFill>
                  <a:srgbClr val="595959"/>
                </a:solidFill>
                <a:latin typeface="Arial"/>
                <a:ea typeface="Arial"/>
                <a:cs typeface="Arial"/>
                <a:sym typeface="Arial"/>
              </a:rPr>
              <a:t>employees, driving </a:t>
            </a:r>
            <a:r>
              <a:rPr b="1" lang="en-US" sz="2100">
                <a:solidFill>
                  <a:schemeClr val="dk2"/>
                </a:solidFill>
                <a:latin typeface="Arial"/>
                <a:ea typeface="Arial"/>
                <a:cs typeface="Arial"/>
                <a:sym typeface="Arial"/>
              </a:rPr>
              <a:t>operational excellence</a:t>
            </a:r>
            <a:r>
              <a:rPr b="1" lang="en-US" sz="1350">
                <a:solidFill>
                  <a:schemeClr val="dk2"/>
                </a:solidFill>
                <a:latin typeface="Arial"/>
                <a:ea typeface="Arial"/>
                <a:cs typeface="Arial"/>
                <a:sym typeface="Arial"/>
              </a:rPr>
              <a:t> </a:t>
            </a:r>
            <a:r>
              <a:rPr lang="en-US" sz="1500">
                <a:solidFill>
                  <a:srgbClr val="595959"/>
                </a:solidFill>
                <a:latin typeface="Arial"/>
                <a:ea typeface="Arial"/>
                <a:cs typeface="Arial"/>
                <a:sym typeface="Arial"/>
              </a:rPr>
              <a:t>and</a:t>
            </a:r>
            <a:r>
              <a:rPr b="1" lang="en-US" sz="2100">
                <a:solidFill>
                  <a:srgbClr val="26B99C"/>
                </a:solidFill>
                <a:latin typeface="Arial"/>
                <a:ea typeface="Arial"/>
                <a:cs typeface="Arial"/>
                <a:sym typeface="Arial"/>
              </a:rPr>
              <a:t> </a:t>
            </a:r>
            <a:r>
              <a:rPr b="1" lang="en-US" sz="2100">
                <a:solidFill>
                  <a:schemeClr val="dk1"/>
                </a:solidFill>
                <a:latin typeface="Arial"/>
                <a:ea typeface="Arial"/>
                <a:cs typeface="Arial"/>
                <a:sym typeface="Arial"/>
              </a:rPr>
              <a:t>growing</a:t>
            </a:r>
            <a:r>
              <a:rPr b="1" lang="en-US" sz="2100">
                <a:solidFill>
                  <a:srgbClr val="68B7DA"/>
                </a:solidFill>
                <a:latin typeface="Arial"/>
                <a:ea typeface="Arial"/>
                <a:cs typeface="Arial"/>
                <a:sym typeface="Arial"/>
              </a:rPr>
              <a:t> </a:t>
            </a:r>
            <a:r>
              <a:rPr lang="en-US" sz="1500">
                <a:solidFill>
                  <a:srgbClr val="595959"/>
                </a:solidFill>
                <a:latin typeface="Arial"/>
                <a:ea typeface="Arial"/>
                <a:cs typeface="Arial"/>
                <a:sym typeface="Arial"/>
              </a:rPr>
              <a:t>our business.</a:t>
            </a:r>
            <a:endParaRPr sz="1350">
              <a:solidFill>
                <a:srgbClr val="595959"/>
              </a:solidFill>
              <a:latin typeface="Arial"/>
              <a:ea typeface="Arial"/>
              <a:cs typeface="Arial"/>
              <a:sym typeface="Arial"/>
            </a:endParaRPr>
          </a:p>
        </p:txBody>
      </p:sp>
      <p:pic>
        <p:nvPicPr>
          <p:cNvPr id="238" name="Google Shape;238;p2"/>
          <p:cNvPicPr preferRelativeResize="0"/>
          <p:nvPr/>
        </p:nvPicPr>
        <p:blipFill rotWithShape="1">
          <a:blip r:embed="rId3">
            <a:alphaModFix/>
          </a:blip>
          <a:srcRect b="0" l="0" r="0" t="0"/>
          <a:stretch/>
        </p:blipFill>
        <p:spPr>
          <a:xfrm>
            <a:off x="1261175" y="2092348"/>
            <a:ext cx="2966002" cy="2802133"/>
          </a:xfrm>
          <a:prstGeom prst="rect">
            <a:avLst/>
          </a:prstGeom>
          <a:noFill/>
          <a:ln>
            <a:noFill/>
          </a:ln>
        </p:spPr>
      </p:pic>
      <p:sp>
        <p:nvSpPr>
          <p:cNvPr id="239" name="Google Shape;239;p2"/>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p>
            <a:pPr indent="0" lvl="0" marL="0" rtl="0" algn="l">
              <a:spcBef>
                <a:spcPts val="0"/>
              </a:spcBef>
              <a:spcAft>
                <a:spcPts val="0"/>
              </a:spcAft>
              <a:buNone/>
            </a:pPr>
            <a:r>
              <a:rPr lang="en-US"/>
              <a:t>ADIENT / AMS Overview / October 2018</a:t>
            </a:r>
            <a:endParaRPr/>
          </a:p>
        </p:txBody>
      </p:sp>
      <p:sp>
        <p:nvSpPr>
          <p:cNvPr id="240" name="Google Shape;240;p2"/>
          <p:cNvSpPr txBox="1"/>
          <p:nvPr>
            <p:ph idx="12" type="sldNum"/>
          </p:nvPr>
        </p:nvSpPr>
        <p:spPr>
          <a:xfrm>
            <a:off x="8301789" y="6296196"/>
            <a:ext cx="499311" cy="365125"/>
          </a:xfrm>
          <a:prstGeom prst="rect">
            <a:avLst/>
          </a:prstGeom>
          <a:noFill/>
          <a:ln>
            <a:noFill/>
          </a:ln>
        </p:spPr>
        <p:txBody>
          <a:bodyPr anchorCtr="0" anchor="b" bIns="0" lIns="0" spcFirstLastPara="1" rIns="0" wrap="square" tIns="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3"/>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p>
            <a:pPr indent="0" lvl="0" marL="0" rtl="0" algn="l">
              <a:spcBef>
                <a:spcPts val="0"/>
              </a:spcBef>
              <a:spcAft>
                <a:spcPts val="0"/>
              </a:spcAft>
              <a:buNone/>
            </a:pPr>
            <a:r>
              <a:rPr lang="en-US"/>
              <a:t>ADIENT / AMS Overview / October 2018</a:t>
            </a:r>
            <a:endParaRPr/>
          </a:p>
        </p:txBody>
      </p:sp>
      <p:sp>
        <p:nvSpPr>
          <p:cNvPr id="247" name="Google Shape;247;p3"/>
          <p:cNvSpPr txBox="1"/>
          <p:nvPr>
            <p:ph type="title"/>
          </p:nvPr>
        </p:nvSpPr>
        <p:spPr>
          <a:xfrm>
            <a:off x="329184" y="428622"/>
            <a:ext cx="8458200" cy="802158"/>
          </a:xfrm>
          <a:prstGeom prst="rect">
            <a:avLst/>
          </a:prstGeom>
          <a:noFill/>
          <a:ln>
            <a:noFill/>
          </a:ln>
        </p:spPr>
        <p:txBody>
          <a:bodyPr anchorCtr="0" anchor="b" bIns="0" lIns="0" spcFirstLastPara="1" rIns="0" wrap="square" tIns="0">
            <a:noAutofit/>
          </a:bodyPr>
          <a:lstStyle/>
          <a:p>
            <a:pPr indent="0" lvl="0" marL="0" rtl="0" algn="l">
              <a:lnSpc>
                <a:spcPct val="100000"/>
              </a:lnSpc>
              <a:spcBef>
                <a:spcPts val="0"/>
              </a:spcBef>
              <a:spcAft>
                <a:spcPts val="0"/>
              </a:spcAft>
              <a:buClr>
                <a:schemeClr val="dk2"/>
              </a:buClr>
              <a:buSzPts val="2800"/>
              <a:buFont typeface="Arial"/>
              <a:buNone/>
            </a:pPr>
            <a:r>
              <a:rPr lang="en-US"/>
              <a:t>Manufacturing excellence</a:t>
            </a:r>
            <a:br>
              <a:rPr lang="en-US"/>
            </a:br>
            <a:endParaRPr/>
          </a:p>
        </p:txBody>
      </p:sp>
      <p:grpSp>
        <p:nvGrpSpPr>
          <p:cNvPr id="248" name="Google Shape;248;p3"/>
          <p:cNvGrpSpPr/>
          <p:nvPr/>
        </p:nvGrpSpPr>
        <p:grpSpPr>
          <a:xfrm>
            <a:off x="2629774" y="1902756"/>
            <a:ext cx="3857017" cy="3640457"/>
            <a:chOff x="802010" y="46672"/>
            <a:chExt cx="3857017" cy="3640457"/>
          </a:xfrm>
        </p:grpSpPr>
        <p:sp>
          <p:nvSpPr>
            <p:cNvPr id="249" name="Google Shape;249;p3"/>
            <p:cNvSpPr/>
            <p:nvPr/>
          </p:nvSpPr>
          <p:spPr>
            <a:xfrm>
              <a:off x="1610378" y="46672"/>
              <a:ext cx="2240281" cy="2240281"/>
            </a:xfrm>
            <a:prstGeom prst="ellipse">
              <a:avLst/>
            </a:prstGeom>
            <a:solidFill>
              <a:srgbClr val="BFD731">
                <a:alpha val="49803"/>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3"/>
            <p:cNvSpPr txBox="1"/>
            <p:nvPr/>
          </p:nvSpPr>
          <p:spPr>
            <a:xfrm>
              <a:off x="1909082" y="438721"/>
              <a:ext cx="1642873" cy="1008126"/>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chemeClr val="dk2"/>
                </a:buClr>
                <a:buSzPts val="1800"/>
                <a:buFont typeface="Arial"/>
                <a:buNone/>
              </a:pPr>
              <a:r>
                <a:rPr lang="en-US" sz="1800">
                  <a:solidFill>
                    <a:schemeClr val="dk2"/>
                  </a:solidFill>
                  <a:latin typeface="Arial"/>
                  <a:ea typeface="Arial"/>
                  <a:cs typeface="Arial"/>
                  <a:sym typeface="Arial"/>
                </a:rPr>
                <a:t>Operating system</a:t>
              </a:r>
              <a:endParaRPr/>
            </a:p>
          </p:txBody>
        </p:sp>
        <p:sp>
          <p:nvSpPr>
            <p:cNvPr id="251" name="Google Shape;251;p3"/>
            <p:cNvSpPr/>
            <p:nvPr/>
          </p:nvSpPr>
          <p:spPr>
            <a:xfrm>
              <a:off x="2418746" y="1446848"/>
              <a:ext cx="2240281" cy="2240281"/>
            </a:xfrm>
            <a:prstGeom prst="ellipse">
              <a:avLst/>
            </a:prstGeom>
            <a:solidFill>
              <a:srgbClr val="BFD731">
                <a:alpha val="49803"/>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3"/>
            <p:cNvSpPr txBox="1"/>
            <p:nvPr/>
          </p:nvSpPr>
          <p:spPr>
            <a:xfrm>
              <a:off x="3103899" y="2025588"/>
              <a:ext cx="1344169" cy="1232154"/>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chemeClr val="dk2"/>
                </a:buClr>
                <a:buSzPts val="1800"/>
                <a:buFont typeface="Arial"/>
                <a:buNone/>
              </a:pPr>
              <a:r>
                <a:rPr lang="en-US" sz="1800">
                  <a:solidFill>
                    <a:schemeClr val="dk2"/>
                  </a:solidFill>
                  <a:latin typeface="Arial"/>
                  <a:ea typeface="Arial"/>
                  <a:cs typeface="Arial"/>
                  <a:sym typeface="Arial"/>
                </a:rPr>
                <a:t>Management infrastructure</a:t>
              </a:r>
              <a:endParaRPr/>
            </a:p>
          </p:txBody>
        </p:sp>
        <p:sp>
          <p:nvSpPr>
            <p:cNvPr id="253" name="Google Shape;253;p3"/>
            <p:cNvSpPr/>
            <p:nvPr/>
          </p:nvSpPr>
          <p:spPr>
            <a:xfrm>
              <a:off x="802010" y="1446848"/>
              <a:ext cx="2240281" cy="2240281"/>
            </a:xfrm>
            <a:prstGeom prst="ellipse">
              <a:avLst/>
            </a:prstGeom>
            <a:solidFill>
              <a:srgbClr val="BFD731">
                <a:alpha val="49803"/>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3"/>
            <p:cNvSpPr txBox="1"/>
            <p:nvPr/>
          </p:nvSpPr>
          <p:spPr>
            <a:xfrm>
              <a:off x="1012970" y="2025588"/>
              <a:ext cx="1344169" cy="1232154"/>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chemeClr val="dk2"/>
                </a:buClr>
                <a:buSzPts val="1800"/>
                <a:buFont typeface="Arial"/>
                <a:buNone/>
              </a:pPr>
              <a:r>
                <a:rPr lang="en-US" sz="1800">
                  <a:solidFill>
                    <a:schemeClr val="dk2"/>
                  </a:solidFill>
                  <a:latin typeface="Arial"/>
                  <a:ea typeface="Arial"/>
                  <a:cs typeface="Arial"/>
                  <a:sym typeface="Arial"/>
                </a:rPr>
                <a:t>Mindsets and behaviors</a:t>
              </a:r>
              <a:endParaRPr/>
            </a:p>
          </p:txBody>
        </p:sp>
      </p:grpSp>
      <p:sp>
        <p:nvSpPr>
          <p:cNvPr id="255" name="Google Shape;255;p3"/>
          <p:cNvSpPr txBox="1"/>
          <p:nvPr/>
        </p:nvSpPr>
        <p:spPr>
          <a:xfrm>
            <a:off x="2603439" y="1358766"/>
            <a:ext cx="390968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Adient Manufacturing System (AMS)</a:t>
            </a:r>
            <a:endParaRPr/>
          </a:p>
        </p:txBody>
      </p:sp>
      <p:sp>
        <p:nvSpPr>
          <p:cNvPr id="256" name="Google Shape;256;p3"/>
          <p:cNvSpPr txBox="1"/>
          <p:nvPr/>
        </p:nvSpPr>
        <p:spPr>
          <a:xfrm>
            <a:off x="6576504" y="3045038"/>
            <a:ext cx="1725285"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Organizational model and systems to manage AMS effectively</a:t>
            </a:r>
            <a:endParaRPr/>
          </a:p>
        </p:txBody>
      </p:sp>
      <p:sp>
        <p:nvSpPr>
          <p:cNvPr id="257" name="Google Shape;257;p3"/>
          <p:cNvSpPr txBox="1"/>
          <p:nvPr/>
        </p:nvSpPr>
        <p:spPr>
          <a:xfrm>
            <a:off x="329184" y="3036952"/>
            <a:ext cx="2445278"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Knowledgeable and skilled people; thinking and acting to continuously adopt and improve AMS</a:t>
            </a:r>
            <a:endParaRPr/>
          </a:p>
        </p:txBody>
      </p:sp>
      <p:sp>
        <p:nvSpPr>
          <p:cNvPr id="258" name="Google Shape;258;p3"/>
          <p:cNvSpPr txBox="1"/>
          <p:nvPr/>
        </p:nvSpPr>
        <p:spPr>
          <a:xfrm>
            <a:off x="2409052" y="5758375"/>
            <a:ext cx="4298461" cy="369332"/>
          </a:xfrm>
          <a:prstGeom prst="rect">
            <a:avLst/>
          </a:prstGeom>
          <a:solidFill>
            <a:schemeClr val="accent3"/>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Arial"/>
                <a:ea typeface="Arial"/>
                <a:cs typeface="Arial"/>
                <a:sym typeface="Arial"/>
              </a:rPr>
              <a:t>Interdependent across three dimensions</a:t>
            </a:r>
            <a:endParaRPr/>
          </a:p>
        </p:txBody>
      </p:sp>
      <p:sp>
        <p:nvSpPr>
          <p:cNvPr id="259" name="Google Shape;259;p3"/>
          <p:cNvSpPr txBox="1"/>
          <p:nvPr>
            <p:ph idx="12" type="sldNum"/>
          </p:nvPr>
        </p:nvSpPr>
        <p:spPr>
          <a:xfrm>
            <a:off x="8301789" y="6296196"/>
            <a:ext cx="499311" cy="365125"/>
          </a:xfrm>
          <a:prstGeom prst="rect">
            <a:avLst/>
          </a:prstGeom>
          <a:noFill/>
          <a:ln>
            <a:noFill/>
          </a:ln>
        </p:spPr>
        <p:txBody>
          <a:bodyPr anchorCtr="0" anchor="b" bIns="0" lIns="0" spcFirstLastPara="1" rIns="0" wrap="square" tIns="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4"/>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p>
            <a:pPr indent="0" lvl="0" marL="0" rtl="0" algn="l">
              <a:spcBef>
                <a:spcPts val="0"/>
              </a:spcBef>
              <a:spcAft>
                <a:spcPts val="0"/>
              </a:spcAft>
              <a:buNone/>
            </a:pPr>
            <a:r>
              <a:rPr lang="en-US"/>
              <a:t>ADIENT / AMS Overview / October 2018</a:t>
            </a:r>
            <a:endParaRPr/>
          </a:p>
        </p:txBody>
      </p:sp>
      <p:sp>
        <p:nvSpPr>
          <p:cNvPr id="266" name="Google Shape;266;p4"/>
          <p:cNvSpPr txBox="1"/>
          <p:nvPr>
            <p:ph type="title"/>
          </p:nvPr>
        </p:nvSpPr>
        <p:spPr>
          <a:xfrm>
            <a:off x="329184" y="428622"/>
            <a:ext cx="8458200" cy="802158"/>
          </a:xfrm>
          <a:prstGeom prst="rect">
            <a:avLst/>
          </a:prstGeom>
          <a:noFill/>
          <a:ln>
            <a:noFill/>
          </a:ln>
        </p:spPr>
        <p:txBody>
          <a:bodyPr anchorCtr="0" anchor="b" bIns="0" lIns="0" spcFirstLastPara="1" rIns="0" wrap="square" tIns="0">
            <a:noAutofit/>
          </a:bodyPr>
          <a:lstStyle/>
          <a:p>
            <a:pPr indent="0" lvl="0" marL="0" rtl="0" algn="l">
              <a:lnSpc>
                <a:spcPct val="100000"/>
              </a:lnSpc>
              <a:spcBef>
                <a:spcPts val="0"/>
              </a:spcBef>
              <a:spcAft>
                <a:spcPts val="0"/>
              </a:spcAft>
              <a:buClr>
                <a:schemeClr val="dk2"/>
              </a:buClr>
              <a:buSzPts val="2800"/>
              <a:buFont typeface="Arial"/>
              <a:buNone/>
            </a:pPr>
            <a:r>
              <a:rPr lang="en-US"/>
              <a:t>Four building blocks</a:t>
            </a:r>
            <a:br>
              <a:rPr lang="en-US"/>
            </a:br>
            <a:endParaRPr/>
          </a:p>
        </p:txBody>
      </p:sp>
      <p:grpSp>
        <p:nvGrpSpPr>
          <p:cNvPr id="267" name="Google Shape;267;p4"/>
          <p:cNvGrpSpPr/>
          <p:nvPr/>
        </p:nvGrpSpPr>
        <p:grpSpPr>
          <a:xfrm>
            <a:off x="3216335" y="2544186"/>
            <a:ext cx="2711330" cy="3566468"/>
            <a:chOff x="1371600" y="1676400"/>
            <a:chExt cx="2113516" cy="3637237"/>
          </a:xfrm>
        </p:grpSpPr>
        <p:sp>
          <p:nvSpPr>
            <p:cNvPr id="268" name="Google Shape;268;p4"/>
            <p:cNvSpPr/>
            <p:nvPr/>
          </p:nvSpPr>
          <p:spPr>
            <a:xfrm>
              <a:off x="1391890" y="1699623"/>
              <a:ext cx="2072936" cy="3254065"/>
            </a:xfrm>
            <a:prstGeom prst="roundRect">
              <a:avLst>
                <a:gd fmla="val 11586" name="adj"/>
              </a:avLst>
            </a:prstGeom>
            <a:solidFill>
              <a:schemeClr val="lt1"/>
            </a:solidFill>
            <a:ln cap="flat" cmpd="sng" w="38100">
              <a:solidFill>
                <a:schemeClr val="dk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825">
                <a:solidFill>
                  <a:srgbClr val="FFFFFF"/>
                </a:solidFill>
                <a:latin typeface="Arial"/>
                <a:ea typeface="Arial"/>
                <a:cs typeface="Arial"/>
                <a:sym typeface="Arial"/>
              </a:endParaRPr>
            </a:p>
          </p:txBody>
        </p:sp>
        <p:grpSp>
          <p:nvGrpSpPr>
            <p:cNvPr id="269" name="Google Shape;269;p4"/>
            <p:cNvGrpSpPr/>
            <p:nvPr/>
          </p:nvGrpSpPr>
          <p:grpSpPr>
            <a:xfrm>
              <a:off x="1861936" y="1676400"/>
              <a:ext cx="1132844" cy="2895567"/>
              <a:chOff x="5308343" y="1905000"/>
              <a:chExt cx="1132844" cy="3047965"/>
            </a:xfrm>
          </p:grpSpPr>
          <p:sp>
            <p:nvSpPr>
              <p:cNvPr id="270" name="Google Shape;270;p4"/>
              <p:cNvSpPr/>
              <p:nvPr/>
            </p:nvSpPr>
            <p:spPr>
              <a:xfrm>
                <a:off x="5311725" y="1905000"/>
                <a:ext cx="1126082" cy="2545318"/>
              </a:xfrm>
              <a:prstGeom prst="rect">
                <a:avLst/>
              </a:prstGeom>
              <a:solidFill>
                <a:srgbClr val="7F7F7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rgbClr val="FFFFFF"/>
                  </a:solidFill>
                  <a:latin typeface="Arial"/>
                  <a:ea typeface="Arial"/>
                  <a:cs typeface="Arial"/>
                  <a:sym typeface="Arial"/>
                </a:endParaRPr>
              </a:p>
            </p:txBody>
          </p:sp>
          <p:sp>
            <p:nvSpPr>
              <p:cNvPr id="271" name="Google Shape;271;p4"/>
              <p:cNvSpPr/>
              <p:nvPr/>
            </p:nvSpPr>
            <p:spPr>
              <a:xfrm flipH="1" rot="10800000">
                <a:off x="5308343" y="4421290"/>
                <a:ext cx="1132844" cy="531675"/>
              </a:xfrm>
              <a:prstGeom prst="triangle">
                <a:avLst>
                  <a:gd fmla="val 50000" name="adj"/>
                </a:avLst>
              </a:prstGeom>
              <a:solidFill>
                <a:srgbClr val="7F7F7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rgbClr val="FFFFFF"/>
                  </a:solidFill>
                  <a:latin typeface="Arial"/>
                  <a:ea typeface="Arial"/>
                  <a:cs typeface="Arial"/>
                  <a:sym typeface="Arial"/>
                </a:endParaRPr>
              </a:p>
            </p:txBody>
          </p:sp>
        </p:grpSp>
        <p:sp>
          <p:nvSpPr>
            <p:cNvPr id="272" name="Google Shape;272;p4"/>
            <p:cNvSpPr txBox="1"/>
            <p:nvPr/>
          </p:nvSpPr>
          <p:spPr>
            <a:xfrm>
              <a:off x="1412180" y="2361466"/>
              <a:ext cx="2032357" cy="593628"/>
            </a:xfrm>
            <a:prstGeom prst="rect">
              <a:avLst/>
            </a:prstGeom>
            <a:solidFill>
              <a:srgbClr val="BFD73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rgbClr val="FFFFFF"/>
                  </a:solidFill>
                  <a:latin typeface="Arial"/>
                  <a:ea typeface="Arial"/>
                  <a:cs typeface="Arial"/>
                  <a:sym typeface="Arial"/>
                </a:rPr>
                <a:t>Foundation</a:t>
              </a:r>
              <a:endParaRPr/>
            </a:p>
          </p:txBody>
        </p:sp>
        <p:sp>
          <p:nvSpPr>
            <p:cNvPr id="273" name="Google Shape;273;p4"/>
            <p:cNvSpPr txBox="1"/>
            <p:nvPr/>
          </p:nvSpPr>
          <p:spPr>
            <a:xfrm>
              <a:off x="1400907" y="3749016"/>
              <a:ext cx="2054901" cy="595079"/>
            </a:xfrm>
            <a:prstGeom prst="rect">
              <a:avLst/>
            </a:prstGeom>
            <a:solidFill>
              <a:srgbClr val="0F718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rgbClr val="FFFFFF"/>
                  </a:solidFill>
                  <a:latin typeface="Arial"/>
                  <a:ea typeface="Arial"/>
                  <a:cs typeface="Arial"/>
                  <a:sym typeface="Arial"/>
                </a:rPr>
                <a:t>Maturity Model</a:t>
              </a:r>
              <a:endParaRPr/>
            </a:p>
          </p:txBody>
        </p:sp>
        <p:sp>
          <p:nvSpPr>
            <p:cNvPr id="274" name="Google Shape;274;p4"/>
            <p:cNvSpPr/>
            <p:nvPr/>
          </p:nvSpPr>
          <p:spPr>
            <a:xfrm>
              <a:off x="1371600" y="4495041"/>
              <a:ext cx="2113516" cy="818596"/>
            </a:xfrm>
            <a:prstGeom prst="flowChartDocument">
              <a:avLst/>
            </a:prstGeom>
            <a:solidFill>
              <a:srgbClr val="00465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rgbClr val="FFFFFF"/>
                  </a:solidFill>
                  <a:latin typeface="Arial"/>
                  <a:ea typeface="Arial"/>
                  <a:cs typeface="Arial"/>
                  <a:sym typeface="Arial"/>
                </a:rPr>
                <a:t>Action Plan</a:t>
              </a:r>
              <a:endParaRPr/>
            </a:p>
          </p:txBody>
        </p:sp>
        <p:sp>
          <p:nvSpPr>
            <p:cNvPr id="275" name="Google Shape;275;p4"/>
            <p:cNvSpPr txBox="1"/>
            <p:nvPr/>
          </p:nvSpPr>
          <p:spPr>
            <a:xfrm>
              <a:off x="1408798" y="3047985"/>
              <a:ext cx="2039120" cy="595079"/>
            </a:xfrm>
            <a:prstGeom prst="rect">
              <a:avLst/>
            </a:prstGeom>
            <a:solidFill>
              <a:srgbClr val="5F9DA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rgbClr val="FFFFFF"/>
                  </a:solidFill>
                  <a:latin typeface="Arial"/>
                  <a:ea typeface="Arial"/>
                  <a:cs typeface="Arial"/>
                  <a:sym typeface="Arial"/>
                </a:rPr>
                <a:t>Principles</a:t>
              </a:r>
              <a:endParaRPr/>
            </a:p>
          </p:txBody>
        </p:sp>
      </p:grpSp>
      <p:pic>
        <p:nvPicPr>
          <p:cNvPr id="276" name="Google Shape;276;p4"/>
          <p:cNvPicPr preferRelativeResize="0"/>
          <p:nvPr/>
        </p:nvPicPr>
        <p:blipFill rotWithShape="1">
          <a:blip r:embed="rId3">
            <a:alphaModFix/>
          </a:blip>
          <a:srcRect b="0" l="0" r="0" t="0"/>
          <a:stretch/>
        </p:blipFill>
        <p:spPr>
          <a:xfrm>
            <a:off x="3686259" y="1416322"/>
            <a:ext cx="1771482" cy="1799601"/>
          </a:xfrm>
          <a:prstGeom prst="rect">
            <a:avLst/>
          </a:prstGeom>
          <a:noFill/>
          <a:ln>
            <a:noFill/>
          </a:ln>
        </p:spPr>
      </p:pic>
      <p:sp>
        <p:nvSpPr>
          <p:cNvPr id="277" name="Google Shape;277;p4"/>
          <p:cNvSpPr txBox="1"/>
          <p:nvPr>
            <p:ph idx="12" type="sldNum"/>
          </p:nvPr>
        </p:nvSpPr>
        <p:spPr>
          <a:xfrm>
            <a:off x="8301789" y="6296196"/>
            <a:ext cx="499311" cy="365125"/>
          </a:xfrm>
          <a:prstGeom prst="rect">
            <a:avLst/>
          </a:prstGeom>
          <a:noFill/>
          <a:ln>
            <a:noFill/>
          </a:ln>
        </p:spPr>
        <p:txBody>
          <a:bodyPr anchorCtr="0" anchor="b" bIns="0" lIns="0" spcFirstLastPara="1" rIns="0" wrap="square" tIns="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5"/>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p>
            <a:pPr indent="0" lvl="0" marL="0" rtl="0" algn="l">
              <a:spcBef>
                <a:spcPts val="0"/>
              </a:spcBef>
              <a:spcAft>
                <a:spcPts val="0"/>
              </a:spcAft>
              <a:buNone/>
            </a:pPr>
            <a:r>
              <a:rPr lang="en-US">
                <a:solidFill>
                  <a:srgbClr val="000000"/>
                </a:solidFill>
              </a:rPr>
              <a:t>ADIENT / AMS Overview / October 2018</a:t>
            </a:r>
            <a:endParaRPr>
              <a:solidFill>
                <a:srgbClr val="000000"/>
              </a:solidFill>
            </a:endParaRPr>
          </a:p>
        </p:txBody>
      </p:sp>
      <p:sp>
        <p:nvSpPr>
          <p:cNvPr id="284" name="Google Shape;284;p5"/>
          <p:cNvSpPr txBox="1"/>
          <p:nvPr>
            <p:ph type="title"/>
          </p:nvPr>
        </p:nvSpPr>
        <p:spPr>
          <a:xfrm>
            <a:off x="329184" y="428622"/>
            <a:ext cx="8458200" cy="802158"/>
          </a:xfrm>
          <a:prstGeom prst="rect">
            <a:avLst/>
          </a:prstGeom>
          <a:noFill/>
          <a:ln>
            <a:noFill/>
          </a:ln>
        </p:spPr>
        <p:txBody>
          <a:bodyPr anchorCtr="0" anchor="b" bIns="0" lIns="0" spcFirstLastPara="1" rIns="0" wrap="square" tIns="0">
            <a:noAutofit/>
          </a:bodyPr>
          <a:lstStyle/>
          <a:p>
            <a:pPr indent="0" lvl="0" marL="0" rtl="0" algn="l">
              <a:lnSpc>
                <a:spcPct val="100000"/>
              </a:lnSpc>
              <a:spcBef>
                <a:spcPts val="0"/>
              </a:spcBef>
              <a:spcAft>
                <a:spcPts val="0"/>
              </a:spcAft>
              <a:buClr>
                <a:schemeClr val="dk2"/>
              </a:buClr>
              <a:buSzPts val="2800"/>
              <a:buFont typeface="Arial"/>
              <a:buNone/>
            </a:pPr>
            <a:r>
              <a:rPr lang="en-US"/>
              <a:t>Four foundations and eight wastes</a:t>
            </a:r>
            <a:br>
              <a:rPr lang="en-US"/>
            </a:br>
            <a:endParaRPr/>
          </a:p>
        </p:txBody>
      </p:sp>
      <p:pic>
        <p:nvPicPr>
          <p:cNvPr id="285" name="Google Shape;285;p5"/>
          <p:cNvPicPr preferRelativeResize="0"/>
          <p:nvPr/>
        </p:nvPicPr>
        <p:blipFill rotWithShape="1">
          <a:blip r:embed="rId3">
            <a:alphaModFix/>
          </a:blip>
          <a:srcRect b="0" l="0" r="0" t="0"/>
          <a:stretch/>
        </p:blipFill>
        <p:spPr>
          <a:xfrm>
            <a:off x="6157352" y="1962932"/>
            <a:ext cx="2630032" cy="3708423"/>
          </a:xfrm>
          <a:prstGeom prst="rect">
            <a:avLst/>
          </a:prstGeom>
          <a:noFill/>
          <a:ln>
            <a:noFill/>
          </a:ln>
        </p:spPr>
      </p:pic>
      <p:pic>
        <p:nvPicPr>
          <p:cNvPr id="286" name="Google Shape;286;p5"/>
          <p:cNvPicPr preferRelativeResize="0"/>
          <p:nvPr/>
        </p:nvPicPr>
        <p:blipFill rotWithShape="1">
          <a:blip r:embed="rId4">
            <a:alphaModFix/>
          </a:blip>
          <a:srcRect b="0" l="0" r="0" t="0"/>
          <a:stretch/>
        </p:blipFill>
        <p:spPr>
          <a:xfrm>
            <a:off x="329184" y="2016589"/>
            <a:ext cx="4972652" cy="3601110"/>
          </a:xfrm>
          <a:prstGeom prst="rect">
            <a:avLst/>
          </a:prstGeom>
          <a:noFill/>
          <a:ln>
            <a:noFill/>
          </a:ln>
        </p:spPr>
      </p:pic>
      <p:sp>
        <p:nvSpPr>
          <p:cNvPr id="287" name="Google Shape;287;p5"/>
          <p:cNvSpPr txBox="1"/>
          <p:nvPr>
            <p:ph idx="12" type="sldNum"/>
          </p:nvPr>
        </p:nvSpPr>
        <p:spPr>
          <a:xfrm>
            <a:off x="8301789" y="6296196"/>
            <a:ext cx="499311" cy="365125"/>
          </a:xfrm>
          <a:prstGeom prst="rect">
            <a:avLst/>
          </a:prstGeom>
          <a:noFill/>
          <a:ln>
            <a:noFill/>
          </a:ln>
        </p:spPr>
        <p:txBody>
          <a:bodyPr anchorCtr="0" anchor="b" bIns="0" lIns="0" spcFirstLastPara="1" rIns="0" wrap="square" tIns="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grpSp>
        <p:nvGrpSpPr>
          <p:cNvPr id="293" name="Google Shape;293;p6"/>
          <p:cNvGrpSpPr/>
          <p:nvPr/>
        </p:nvGrpSpPr>
        <p:grpSpPr>
          <a:xfrm>
            <a:off x="342900" y="1536969"/>
            <a:ext cx="8458200" cy="4453037"/>
            <a:chOff x="0" y="3125"/>
            <a:chExt cx="8458200" cy="4453037"/>
          </a:xfrm>
        </p:grpSpPr>
        <p:cxnSp>
          <p:nvCxnSpPr>
            <p:cNvPr id="294" name="Google Shape;294;p6"/>
            <p:cNvCxnSpPr/>
            <p:nvPr/>
          </p:nvCxnSpPr>
          <p:spPr>
            <a:xfrm>
              <a:off x="0" y="4456162"/>
              <a:ext cx="8458200" cy="0"/>
            </a:xfrm>
            <a:prstGeom prst="straightConnector1">
              <a:avLst/>
            </a:prstGeom>
            <a:noFill/>
            <a:ln cap="flat" cmpd="sng" w="12700">
              <a:solidFill>
                <a:schemeClr val="accent1"/>
              </a:solidFill>
              <a:prstDash val="solid"/>
              <a:miter lim="800000"/>
              <a:headEnd len="sm" w="sm" type="none"/>
              <a:tailEnd len="sm" w="sm" type="none"/>
            </a:ln>
          </p:spPr>
        </p:cxnSp>
        <p:cxnSp>
          <p:nvCxnSpPr>
            <p:cNvPr id="295" name="Google Shape;295;p6"/>
            <p:cNvCxnSpPr/>
            <p:nvPr/>
          </p:nvCxnSpPr>
          <p:spPr>
            <a:xfrm>
              <a:off x="0" y="3556991"/>
              <a:ext cx="8458200" cy="0"/>
            </a:xfrm>
            <a:prstGeom prst="straightConnector1">
              <a:avLst/>
            </a:prstGeom>
            <a:noFill/>
            <a:ln cap="flat" cmpd="sng" w="12700">
              <a:solidFill>
                <a:schemeClr val="accent1"/>
              </a:solidFill>
              <a:prstDash val="solid"/>
              <a:miter lim="800000"/>
              <a:headEnd len="sm" w="sm" type="none"/>
              <a:tailEnd len="sm" w="sm" type="none"/>
            </a:ln>
          </p:spPr>
        </p:cxnSp>
        <p:cxnSp>
          <p:nvCxnSpPr>
            <p:cNvPr id="296" name="Google Shape;296;p6"/>
            <p:cNvCxnSpPr/>
            <p:nvPr/>
          </p:nvCxnSpPr>
          <p:spPr>
            <a:xfrm>
              <a:off x="0" y="2657820"/>
              <a:ext cx="8458200" cy="0"/>
            </a:xfrm>
            <a:prstGeom prst="straightConnector1">
              <a:avLst/>
            </a:prstGeom>
            <a:noFill/>
            <a:ln cap="flat" cmpd="sng" w="12700">
              <a:solidFill>
                <a:schemeClr val="accent1"/>
              </a:solidFill>
              <a:prstDash val="solid"/>
              <a:miter lim="800000"/>
              <a:headEnd len="sm" w="sm" type="none"/>
              <a:tailEnd len="sm" w="sm" type="none"/>
            </a:ln>
          </p:spPr>
        </p:cxnSp>
        <p:cxnSp>
          <p:nvCxnSpPr>
            <p:cNvPr id="297" name="Google Shape;297;p6"/>
            <p:cNvCxnSpPr/>
            <p:nvPr/>
          </p:nvCxnSpPr>
          <p:spPr>
            <a:xfrm>
              <a:off x="0" y="1758649"/>
              <a:ext cx="8458200" cy="0"/>
            </a:xfrm>
            <a:prstGeom prst="straightConnector1">
              <a:avLst/>
            </a:prstGeom>
            <a:noFill/>
            <a:ln cap="flat" cmpd="sng" w="12700">
              <a:solidFill>
                <a:schemeClr val="accent1"/>
              </a:solidFill>
              <a:prstDash val="solid"/>
              <a:miter lim="800000"/>
              <a:headEnd len="sm" w="sm" type="none"/>
              <a:tailEnd len="sm" w="sm" type="none"/>
            </a:ln>
          </p:spPr>
        </p:cxnSp>
        <p:cxnSp>
          <p:nvCxnSpPr>
            <p:cNvPr id="298" name="Google Shape;298;p6"/>
            <p:cNvCxnSpPr/>
            <p:nvPr/>
          </p:nvCxnSpPr>
          <p:spPr>
            <a:xfrm>
              <a:off x="0" y="859478"/>
              <a:ext cx="8458200" cy="0"/>
            </a:xfrm>
            <a:prstGeom prst="straightConnector1">
              <a:avLst/>
            </a:prstGeom>
            <a:noFill/>
            <a:ln cap="flat" cmpd="sng" w="12700">
              <a:solidFill>
                <a:schemeClr val="accent1"/>
              </a:solidFill>
              <a:prstDash val="solid"/>
              <a:miter lim="800000"/>
              <a:headEnd len="sm" w="sm" type="none"/>
              <a:tailEnd len="sm" w="sm" type="none"/>
            </a:ln>
          </p:spPr>
        </p:cxnSp>
        <p:sp>
          <p:nvSpPr>
            <p:cNvPr id="299" name="Google Shape;299;p6"/>
            <p:cNvSpPr/>
            <p:nvPr/>
          </p:nvSpPr>
          <p:spPr>
            <a:xfrm>
              <a:off x="4716091" y="12657"/>
              <a:ext cx="3742108" cy="85635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6"/>
            <p:cNvSpPr txBox="1"/>
            <p:nvPr/>
          </p:nvSpPr>
          <p:spPr>
            <a:xfrm>
              <a:off x="4716091" y="12657"/>
              <a:ext cx="3742108" cy="856353"/>
            </a:xfrm>
            <a:prstGeom prst="rect">
              <a:avLst/>
            </a:prstGeom>
            <a:noFill/>
            <a:ln>
              <a:noFill/>
            </a:ln>
          </p:spPr>
          <p:txBody>
            <a:bodyPr anchorCtr="0" anchor="ctr" bIns="34275" lIns="34275" spcFirstLastPara="1" rIns="34275" wrap="square" tIns="34275">
              <a:noAutofit/>
            </a:bodyPr>
            <a:lstStyle/>
            <a:p>
              <a:pPr indent="0" lvl="0" marL="0" marR="0" rtl="0" algn="l">
                <a:lnSpc>
                  <a:spcPct val="90000"/>
                </a:lnSpc>
                <a:spcBef>
                  <a:spcPts val="0"/>
                </a:spcBef>
                <a:spcAft>
                  <a:spcPts val="0"/>
                </a:spcAft>
                <a:buClr>
                  <a:schemeClr val="dk1"/>
                </a:buClr>
                <a:buSzPts val="1800"/>
                <a:buFont typeface="Arial"/>
                <a:buNone/>
              </a:pPr>
              <a:r>
                <a:rPr b="0" lang="en-US" sz="1800">
                  <a:solidFill>
                    <a:schemeClr val="dk1"/>
                  </a:solidFill>
                  <a:latin typeface="Arial"/>
                  <a:ea typeface="Arial"/>
                  <a:cs typeface="Arial"/>
                  <a:sym typeface="Arial"/>
                </a:rPr>
                <a:t>Breakthrough advancement is being achieved through total engagement of the shop floor</a:t>
              </a:r>
              <a:endParaRPr b="0" sz="1800">
                <a:solidFill>
                  <a:schemeClr val="dk1"/>
                </a:solidFill>
                <a:latin typeface="Arial"/>
                <a:ea typeface="Arial"/>
                <a:cs typeface="Arial"/>
                <a:sym typeface="Arial"/>
              </a:endParaRPr>
            </a:p>
          </p:txBody>
        </p:sp>
        <p:sp>
          <p:nvSpPr>
            <p:cNvPr id="301" name="Google Shape;301;p6"/>
            <p:cNvSpPr/>
            <p:nvPr/>
          </p:nvSpPr>
          <p:spPr>
            <a:xfrm>
              <a:off x="2507670" y="3125"/>
              <a:ext cx="2199132" cy="856353"/>
            </a:xfrm>
            <a:prstGeom prst="round2SameRect">
              <a:avLst>
                <a:gd fmla="val 16670" name="adj1"/>
                <a:gd fmla="val 0" name="adj2"/>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6"/>
            <p:cNvSpPr txBox="1"/>
            <p:nvPr/>
          </p:nvSpPr>
          <p:spPr>
            <a:xfrm>
              <a:off x="2549481" y="44936"/>
              <a:ext cx="2115510" cy="814542"/>
            </a:xfrm>
            <a:prstGeom prst="rect">
              <a:avLst/>
            </a:prstGeom>
            <a:noFill/>
            <a:ln>
              <a:noFill/>
            </a:ln>
          </p:spPr>
          <p:txBody>
            <a:bodyPr anchorCtr="0" anchor="ctr" bIns="47625" lIns="47625" spcFirstLastPara="1" rIns="47625" wrap="square" tIns="47625">
              <a:noAutofit/>
            </a:bodyPr>
            <a:lstStyle/>
            <a:p>
              <a:pPr indent="0" lvl="0" marL="0" marR="0" rtl="0" algn="ctr">
                <a:lnSpc>
                  <a:spcPct val="90000"/>
                </a:lnSpc>
                <a:spcBef>
                  <a:spcPts val="0"/>
                </a:spcBef>
                <a:spcAft>
                  <a:spcPts val="0"/>
                </a:spcAft>
                <a:buClr>
                  <a:schemeClr val="lt1"/>
                </a:buClr>
                <a:buSzPts val="2500"/>
                <a:buFont typeface="Arial"/>
                <a:buNone/>
              </a:pPr>
              <a:r>
                <a:rPr lang="en-US" sz="2500">
                  <a:solidFill>
                    <a:schemeClr val="lt1"/>
                  </a:solidFill>
                  <a:latin typeface="Arial"/>
                  <a:ea typeface="Arial"/>
                  <a:cs typeface="Arial"/>
                  <a:sym typeface="Arial"/>
                </a:rPr>
                <a:t>Level 5 Distinguished</a:t>
              </a:r>
              <a:endParaRPr/>
            </a:p>
          </p:txBody>
        </p:sp>
        <p:sp>
          <p:nvSpPr>
            <p:cNvPr id="303" name="Google Shape;303;p6"/>
            <p:cNvSpPr/>
            <p:nvPr/>
          </p:nvSpPr>
          <p:spPr>
            <a:xfrm>
              <a:off x="4123169" y="902296"/>
              <a:ext cx="4335030" cy="85635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6"/>
            <p:cNvSpPr txBox="1"/>
            <p:nvPr/>
          </p:nvSpPr>
          <p:spPr>
            <a:xfrm>
              <a:off x="4123169" y="902296"/>
              <a:ext cx="4335030" cy="856353"/>
            </a:xfrm>
            <a:prstGeom prst="rect">
              <a:avLst/>
            </a:prstGeom>
            <a:noFill/>
            <a:ln>
              <a:noFill/>
            </a:ln>
          </p:spPr>
          <p:txBody>
            <a:bodyPr anchorCtr="0" anchor="ctr" bIns="34275" lIns="34275" spcFirstLastPara="1" rIns="34275" wrap="square" tIns="34275">
              <a:noAutofit/>
            </a:bodyPr>
            <a:lstStyle/>
            <a:p>
              <a:pPr indent="0" lvl="0" marL="0" marR="0" rtl="0" algn="l">
                <a:lnSpc>
                  <a:spcPct val="90000"/>
                </a:lnSpc>
                <a:spcBef>
                  <a:spcPts val="0"/>
                </a:spcBef>
                <a:spcAft>
                  <a:spcPts val="0"/>
                </a:spcAft>
                <a:buClr>
                  <a:schemeClr val="dk1"/>
                </a:buClr>
                <a:buSzPts val="1800"/>
                <a:buFont typeface="Arial"/>
                <a:buNone/>
              </a:pPr>
              <a:r>
                <a:rPr b="0" lang="en-US" sz="1800">
                  <a:solidFill>
                    <a:schemeClr val="dk1"/>
                  </a:solidFill>
                  <a:latin typeface="Arial"/>
                  <a:ea typeface="Arial"/>
                  <a:cs typeface="Arial"/>
                  <a:sym typeface="Arial"/>
                </a:rPr>
                <a:t>The practices of manufacturing excellence are embedded in the mindsets and behaviors as second nature</a:t>
              </a:r>
              <a:endParaRPr b="0" sz="1800">
                <a:solidFill>
                  <a:schemeClr val="dk1"/>
                </a:solidFill>
                <a:latin typeface="Arial"/>
                <a:ea typeface="Arial"/>
                <a:cs typeface="Arial"/>
                <a:sym typeface="Arial"/>
              </a:endParaRPr>
            </a:p>
          </p:txBody>
        </p:sp>
        <p:sp>
          <p:nvSpPr>
            <p:cNvPr id="305" name="Google Shape;305;p6"/>
            <p:cNvSpPr/>
            <p:nvPr/>
          </p:nvSpPr>
          <p:spPr>
            <a:xfrm>
              <a:off x="1884216" y="900224"/>
              <a:ext cx="2199132" cy="856353"/>
            </a:xfrm>
            <a:prstGeom prst="round2SameRect">
              <a:avLst>
                <a:gd fmla="val 16670" name="adj1"/>
                <a:gd fmla="val 0" name="adj2"/>
              </a:avLst>
            </a:prstGeom>
            <a:solidFill>
              <a:schemeClr val="accent3"/>
            </a:solidFill>
            <a:ln cap="flat" cmpd="sng" w="12700">
              <a:solidFill>
                <a:schemeClr val="accent3"/>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6"/>
            <p:cNvSpPr txBox="1"/>
            <p:nvPr/>
          </p:nvSpPr>
          <p:spPr>
            <a:xfrm>
              <a:off x="1926027" y="942035"/>
              <a:ext cx="2115510" cy="814542"/>
            </a:xfrm>
            <a:prstGeom prst="rect">
              <a:avLst/>
            </a:prstGeom>
            <a:noFill/>
            <a:ln>
              <a:noFill/>
            </a:ln>
          </p:spPr>
          <p:txBody>
            <a:bodyPr anchorCtr="0" anchor="ctr" bIns="47625" lIns="47625" spcFirstLastPara="1" rIns="47625" wrap="square" tIns="47625">
              <a:noAutofit/>
            </a:bodyPr>
            <a:lstStyle/>
            <a:p>
              <a:pPr indent="0" lvl="0" marL="0" marR="0" rtl="0" algn="ctr">
                <a:lnSpc>
                  <a:spcPct val="90000"/>
                </a:lnSpc>
                <a:spcBef>
                  <a:spcPts val="0"/>
                </a:spcBef>
                <a:spcAft>
                  <a:spcPts val="0"/>
                </a:spcAft>
                <a:buClr>
                  <a:schemeClr val="lt1"/>
                </a:buClr>
                <a:buSzPts val="2500"/>
                <a:buFont typeface="Arial"/>
                <a:buNone/>
              </a:pPr>
              <a:r>
                <a:rPr lang="en-US" sz="2500">
                  <a:solidFill>
                    <a:schemeClr val="lt1"/>
                  </a:solidFill>
                  <a:latin typeface="Arial"/>
                  <a:ea typeface="Arial"/>
                  <a:cs typeface="Arial"/>
                  <a:sym typeface="Arial"/>
                </a:rPr>
                <a:t>Level 4 Excellent</a:t>
              </a:r>
              <a:endParaRPr/>
            </a:p>
          </p:txBody>
        </p:sp>
        <p:sp>
          <p:nvSpPr>
            <p:cNvPr id="307" name="Google Shape;307;p6"/>
            <p:cNvSpPr/>
            <p:nvPr/>
          </p:nvSpPr>
          <p:spPr>
            <a:xfrm>
              <a:off x="3467031" y="1801467"/>
              <a:ext cx="4991168" cy="85635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 name="Google Shape;308;p6"/>
            <p:cNvSpPr txBox="1"/>
            <p:nvPr/>
          </p:nvSpPr>
          <p:spPr>
            <a:xfrm>
              <a:off x="3467031" y="1801467"/>
              <a:ext cx="4991168" cy="856353"/>
            </a:xfrm>
            <a:prstGeom prst="rect">
              <a:avLst/>
            </a:prstGeom>
            <a:noFill/>
            <a:ln>
              <a:noFill/>
            </a:ln>
          </p:spPr>
          <p:txBody>
            <a:bodyPr anchorCtr="0" anchor="ctr" bIns="34275" lIns="34275" spcFirstLastPara="1" rIns="34275" wrap="square" tIns="34275">
              <a:noAutofit/>
            </a:bodyPr>
            <a:lstStyle/>
            <a:p>
              <a:pPr indent="0" lvl="0" marL="0" marR="0" rtl="0" algn="l">
                <a:lnSpc>
                  <a:spcPct val="90000"/>
                </a:lnSpc>
                <a:spcBef>
                  <a:spcPts val="0"/>
                </a:spcBef>
                <a:spcAft>
                  <a:spcPts val="0"/>
                </a:spcAft>
                <a:buClr>
                  <a:schemeClr val="dk1"/>
                </a:buClr>
                <a:buSzPts val="1800"/>
                <a:buFont typeface="Arial"/>
                <a:buNone/>
              </a:pPr>
              <a:r>
                <a:rPr b="0" lang="en-US" sz="1800">
                  <a:solidFill>
                    <a:schemeClr val="dk1"/>
                  </a:solidFill>
                  <a:latin typeface="Arial"/>
                  <a:ea typeface="Arial"/>
                  <a:cs typeface="Arial"/>
                  <a:sym typeface="Arial"/>
                </a:rPr>
                <a:t>Meets the practices and achieves manufacturing excellence</a:t>
              </a:r>
              <a:endParaRPr b="0" sz="1800">
                <a:solidFill>
                  <a:schemeClr val="dk1"/>
                </a:solidFill>
                <a:latin typeface="Arial"/>
                <a:ea typeface="Arial"/>
                <a:cs typeface="Arial"/>
                <a:sym typeface="Arial"/>
              </a:endParaRPr>
            </a:p>
          </p:txBody>
        </p:sp>
        <p:sp>
          <p:nvSpPr>
            <p:cNvPr id="309" name="Google Shape;309;p6"/>
            <p:cNvSpPr/>
            <p:nvPr/>
          </p:nvSpPr>
          <p:spPr>
            <a:xfrm>
              <a:off x="1254978" y="1803445"/>
              <a:ext cx="2199132" cy="856353"/>
            </a:xfrm>
            <a:prstGeom prst="round2SameRect">
              <a:avLst>
                <a:gd fmla="val 16670" name="adj1"/>
                <a:gd fmla="val 0" name="adj2"/>
              </a:avLst>
            </a:prstGeom>
            <a:solidFill>
              <a:srgbClr val="BFD731"/>
            </a:solidFill>
            <a:ln cap="flat" cmpd="sng" w="12700">
              <a:solidFill>
                <a:srgbClr val="BFD73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 name="Google Shape;310;p6"/>
            <p:cNvSpPr txBox="1"/>
            <p:nvPr/>
          </p:nvSpPr>
          <p:spPr>
            <a:xfrm>
              <a:off x="1296789" y="1845256"/>
              <a:ext cx="2115510" cy="814542"/>
            </a:xfrm>
            <a:prstGeom prst="rect">
              <a:avLst/>
            </a:prstGeom>
            <a:noFill/>
            <a:ln>
              <a:noFill/>
            </a:ln>
          </p:spPr>
          <p:txBody>
            <a:bodyPr anchorCtr="0" anchor="ctr" bIns="47625" lIns="47625" spcFirstLastPara="1" rIns="47625" wrap="square" tIns="47625">
              <a:noAutofit/>
            </a:bodyPr>
            <a:lstStyle/>
            <a:p>
              <a:pPr indent="0" lvl="0" marL="0" marR="0" rtl="0" algn="ctr">
                <a:lnSpc>
                  <a:spcPct val="90000"/>
                </a:lnSpc>
                <a:spcBef>
                  <a:spcPts val="0"/>
                </a:spcBef>
                <a:spcAft>
                  <a:spcPts val="0"/>
                </a:spcAft>
                <a:buClr>
                  <a:schemeClr val="lt1"/>
                </a:buClr>
                <a:buSzPts val="2500"/>
                <a:buFont typeface="Arial"/>
                <a:buNone/>
              </a:pPr>
              <a:r>
                <a:rPr lang="en-US" sz="2500">
                  <a:solidFill>
                    <a:schemeClr val="lt1"/>
                  </a:solidFill>
                  <a:latin typeface="Arial"/>
                  <a:ea typeface="Arial"/>
                  <a:cs typeface="Arial"/>
                  <a:sym typeface="Arial"/>
                </a:rPr>
                <a:t>Level 3  Meets</a:t>
              </a:r>
              <a:endParaRPr/>
            </a:p>
          </p:txBody>
        </p:sp>
        <p:sp>
          <p:nvSpPr>
            <p:cNvPr id="311" name="Google Shape;311;p6"/>
            <p:cNvSpPr/>
            <p:nvPr/>
          </p:nvSpPr>
          <p:spPr>
            <a:xfrm>
              <a:off x="2874297" y="2691115"/>
              <a:ext cx="5583902" cy="85635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6"/>
            <p:cNvSpPr txBox="1"/>
            <p:nvPr/>
          </p:nvSpPr>
          <p:spPr>
            <a:xfrm>
              <a:off x="2874297" y="2691115"/>
              <a:ext cx="5583902" cy="856353"/>
            </a:xfrm>
            <a:prstGeom prst="rect">
              <a:avLst/>
            </a:prstGeom>
            <a:noFill/>
            <a:ln>
              <a:noFill/>
            </a:ln>
          </p:spPr>
          <p:txBody>
            <a:bodyPr anchorCtr="0" anchor="ctr" bIns="34275" lIns="34275" spcFirstLastPara="1" rIns="34275" wrap="square" tIns="34275">
              <a:noAutofit/>
            </a:bodyPr>
            <a:lstStyle/>
            <a:p>
              <a:pPr indent="0" lvl="0" marL="0" marR="0" rtl="0" algn="l">
                <a:lnSpc>
                  <a:spcPct val="90000"/>
                </a:lnSpc>
                <a:spcBef>
                  <a:spcPts val="0"/>
                </a:spcBef>
                <a:spcAft>
                  <a:spcPts val="0"/>
                </a:spcAft>
                <a:buClr>
                  <a:schemeClr val="dk1"/>
                </a:buClr>
                <a:buSzPts val="1800"/>
                <a:buFont typeface="Arial"/>
                <a:buNone/>
              </a:pPr>
              <a:r>
                <a:rPr b="0" lang="en-US" sz="1800">
                  <a:solidFill>
                    <a:schemeClr val="dk1"/>
                  </a:solidFill>
                  <a:latin typeface="Arial"/>
                  <a:ea typeface="Arial"/>
                  <a:cs typeface="Arial"/>
                  <a:sym typeface="Arial"/>
                </a:rPr>
                <a:t>Pockets of compliance exist, but not consistent throughout the entire plant</a:t>
              </a:r>
              <a:endParaRPr b="0" sz="1800">
                <a:solidFill>
                  <a:schemeClr val="dk1"/>
                </a:solidFill>
                <a:latin typeface="Arial"/>
                <a:ea typeface="Arial"/>
                <a:cs typeface="Arial"/>
                <a:sym typeface="Arial"/>
              </a:endParaRPr>
            </a:p>
          </p:txBody>
        </p:sp>
        <p:sp>
          <p:nvSpPr>
            <p:cNvPr id="313" name="Google Shape;313;p6"/>
            <p:cNvSpPr/>
            <p:nvPr/>
          </p:nvSpPr>
          <p:spPr>
            <a:xfrm>
              <a:off x="637308" y="2703232"/>
              <a:ext cx="2199132" cy="856353"/>
            </a:xfrm>
            <a:prstGeom prst="round2SameRect">
              <a:avLst>
                <a:gd fmla="val 16670" name="adj1"/>
                <a:gd fmla="val 0" name="adj2"/>
              </a:avLst>
            </a:prstGeom>
            <a:solidFill>
              <a:schemeClr val="accent5"/>
            </a:solidFill>
            <a:ln cap="flat" cmpd="sng" w="12700">
              <a:solidFill>
                <a:schemeClr val="accent5"/>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 name="Google Shape;314;p6"/>
            <p:cNvSpPr txBox="1"/>
            <p:nvPr/>
          </p:nvSpPr>
          <p:spPr>
            <a:xfrm>
              <a:off x="679119" y="2745043"/>
              <a:ext cx="2115510" cy="814542"/>
            </a:xfrm>
            <a:prstGeom prst="rect">
              <a:avLst/>
            </a:prstGeom>
            <a:noFill/>
            <a:ln>
              <a:noFill/>
            </a:ln>
          </p:spPr>
          <p:txBody>
            <a:bodyPr anchorCtr="0" anchor="ctr" bIns="47625" lIns="47625" spcFirstLastPara="1" rIns="47625" wrap="square" tIns="47625">
              <a:noAutofit/>
            </a:bodyPr>
            <a:lstStyle/>
            <a:p>
              <a:pPr indent="0" lvl="0" marL="0" marR="0" rtl="0" algn="ctr">
                <a:lnSpc>
                  <a:spcPct val="90000"/>
                </a:lnSpc>
                <a:spcBef>
                  <a:spcPts val="0"/>
                </a:spcBef>
                <a:spcAft>
                  <a:spcPts val="0"/>
                </a:spcAft>
                <a:buClr>
                  <a:schemeClr val="lt1"/>
                </a:buClr>
                <a:buSzPts val="2500"/>
                <a:buFont typeface="Arial"/>
                <a:buNone/>
              </a:pPr>
              <a:r>
                <a:rPr lang="en-US" sz="2500">
                  <a:solidFill>
                    <a:schemeClr val="lt1"/>
                  </a:solidFill>
                  <a:latin typeface="Arial"/>
                  <a:ea typeface="Arial"/>
                  <a:cs typeface="Arial"/>
                  <a:sym typeface="Arial"/>
                </a:rPr>
                <a:t>Level 2 Developing</a:t>
              </a:r>
              <a:endParaRPr/>
            </a:p>
          </p:txBody>
        </p:sp>
        <p:sp>
          <p:nvSpPr>
            <p:cNvPr id="315" name="Google Shape;315;p6"/>
            <p:cNvSpPr/>
            <p:nvPr/>
          </p:nvSpPr>
          <p:spPr>
            <a:xfrm>
              <a:off x="2199131" y="3599809"/>
              <a:ext cx="6259068" cy="85635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6"/>
            <p:cNvSpPr txBox="1"/>
            <p:nvPr/>
          </p:nvSpPr>
          <p:spPr>
            <a:xfrm>
              <a:off x="2199131" y="3599809"/>
              <a:ext cx="6259068" cy="856353"/>
            </a:xfrm>
            <a:prstGeom prst="rect">
              <a:avLst/>
            </a:prstGeom>
            <a:noFill/>
            <a:ln>
              <a:noFill/>
            </a:ln>
          </p:spPr>
          <p:txBody>
            <a:bodyPr anchorCtr="0" anchor="ctr" bIns="34275" lIns="34275" spcFirstLastPara="1" rIns="34275" wrap="square" tIns="34275">
              <a:noAutofit/>
            </a:bodyPr>
            <a:lstStyle/>
            <a:p>
              <a:pPr indent="0" lvl="0" marL="0" marR="0" rtl="0" algn="l">
                <a:lnSpc>
                  <a:spcPct val="90000"/>
                </a:lnSpc>
                <a:spcBef>
                  <a:spcPts val="0"/>
                </a:spcBef>
                <a:spcAft>
                  <a:spcPts val="0"/>
                </a:spcAft>
                <a:buClr>
                  <a:schemeClr val="dk1"/>
                </a:buClr>
                <a:buSzPts val="1800"/>
                <a:buFont typeface="Arial"/>
                <a:buNone/>
              </a:pPr>
              <a:r>
                <a:rPr b="0" lang="en-US" sz="1800">
                  <a:solidFill>
                    <a:schemeClr val="dk1"/>
                  </a:solidFill>
                  <a:latin typeface="Arial"/>
                  <a:ea typeface="Arial"/>
                  <a:cs typeface="Arial"/>
                  <a:sym typeface="Arial"/>
                </a:rPr>
                <a:t>There is no evidence of the standard practices being met or achieved</a:t>
              </a:r>
              <a:endParaRPr b="0" sz="1800">
                <a:solidFill>
                  <a:schemeClr val="dk1"/>
                </a:solidFill>
                <a:latin typeface="Arial"/>
                <a:ea typeface="Arial"/>
                <a:cs typeface="Arial"/>
                <a:sym typeface="Arial"/>
              </a:endParaRPr>
            </a:p>
          </p:txBody>
        </p:sp>
        <p:sp>
          <p:nvSpPr>
            <p:cNvPr id="317" name="Google Shape;317;p6"/>
            <p:cNvSpPr/>
            <p:nvPr/>
          </p:nvSpPr>
          <p:spPr>
            <a:xfrm>
              <a:off x="0" y="3599809"/>
              <a:ext cx="2199132" cy="856353"/>
            </a:xfrm>
            <a:prstGeom prst="round2SameRect">
              <a:avLst>
                <a:gd fmla="val 16670" name="adj1"/>
                <a:gd fmla="val 0" name="adj2"/>
              </a:avLst>
            </a:prstGeom>
            <a:solidFill>
              <a:schemeClr val="accent6"/>
            </a:solidFill>
            <a:ln cap="flat" cmpd="sng" w="12700">
              <a:solidFill>
                <a:schemeClr val="accent6"/>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 name="Google Shape;318;p6"/>
            <p:cNvSpPr txBox="1"/>
            <p:nvPr/>
          </p:nvSpPr>
          <p:spPr>
            <a:xfrm>
              <a:off x="41811" y="3641620"/>
              <a:ext cx="2115510" cy="814542"/>
            </a:xfrm>
            <a:prstGeom prst="rect">
              <a:avLst/>
            </a:prstGeom>
            <a:noFill/>
            <a:ln>
              <a:noFill/>
            </a:ln>
          </p:spPr>
          <p:txBody>
            <a:bodyPr anchorCtr="0" anchor="ctr" bIns="47625" lIns="47625" spcFirstLastPara="1" rIns="47625" wrap="square" tIns="47625">
              <a:noAutofit/>
            </a:bodyPr>
            <a:lstStyle/>
            <a:p>
              <a:pPr indent="0" lvl="0" marL="0" marR="0" rtl="0" algn="ctr">
                <a:lnSpc>
                  <a:spcPct val="90000"/>
                </a:lnSpc>
                <a:spcBef>
                  <a:spcPts val="0"/>
                </a:spcBef>
                <a:spcAft>
                  <a:spcPts val="0"/>
                </a:spcAft>
                <a:buClr>
                  <a:schemeClr val="lt1"/>
                </a:buClr>
                <a:buSzPts val="2500"/>
                <a:buFont typeface="Arial"/>
                <a:buNone/>
              </a:pPr>
              <a:r>
                <a:rPr lang="en-US" sz="2500">
                  <a:solidFill>
                    <a:schemeClr val="lt1"/>
                  </a:solidFill>
                  <a:latin typeface="Arial"/>
                  <a:ea typeface="Arial"/>
                  <a:cs typeface="Arial"/>
                  <a:sym typeface="Arial"/>
                </a:rPr>
                <a:t>Level 1 Unmet</a:t>
              </a:r>
              <a:endParaRPr/>
            </a:p>
          </p:txBody>
        </p:sp>
      </p:grpSp>
      <p:sp>
        <p:nvSpPr>
          <p:cNvPr id="319" name="Google Shape;319;p6"/>
          <p:cNvSpPr txBox="1"/>
          <p:nvPr>
            <p:ph idx="11" type="ftr"/>
          </p:nvPr>
        </p:nvSpPr>
        <p:spPr>
          <a:xfrm>
            <a:off x="342900" y="6296196"/>
            <a:ext cx="4229100" cy="365125"/>
          </a:xfrm>
          <a:prstGeom prst="rect">
            <a:avLst/>
          </a:prstGeom>
          <a:noFill/>
          <a:ln>
            <a:noFill/>
          </a:ln>
        </p:spPr>
        <p:txBody>
          <a:bodyPr anchorCtr="0" anchor="b" bIns="0" lIns="0" spcFirstLastPara="1" rIns="0" wrap="square" tIns="0">
            <a:noAutofit/>
          </a:bodyPr>
          <a:lstStyle/>
          <a:p>
            <a:pPr indent="0" lvl="0" marL="0" rtl="0" algn="l">
              <a:spcBef>
                <a:spcPts val="0"/>
              </a:spcBef>
              <a:spcAft>
                <a:spcPts val="0"/>
              </a:spcAft>
              <a:buNone/>
            </a:pPr>
            <a:r>
              <a:rPr lang="en-US"/>
              <a:t>ADIENT / AMS Overview / October 2018</a:t>
            </a:r>
            <a:endParaRPr/>
          </a:p>
        </p:txBody>
      </p:sp>
      <p:sp>
        <p:nvSpPr>
          <p:cNvPr id="320" name="Google Shape;320;p6"/>
          <p:cNvSpPr txBox="1"/>
          <p:nvPr>
            <p:ph type="title"/>
          </p:nvPr>
        </p:nvSpPr>
        <p:spPr>
          <a:xfrm>
            <a:off x="329184" y="428622"/>
            <a:ext cx="8458200" cy="802158"/>
          </a:xfrm>
          <a:prstGeom prst="rect">
            <a:avLst/>
          </a:prstGeom>
          <a:noFill/>
          <a:ln>
            <a:noFill/>
          </a:ln>
        </p:spPr>
        <p:txBody>
          <a:bodyPr anchorCtr="0" anchor="b" bIns="0" lIns="0" spcFirstLastPara="1" rIns="0" wrap="square" tIns="0">
            <a:noAutofit/>
          </a:bodyPr>
          <a:lstStyle/>
          <a:p>
            <a:pPr indent="0" lvl="0" marL="0" rtl="0" algn="l">
              <a:lnSpc>
                <a:spcPct val="100000"/>
              </a:lnSpc>
              <a:spcBef>
                <a:spcPts val="0"/>
              </a:spcBef>
              <a:spcAft>
                <a:spcPts val="0"/>
              </a:spcAft>
              <a:buClr>
                <a:schemeClr val="dk2"/>
              </a:buClr>
              <a:buSzPts val="2800"/>
              <a:buFont typeface="Arial"/>
              <a:buNone/>
            </a:pPr>
            <a:r>
              <a:rPr lang="en-US"/>
              <a:t>Maturity model provides blueprint for plant teams</a:t>
            </a:r>
            <a:br>
              <a:rPr lang="en-US"/>
            </a:br>
            <a:endParaRPr/>
          </a:p>
        </p:txBody>
      </p:sp>
      <p:sp>
        <p:nvSpPr>
          <p:cNvPr id="321" name="Google Shape;321;p6"/>
          <p:cNvSpPr/>
          <p:nvPr/>
        </p:nvSpPr>
        <p:spPr>
          <a:xfrm>
            <a:off x="343827" y="2151185"/>
            <a:ext cx="2499946" cy="2667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22" name="Google Shape;322;p6"/>
          <p:cNvSpPr/>
          <p:nvPr/>
        </p:nvSpPr>
        <p:spPr>
          <a:xfrm>
            <a:off x="344373" y="3035226"/>
            <a:ext cx="1878622" cy="2667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23" name="Google Shape;323;p6"/>
          <p:cNvSpPr/>
          <p:nvPr/>
        </p:nvSpPr>
        <p:spPr>
          <a:xfrm>
            <a:off x="327601" y="3938808"/>
            <a:ext cx="1265152" cy="2667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24" name="Google Shape;324;p6"/>
          <p:cNvSpPr/>
          <p:nvPr/>
        </p:nvSpPr>
        <p:spPr>
          <a:xfrm>
            <a:off x="326878" y="4832620"/>
            <a:ext cx="646292" cy="2667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25" name="Google Shape;325;p6"/>
          <p:cNvSpPr txBox="1"/>
          <p:nvPr>
            <p:ph idx="12" type="sldNum"/>
          </p:nvPr>
        </p:nvSpPr>
        <p:spPr>
          <a:xfrm>
            <a:off x="8301789" y="6296196"/>
            <a:ext cx="499311" cy="365125"/>
          </a:xfrm>
          <a:prstGeom prst="rect">
            <a:avLst/>
          </a:prstGeom>
          <a:noFill/>
          <a:ln>
            <a:noFill/>
          </a:ln>
        </p:spPr>
        <p:txBody>
          <a:bodyPr anchorCtr="0" anchor="b" bIns="0" lIns="0" spcFirstLastPara="1" rIns="0" wrap="square" tIns="0">
            <a:noAutofit/>
          </a:bodyPr>
          <a:lstStyle/>
          <a:p>
            <a:pPr indent="0" lvl="0" marL="0" rtl="0" algn="r">
              <a:spcBef>
                <a:spcPts val="0"/>
              </a:spcBef>
              <a:spcAft>
                <a:spcPts val="0"/>
              </a:spcAft>
              <a:buNone/>
            </a:pPr>
            <a:fld id="{00000000-1234-1234-1234-123412341234}" type="slidenum">
              <a:rPr lang="en-US"/>
              <a:t>‹#›</a:t>
            </a:fld>
            <a:endParaRPr/>
          </a:p>
        </p:txBody>
      </p:sp>
      <p:cxnSp>
        <p:nvCxnSpPr>
          <p:cNvPr id="326" name="Google Shape;326;p6"/>
          <p:cNvCxnSpPr/>
          <p:nvPr/>
        </p:nvCxnSpPr>
        <p:spPr>
          <a:xfrm>
            <a:off x="1145309" y="2691004"/>
            <a:ext cx="496543" cy="675031"/>
          </a:xfrm>
          <a:prstGeom prst="straightConnector1">
            <a:avLst/>
          </a:prstGeom>
          <a:noFill/>
          <a:ln cap="flat" cmpd="sng" w="57150">
            <a:solidFill>
              <a:schemeClr val="accent6"/>
            </a:solidFill>
            <a:prstDash val="solid"/>
            <a:miter lim="800000"/>
            <a:headEnd len="sm" w="sm" type="none"/>
            <a:tailEnd len="med" w="med" type="triangle"/>
          </a:ln>
        </p:spPr>
      </p:cxnSp>
      <p:sp>
        <p:nvSpPr>
          <p:cNvPr id="327" name="Google Shape;327;p6"/>
          <p:cNvSpPr txBox="1"/>
          <p:nvPr/>
        </p:nvSpPr>
        <p:spPr>
          <a:xfrm>
            <a:off x="326878" y="1767674"/>
            <a:ext cx="1603522" cy="923330"/>
          </a:xfrm>
          <a:prstGeom prst="rect">
            <a:avLst/>
          </a:prstGeom>
          <a:noFill/>
          <a:ln cap="flat" cmpd="sng" w="57150">
            <a:solidFill>
              <a:srgbClr val="6C6C6C"/>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BWI Detroit’s current working stage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Adient ppt templ_v11">
  <a:themeElements>
    <a:clrScheme name="Adient">
      <a:dk1>
        <a:srgbClr val="616265"/>
      </a:dk1>
      <a:lt1>
        <a:srgbClr val="FFFFFF"/>
      </a:lt1>
      <a:dk2>
        <a:srgbClr val="00465B"/>
      </a:dk2>
      <a:lt2>
        <a:srgbClr val="BFD732"/>
      </a:lt2>
      <a:accent1>
        <a:srgbClr val="AAAAAA"/>
      </a:accent1>
      <a:accent2>
        <a:srgbClr val="000000"/>
      </a:accent2>
      <a:accent3>
        <a:srgbClr val="00465B"/>
      </a:accent3>
      <a:accent4>
        <a:srgbClr val="BFD732"/>
      </a:accent4>
      <a:accent5>
        <a:srgbClr val="D8D8D8"/>
      </a:accent5>
      <a:accent6>
        <a:srgbClr val="616265"/>
      </a:accent6>
      <a:hlink>
        <a:srgbClr val="00465B"/>
      </a:hlink>
      <a:folHlink>
        <a:srgbClr val="BFD73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Kenya Black</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5210792-6e5f-4945-9946-e33b2c1b77aa_Enabled">
    <vt:lpwstr>True</vt:lpwstr>
  </property>
  <property fmtid="{D5CDD505-2E9C-101B-9397-08002B2CF9AE}" pid="3" name="MSIP_Label_f5210792-6e5f-4945-9946-e33b2c1b77aa_SiteId">
    <vt:lpwstr>21f195bc-13e5-4339-82ea-ef8b8ecdd0a9</vt:lpwstr>
  </property>
  <property fmtid="{D5CDD505-2E9C-101B-9397-08002B2CF9AE}" pid="4" name="MSIP_Label_f5210792-6e5f-4945-9946-e33b2c1b77aa_Ref">
    <vt:lpwstr>https://api.informationprotection.azure.com/api/21f195bc-13e5-4339-82ea-ef8b8ecdd0a9</vt:lpwstr>
  </property>
  <property fmtid="{D5CDD505-2E9C-101B-9397-08002B2CF9AE}" pid="5" name="MSIP_Label_f5210792-6e5f-4945-9946-e33b2c1b77aa_SetBy">
    <vt:lpwstr>bcarpek@adient.com</vt:lpwstr>
  </property>
  <property fmtid="{D5CDD505-2E9C-101B-9397-08002B2CF9AE}" pid="6" name="MSIP_Label_f5210792-6e5f-4945-9946-e33b2c1b77aa_SetDate">
    <vt:lpwstr>2017-11-03T14:11:39.8319669+00:00</vt:lpwstr>
  </property>
  <property fmtid="{D5CDD505-2E9C-101B-9397-08002B2CF9AE}" pid="7" name="MSIP_Label_f5210792-6e5f-4945-9946-e33b2c1b77aa_Name">
    <vt:lpwstr>Internal</vt:lpwstr>
  </property>
  <property fmtid="{D5CDD505-2E9C-101B-9397-08002B2CF9AE}" pid="8" name="MSIP_Label_f5210792-6e5f-4945-9946-e33b2c1b77aa_Application">
    <vt:lpwstr>Microsoft Azure Information Protection</vt:lpwstr>
  </property>
  <property fmtid="{D5CDD505-2E9C-101B-9397-08002B2CF9AE}" pid="9" name="MSIP_Label_f5210792-6e5f-4945-9946-e33b2c1b77aa_Extended_MSFT_Method">
    <vt:lpwstr>Automatic</vt:lpwstr>
  </property>
  <property fmtid="{D5CDD505-2E9C-101B-9397-08002B2CF9AE}" pid="10" name="MSIP_Label_dd77c177-921f-4c67-aad2-9844fb8189cd_Enabled">
    <vt:lpwstr>True</vt:lpwstr>
  </property>
  <property fmtid="{D5CDD505-2E9C-101B-9397-08002B2CF9AE}" pid="11" name="MSIP_Label_dd77c177-921f-4c67-aad2-9844fb8189cd_SiteId">
    <vt:lpwstr>21f195bc-13e5-4339-82ea-ef8b8ecdd0a9</vt:lpwstr>
  </property>
  <property fmtid="{D5CDD505-2E9C-101B-9397-08002B2CF9AE}" pid="12" name="MSIP_Label_dd77c177-921f-4c67-aad2-9844fb8189cd_Ref">
    <vt:lpwstr>https://api.informationprotection.azure.com/api/21f195bc-13e5-4339-82ea-ef8b8ecdd0a9</vt:lpwstr>
  </property>
  <property fmtid="{D5CDD505-2E9C-101B-9397-08002B2CF9AE}" pid="13" name="MSIP_Label_dd77c177-921f-4c67-aad2-9844fb8189cd_SetBy">
    <vt:lpwstr>bcarpek@adient.com</vt:lpwstr>
  </property>
  <property fmtid="{D5CDD505-2E9C-101B-9397-08002B2CF9AE}" pid="14" name="MSIP_Label_dd77c177-921f-4c67-aad2-9844fb8189cd_SetDate">
    <vt:lpwstr>2017-11-03T14:11:39.8349669+00:00</vt:lpwstr>
  </property>
  <property fmtid="{D5CDD505-2E9C-101B-9397-08002B2CF9AE}" pid="15" name="MSIP_Label_dd77c177-921f-4c67-aad2-9844fb8189cd_Name">
    <vt:lpwstr>Adient INTERNAL</vt:lpwstr>
  </property>
  <property fmtid="{D5CDD505-2E9C-101B-9397-08002B2CF9AE}" pid="16" name="MSIP_Label_dd77c177-921f-4c67-aad2-9844fb8189cd_Application">
    <vt:lpwstr>Microsoft Azure Information Protection</vt:lpwstr>
  </property>
  <property fmtid="{D5CDD505-2E9C-101B-9397-08002B2CF9AE}" pid="17" name="MSIP_Label_dd77c177-921f-4c67-aad2-9844fb8189cd_Extended_MSFT_Method">
    <vt:lpwstr>Automatic</vt:lpwstr>
  </property>
  <property fmtid="{D5CDD505-2E9C-101B-9397-08002B2CF9AE}" pid="18" name="MSIP_Label_dd77c177-921f-4c67-aad2-9844fb8189cd_Parent">
    <vt:lpwstr>f5210792-6e5f-4945-9946-e33b2c1b77aa</vt:lpwstr>
  </property>
  <property fmtid="{D5CDD505-2E9C-101B-9397-08002B2CF9AE}" pid="19" name="Sensitivity">
    <vt:lpwstr>Internal Adient INTERNAL</vt:lpwstr>
  </property>
</Properties>
</file>